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D074-4235-4C55-A529-4278C2056E55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15AB-523D-4A1E-9B2F-BA60E09A2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382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D074-4235-4C55-A529-4278C2056E55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15AB-523D-4A1E-9B2F-BA60E09A2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087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D074-4235-4C55-A529-4278C2056E55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15AB-523D-4A1E-9B2F-BA60E09A26F1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1328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D074-4235-4C55-A529-4278C2056E55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15AB-523D-4A1E-9B2F-BA60E09A2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058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D074-4235-4C55-A529-4278C2056E55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15AB-523D-4A1E-9B2F-BA60E09A26F1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0380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D074-4235-4C55-A529-4278C2056E55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15AB-523D-4A1E-9B2F-BA60E09A2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4629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D074-4235-4C55-A529-4278C2056E55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15AB-523D-4A1E-9B2F-BA60E09A2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364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D074-4235-4C55-A529-4278C2056E55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15AB-523D-4A1E-9B2F-BA60E09A2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645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D074-4235-4C55-A529-4278C2056E55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15AB-523D-4A1E-9B2F-BA60E09A2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5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D074-4235-4C55-A529-4278C2056E55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15AB-523D-4A1E-9B2F-BA60E09A2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524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D074-4235-4C55-A529-4278C2056E55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15AB-523D-4A1E-9B2F-BA60E09A2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103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D074-4235-4C55-A529-4278C2056E55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15AB-523D-4A1E-9B2F-BA60E09A2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21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D074-4235-4C55-A529-4278C2056E55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15AB-523D-4A1E-9B2F-BA60E09A2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78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D074-4235-4C55-A529-4278C2056E55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15AB-523D-4A1E-9B2F-BA60E09A2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222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D074-4235-4C55-A529-4278C2056E55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15AB-523D-4A1E-9B2F-BA60E09A2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942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D074-4235-4C55-A529-4278C2056E55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F15AB-523D-4A1E-9B2F-BA60E09A2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81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8D074-4235-4C55-A529-4278C2056E55}" type="datetimeFigureOut">
              <a:rPr lang="en-GB" smtClean="0"/>
              <a:t>21/08/2020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CF15AB-523D-4A1E-9B2F-BA60E09A26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12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50FA2-7F4C-4D95-B1D0-7D0485CA32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9C728D-BA83-45B0-A87E-00F200681F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AB089A-E876-4F60-893B-07FCAFE2D4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337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783C067-F8BF-4755-B516-8A0CD74C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2ED796EC-E7FF-46DB-B912-FB08BF12AA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549A2DAB-B431-487D-95AD-BB0FECB49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7">
            <a:extLst>
              <a:ext uri="{FF2B5EF4-FFF2-40B4-BE49-F238E27FC236}">
                <a16:creationId xmlns:a16="http://schemas.microsoft.com/office/drawing/2014/main" id="{0819F787-32B4-46A8-BC57-C6571BCEE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5ECDEE1-7093-418F-9CF5-24EEB115C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45062AF-EB11-4651-BC4A-4DA21768D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D347C83-F320-4750-93FE-45EC94FB1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2751" y="1164631"/>
            <a:ext cx="6362272" cy="251678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 dirty="0"/>
              <a:t>Enforcement Recommences</a:t>
            </a:r>
          </a:p>
        </p:txBody>
      </p:sp>
    </p:spTree>
    <p:extLst>
      <p:ext uri="{BB962C8B-B14F-4D97-AF65-F5344CB8AC3E}">
        <p14:creationId xmlns:p14="http://schemas.microsoft.com/office/powerpoint/2010/main" val="15253476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B4DE830A-B531-4A3B-96F6-0ECE88B08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41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Isosceles Triangle 45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Isosceles Triangle 46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782F862-73B9-4663-BB9D-D27C4BE98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4337" y="1265314"/>
            <a:ext cx="4299666" cy="3249131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685800" indent="-685800"/>
            <a:r>
              <a:rPr lang="en-US" sz="5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Thank you</a:t>
            </a:r>
            <a:br>
              <a:rPr lang="en-US" sz="5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br>
              <a:rPr lang="en-US" sz="5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en-US" sz="5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Questions</a:t>
            </a:r>
          </a:p>
        </p:txBody>
      </p:sp>
      <p:sp>
        <p:nvSpPr>
          <p:cNvPr id="49" name="Isosceles Triangle 48">
            <a:extLst>
              <a:ext uri="{FF2B5EF4-FFF2-40B4-BE49-F238E27FC236}">
                <a16:creationId xmlns:a16="http://schemas.microsoft.com/office/drawing/2014/main" id="{5A7802B6-FF37-40CF-A7E2-6F2A0D9A9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174" y="1270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4" name="Graphic 33" descr="Help">
            <a:extLst>
              <a:ext uri="{FF2B5EF4-FFF2-40B4-BE49-F238E27FC236}">
                <a16:creationId xmlns:a16="http://schemas.microsoft.com/office/drawing/2014/main" id="{0C5E69DE-30B1-4024-8CF5-30083F16A1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8604" y="1550139"/>
            <a:ext cx="3765692" cy="376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235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EE3119C-2859-42DE-AA6C-355E67C44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69984" y="222967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      </a:t>
            </a:r>
            <a:r>
              <a:rPr lang="en-GB" sz="5000" dirty="0"/>
              <a:t>Restrictions on CRAR and Forfeiture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6B4353B-D737-4194-8BDF-B976407902E7}"/>
              </a:ext>
            </a:extLst>
          </p:cNvPr>
          <p:cNvSpPr txBox="1"/>
          <p:nvPr/>
        </p:nvSpPr>
        <p:spPr>
          <a:xfrm>
            <a:off x="5556738" y="5416062"/>
            <a:ext cx="663526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500" dirty="0"/>
              <a:t>Presented by Malcolm Davies Director, High Court &amp; Civil Enforcement Officer at Elliott Davies </a:t>
            </a:r>
          </a:p>
        </p:txBody>
      </p:sp>
    </p:spTree>
    <p:extLst>
      <p:ext uri="{BB962C8B-B14F-4D97-AF65-F5344CB8AC3E}">
        <p14:creationId xmlns:p14="http://schemas.microsoft.com/office/powerpoint/2010/main" val="4034776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E5E23-9687-45D6-959E-2F4C227DAB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C1379C-B734-4024-8CA7-4DF7690DC5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67911D-B037-4946-AB75-CAC4F6B3DF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894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E6C7F-5FB6-4FC8-B416-B12794894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0CF01D-627B-45E6-ADC3-45CC5B108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285D10-F84F-43AF-9EE6-F39602BF3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00B565-9C88-49F1-9528-306F1FD7E4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628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D10C2-2B5E-4DE8-B1BE-8E63EF206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6900B-8429-432B-9D33-30E0E200C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0C0BAB-AC52-4B21-B981-7C0F1951F3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62A795E-8B8A-43DA-900D-F3793C165D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64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783C067-F8BF-4755-B516-8A0CD74C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2ED796EC-E7FF-46DB-B912-FB08BF12AA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549A2DAB-B431-487D-95AD-BB0FECB49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7">
            <a:extLst>
              <a:ext uri="{FF2B5EF4-FFF2-40B4-BE49-F238E27FC236}">
                <a16:creationId xmlns:a16="http://schemas.microsoft.com/office/drawing/2014/main" id="{0819F787-32B4-46A8-BC57-C6571BCEE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5ECDEE1-7093-418F-9CF5-24EEB115C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45062AF-EB11-4651-BC4A-4DA21768D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870A062-4645-49F6-8202-CE504C39B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7" y="1397000"/>
            <a:ext cx="7766936" cy="265383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/>
              <a:t>Tribunal Courts and Enforcement Act 2007</a:t>
            </a:r>
          </a:p>
        </p:txBody>
      </p:sp>
    </p:spTree>
    <p:extLst>
      <p:ext uri="{BB962C8B-B14F-4D97-AF65-F5344CB8AC3E}">
        <p14:creationId xmlns:p14="http://schemas.microsoft.com/office/powerpoint/2010/main" val="802087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783C067-F8BF-4755-B516-8A0CD74C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2ED796EC-E7FF-46DB-B912-FB08BF12AA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549A2DAB-B431-487D-95AD-BB0FECB49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7">
            <a:extLst>
              <a:ext uri="{FF2B5EF4-FFF2-40B4-BE49-F238E27FC236}">
                <a16:creationId xmlns:a16="http://schemas.microsoft.com/office/drawing/2014/main" id="{0819F787-32B4-46A8-BC57-C6571BCEE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5ECDEE1-7093-418F-9CF5-24EEB115C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45062AF-EB11-4651-BC4A-4DA21768D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A2BA011-5EF6-40E8-9D17-0167283E7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7" y="1397000"/>
            <a:ext cx="7766936" cy="265383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/>
              <a:t>Commercial Rent Arrears Recovery (CRAR) </a:t>
            </a:r>
          </a:p>
        </p:txBody>
      </p:sp>
    </p:spTree>
    <p:extLst>
      <p:ext uri="{BB962C8B-B14F-4D97-AF65-F5344CB8AC3E}">
        <p14:creationId xmlns:p14="http://schemas.microsoft.com/office/powerpoint/2010/main" val="4084391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783C067-F8BF-4755-B516-8A0CD74C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2ED796EC-E7FF-46DB-B912-FB08BF12AA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549A2DAB-B431-487D-95AD-BB0FECB49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7">
            <a:extLst>
              <a:ext uri="{FF2B5EF4-FFF2-40B4-BE49-F238E27FC236}">
                <a16:creationId xmlns:a16="http://schemas.microsoft.com/office/drawing/2014/main" id="{0819F787-32B4-46A8-BC57-C6571BCEE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5ECDEE1-7093-418F-9CF5-24EEB115C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45062AF-EB11-4651-BC4A-4DA21768D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9F9A8C0-8455-4658-896B-8BB039F75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7" y="1397000"/>
            <a:ext cx="7766936" cy="265383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 dirty="0"/>
              <a:t>Effects of Covid-19 on CRAR and Enforcement</a:t>
            </a:r>
          </a:p>
        </p:txBody>
      </p:sp>
    </p:spTree>
    <p:extLst>
      <p:ext uri="{BB962C8B-B14F-4D97-AF65-F5344CB8AC3E}">
        <p14:creationId xmlns:p14="http://schemas.microsoft.com/office/powerpoint/2010/main" val="136399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783C067-F8BF-4755-B516-8A0CD74C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2ED796EC-E7FF-46DB-B912-FB08BF12AA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549A2DAB-B431-487D-95AD-BB0FECB49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7">
            <a:extLst>
              <a:ext uri="{FF2B5EF4-FFF2-40B4-BE49-F238E27FC236}">
                <a16:creationId xmlns:a16="http://schemas.microsoft.com/office/drawing/2014/main" id="{0819F787-32B4-46A8-BC57-C6571BCEE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5ECDEE1-7093-418F-9CF5-24EEB115C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45062AF-EB11-4651-BC4A-4DA21768D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5C5552D-8F62-4381-A038-F38302B42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7" y="1397000"/>
            <a:ext cx="7766936" cy="265383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 dirty="0"/>
              <a:t>Effects of COVID-19 on  Forfeiture </a:t>
            </a:r>
          </a:p>
        </p:txBody>
      </p:sp>
    </p:spTree>
    <p:extLst>
      <p:ext uri="{BB962C8B-B14F-4D97-AF65-F5344CB8AC3E}">
        <p14:creationId xmlns:p14="http://schemas.microsoft.com/office/powerpoint/2010/main" val="86641413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53</Words>
  <Application>Microsoft Office PowerPoint</Application>
  <PresentationFormat>Widescreen</PresentationFormat>
  <Paragraphs>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PowerPoint Presentation</vt:lpstr>
      <vt:lpstr>      Restrictions on CRAR and Forfeiture </vt:lpstr>
      <vt:lpstr>PowerPoint Presentation</vt:lpstr>
      <vt:lpstr>PowerPoint Presentation</vt:lpstr>
      <vt:lpstr>PowerPoint Presentation</vt:lpstr>
      <vt:lpstr>Tribunal Courts and Enforcement Act 2007</vt:lpstr>
      <vt:lpstr>Commercial Rent Arrears Recovery (CRAR) </vt:lpstr>
      <vt:lpstr>Effects of Covid-19 on CRAR and Enforcement</vt:lpstr>
      <vt:lpstr>Effects of COVID-19 on  Forfeiture </vt:lpstr>
      <vt:lpstr>Enforcement Recommences</vt:lpstr>
      <vt:lpstr>Thank you 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Malcolm Davies</dc:creator>
  <cp:lastModifiedBy>Malcolm Davies</cp:lastModifiedBy>
  <cp:revision>1</cp:revision>
  <dcterms:created xsi:type="dcterms:W3CDTF">2020-08-21T10:04:09Z</dcterms:created>
  <dcterms:modified xsi:type="dcterms:W3CDTF">2020-08-21T10:05:28Z</dcterms:modified>
</cp:coreProperties>
</file>