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drawings/drawing1.xml" ContentType="application/vnd.openxmlformats-officedocument.drawingml.chartshapes+xml"/>
  <Override PartName="/ppt/drawings/drawing3.xml" ContentType="application/vnd.openxmlformats-officedocument.drawingml.chartshapes+xml"/>
  <Override PartName="/ppt/drawings/drawing2.xml" ContentType="application/vnd.openxmlformats-officedocument.drawingml.chartshapes+xml"/>
  <Override PartName="/ppt/presentation.xml" ContentType="application/vnd.openxmlformats-officedocument.presentationml.presentation.main+xml"/>
  <Override PartName="/ppt/slides/slide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3.xml" ContentType="application/vnd.openxmlformats-officedocument.presentationml.slide+xml"/>
  <Override PartName="/ppt/slides/slide19.xml" ContentType="application/vnd.openxmlformats-officedocument.presentationml.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slideMasters/slideMaster2.xml" ContentType="application/vnd.openxmlformats-officedocument.presentationml.slideMaster+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slideLayouts/slideLayout3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notesSlides/notesSlide2.xml" ContentType="application/vnd.openxmlformats-officedocument.presentationml.notesSlide+xml"/>
  <Override PartName="/ppt/slideLayouts/slideLayout21.xml" ContentType="application/vnd.openxmlformats-officedocument.presentationml.slideLayout+xml"/>
  <Override PartName="/ppt/notesSlides/notesSlide3.xml" ContentType="application/vnd.openxmlformats-officedocument.presentationml.notesSlide+xml"/>
  <Override PartName="/ppt/slideLayouts/slideLayout36.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8.xml" ContentType="application/vnd.openxmlformats-officedocument.presentationml.slideLayout+xml"/>
  <Override PartName="/ppt/notesSlides/notesSlide11.xml" ContentType="application/vnd.openxmlformats-officedocument.presentationml.notesSlide+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notesSlides/notesSlide1.xml" ContentType="application/vnd.openxmlformats-officedocument.presentationml.notesSlide+xml"/>
  <Override PartName="/ppt/slideLayouts/slideLayout29.xml" ContentType="application/vnd.openxmlformats-officedocument.presentationml.slideLayout+xml"/>
  <Override PartName="/ppt/notesSlides/notesSlide4.xml" ContentType="application/vnd.openxmlformats-officedocument.presentationml.notesSlide+xml"/>
  <Override PartName="/ppt/slideLayouts/slideLayout17.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6.xml" ContentType="application/vnd.openxmlformats-officedocument.presentationml.slideLayout+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5.xml" ContentType="application/vnd.openxmlformats-officedocument.presentationml.notesSlide+xml"/>
  <Override PartName="/ppt/slideLayouts/slideLayout14.xml" ContentType="application/vnd.openxmlformats-officedocument.presentationml.slideLayout+xml"/>
  <Override PartName="/ppt/notesSlides/notesSlide6.xml" ContentType="application/vnd.openxmlformats-officedocument.presentationml.notesSlide+xml"/>
  <Override PartName="/ppt/slideLayouts/slideLayout13.xml" ContentType="application/vnd.openxmlformats-officedocument.presentationml.slideLayout+xml"/>
  <Override PartName="/ppt/notesSlides/notesSlide7.xml" ContentType="application/vnd.openxmlformats-officedocument.presentationml.notesSlide+xml"/>
  <Override PartName="/ppt/slideLayouts/slideLayout12.xml" ContentType="application/vnd.openxmlformats-officedocument.presentationml.slideLayout+xml"/>
  <Override PartName="/ppt/notesSlides/notesSlide8.xml" ContentType="application/vnd.openxmlformats-officedocument.presentationml.notesSlide+xml"/>
  <Override PartName="/ppt/charts/chart3.xml" ContentType="application/vnd.openxmlformats-officedocument.drawingml.chart+xml"/>
  <Override PartName="/ppt/theme/theme3.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theme/theme1.xml" ContentType="application/vnd.openxmlformats-officedocument.theme+xml"/>
  <Override PartName="/ppt/charts/chart1.xml" ContentType="application/vnd.openxmlformats-officedocument.drawingml.char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Lst>
  <p:notesMasterIdLst>
    <p:notesMasterId r:id="rId24"/>
  </p:notesMasterIdLst>
  <p:sldIdLst>
    <p:sldId id="284" r:id="rId3"/>
    <p:sldId id="257" r:id="rId4"/>
    <p:sldId id="258" r:id="rId5"/>
    <p:sldId id="259" r:id="rId6"/>
    <p:sldId id="260" r:id="rId7"/>
    <p:sldId id="263" r:id="rId8"/>
    <p:sldId id="264" r:id="rId9"/>
    <p:sldId id="265" r:id="rId10"/>
    <p:sldId id="266" r:id="rId11"/>
    <p:sldId id="267" r:id="rId12"/>
    <p:sldId id="268" r:id="rId13"/>
    <p:sldId id="269" r:id="rId14"/>
    <p:sldId id="271" r:id="rId15"/>
    <p:sldId id="273" r:id="rId16"/>
    <p:sldId id="275" r:id="rId17"/>
    <p:sldId id="276" r:id="rId18"/>
    <p:sldId id="277" r:id="rId19"/>
    <p:sldId id="279" r:id="rId20"/>
    <p:sldId id="280" r:id="rId21"/>
    <p:sldId id="281" r:id="rId22"/>
    <p:sldId id="28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86" d="100"/>
          <a:sy n="86" d="100"/>
        </p:scale>
        <p:origin x="48" y="1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MAFP-NWSRV\DATA\Div6\Monetary%20Policy%20Report\2022%20Q1\CEC\Final\Chart%202.11%20Contributions%20to%20four-quarter%20real%20pre-tax%20labour%20income%20growth.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MAFP-NWSRV\DATA\Div6\Monetary%20Policy%20Report\2022%20Q1\CEC\Final\Chart%202.12NEW%20-%20Saving%20ratio.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MAFP-NWSRV\DATA\Div6\Monetary%20Policy%20Report\2022%20Q1\CEC\Final\Chart%202.19%20STIF%20F22.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961112469277955E-2"/>
          <c:y val="9.131670649143768E-2"/>
          <c:w val="0.87645525039712402"/>
          <c:h val="0.80673835125448023"/>
        </c:manualLayout>
      </c:layout>
      <c:barChart>
        <c:barDir val="col"/>
        <c:grouping val="stacked"/>
        <c:varyColors val="0"/>
        <c:ser>
          <c:idx val="0"/>
          <c:order val="0"/>
          <c:tx>
            <c:strRef>
              <c:f>'Post-tax labour income'!$U$5</c:f>
              <c:strCache>
                <c:ptCount val="1"/>
                <c:pt idx="0">
                  <c:v>Nominal post-tax labour income per head</c:v>
                </c:pt>
              </c:strCache>
            </c:strRef>
          </c:tx>
          <c:spPr>
            <a:solidFill>
              <a:srgbClr val="A51140"/>
            </a:solidFill>
            <a:ln w="0">
              <a:noFill/>
              <a:prstDash val="solid"/>
            </a:ln>
          </c:spPr>
          <c:invertIfNegative val="0"/>
          <c:dPt>
            <c:idx val="35"/>
            <c:invertIfNegative val="0"/>
            <c:bubble3D val="0"/>
            <c:spPr>
              <a:solidFill>
                <a:srgbClr val="A51140">
                  <a:alpha val="50000"/>
                </a:srgbClr>
              </a:solidFill>
              <a:ln w="0">
                <a:noFill/>
                <a:prstDash val="solid"/>
              </a:ln>
            </c:spPr>
            <c:extLst>
              <c:ext xmlns:c16="http://schemas.microsoft.com/office/drawing/2014/chart" uri="{C3380CC4-5D6E-409C-BE32-E72D297353CC}">
                <c16:uniqueId val="{00000001-8F60-4F19-8B2E-E4383AB9F2EF}"/>
              </c:ext>
            </c:extLst>
          </c:dPt>
          <c:dPt>
            <c:idx val="36"/>
            <c:invertIfNegative val="0"/>
            <c:bubble3D val="0"/>
            <c:spPr>
              <a:solidFill>
                <a:srgbClr val="A51140">
                  <a:alpha val="50000"/>
                </a:srgbClr>
              </a:solidFill>
              <a:ln w="0">
                <a:noFill/>
                <a:prstDash val="solid"/>
              </a:ln>
            </c:spPr>
            <c:extLst>
              <c:ext xmlns:c16="http://schemas.microsoft.com/office/drawing/2014/chart" uri="{C3380CC4-5D6E-409C-BE32-E72D297353CC}">
                <c16:uniqueId val="{00000003-8F60-4F19-8B2E-E4383AB9F2EF}"/>
              </c:ext>
            </c:extLst>
          </c:dPt>
          <c:dPt>
            <c:idx val="37"/>
            <c:invertIfNegative val="0"/>
            <c:bubble3D val="0"/>
            <c:spPr>
              <a:solidFill>
                <a:srgbClr val="A51140">
                  <a:alpha val="50000"/>
                </a:srgbClr>
              </a:solidFill>
              <a:ln w="0">
                <a:noFill/>
                <a:prstDash val="solid"/>
              </a:ln>
            </c:spPr>
            <c:extLst>
              <c:ext xmlns:c16="http://schemas.microsoft.com/office/drawing/2014/chart" uri="{C3380CC4-5D6E-409C-BE32-E72D297353CC}">
                <c16:uniqueId val="{00000005-8F60-4F19-8B2E-E4383AB9F2EF}"/>
              </c:ext>
            </c:extLst>
          </c:dPt>
          <c:dPt>
            <c:idx val="50"/>
            <c:invertIfNegative val="0"/>
            <c:bubble3D val="0"/>
            <c:extLst>
              <c:ext xmlns:c16="http://schemas.microsoft.com/office/drawing/2014/chart" uri="{C3380CC4-5D6E-409C-BE32-E72D297353CC}">
                <c16:uniqueId val="{00000006-8F60-4F19-8B2E-E4383AB9F2EF}"/>
              </c:ext>
            </c:extLst>
          </c:dPt>
          <c:dPt>
            <c:idx val="51"/>
            <c:invertIfNegative val="0"/>
            <c:bubble3D val="0"/>
            <c:extLst>
              <c:ext xmlns:c16="http://schemas.microsoft.com/office/drawing/2014/chart" uri="{C3380CC4-5D6E-409C-BE32-E72D297353CC}">
                <c16:uniqueId val="{00000007-8F60-4F19-8B2E-E4383AB9F2EF}"/>
              </c:ext>
            </c:extLst>
          </c:dPt>
          <c:cat>
            <c:numRef>
              <c:f>'Post-tax labour income'!$T$70:$T$107</c:f>
              <c:numCache>
                <c:formatCode>m/d/yyyy</c:formatCode>
                <c:ptCount val="38"/>
                <c:pt idx="0">
                  <c:v>41364</c:v>
                </c:pt>
                <c:pt idx="1">
                  <c:v>41455</c:v>
                </c:pt>
                <c:pt idx="2">
                  <c:v>41547</c:v>
                </c:pt>
                <c:pt idx="3">
                  <c:v>41639</c:v>
                </c:pt>
                <c:pt idx="4">
                  <c:v>41729</c:v>
                </c:pt>
                <c:pt idx="5">
                  <c:v>41820</c:v>
                </c:pt>
                <c:pt idx="6">
                  <c:v>41912</c:v>
                </c:pt>
                <c:pt idx="7">
                  <c:v>42004</c:v>
                </c:pt>
                <c:pt idx="8">
                  <c:v>42094</c:v>
                </c:pt>
                <c:pt idx="9">
                  <c:v>42185</c:v>
                </c:pt>
                <c:pt idx="10">
                  <c:v>42277</c:v>
                </c:pt>
                <c:pt idx="11">
                  <c:v>42369</c:v>
                </c:pt>
                <c:pt idx="12">
                  <c:v>42460</c:v>
                </c:pt>
                <c:pt idx="13">
                  <c:v>42551</c:v>
                </c:pt>
                <c:pt idx="14">
                  <c:v>42643</c:v>
                </c:pt>
                <c:pt idx="15">
                  <c:v>42735</c:v>
                </c:pt>
                <c:pt idx="16">
                  <c:v>42825</c:v>
                </c:pt>
                <c:pt idx="17">
                  <c:v>42916</c:v>
                </c:pt>
                <c:pt idx="18">
                  <c:v>43008</c:v>
                </c:pt>
                <c:pt idx="19">
                  <c:v>43100</c:v>
                </c:pt>
                <c:pt idx="20">
                  <c:v>43190</c:v>
                </c:pt>
                <c:pt idx="21">
                  <c:v>43281</c:v>
                </c:pt>
                <c:pt idx="22">
                  <c:v>43373</c:v>
                </c:pt>
                <c:pt idx="23">
                  <c:v>43465</c:v>
                </c:pt>
                <c:pt idx="24">
                  <c:v>43555</c:v>
                </c:pt>
                <c:pt idx="25">
                  <c:v>43646</c:v>
                </c:pt>
                <c:pt idx="26">
                  <c:v>43738</c:v>
                </c:pt>
                <c:pt idx="27">
                  <c:v>43830</c:v>
                </c:pt>
                <c:pt idx="28">
                  <c:v>43921</c:v>
                </c:pt>
                <c:pt idx="29">
                  <c:v>44012</c:v>
                </c:pt>
                <c:pt idx="30">
                  <c:v>44104</c:v>
                </c:pt>
                <c:pt idx="31">
                  <c:v>44196</c:v>
                </c:pt>
                <c:pt idx="32">
                  <c:v>44286</c:v>
                </c:pt>
                <c:pt idx="33">
                  <c:v>44377</c:v>
                </c:pt>
                <c:pt idx="34">
                  <c:v>44469</c:v>
                </c:pt>
                <c:pt idx="35">
                  <c:v>44561</c:v>
                </c:pt>
                <c:pt idx="36">
                  <c:v>44651</c:v>
                </c:pt>
                <c:pt idx="37">
                  <c:v>44742</c:v>
                </c:pt>
              </c:numCache>
            </c:numRef>
          </c:cat>
          <c:val>
            <c:numRef>
              <c:f>'Post-tax labour income'!$U$70:$U$107</c:f>
              <c:numCache>
                <c:formatCode>0.00</c:formatCode>
                <c:ptCount val="38"/>
                <c:pt idx="0">
                  <c:v>0.80102558420730929</c:v>
                </c:pt>
                <c:pt idx="1">
                  <c:v>2.5881957085912575</c:v>
                </c:pt>
                <c:pt idx="2">
                  <c:v>4.2041517926966634</c:v>
                </c:pt>
                <c:pt idx="3">
                  <c:v>5.0880893460053471</c:v>
                </c:pt>
                <c:pt idx="4">
                  <c:v>5.1591753582182633</c:v>
                </c:pt>
                <c:pt idx="5">
                  <c:v>2.4567140940994392</c:v>
                </c:pt>
                <c:pt idx="6">
                  <c:v>-0.30171103860600113</c:v>
                </c:pt>
                <c:pt idx="7">
                  <c:v>-1.0437535248947825</c:v>
                </c:pt>
                <c:pt idx="8">
                  <c:v>-1.1779376391704943</c:v>
                </c:pt>
                <c:pt idx="9">
                  <c:v>0.73391980150677227</c:v>
                </c:pt>
                <c:pt idx="10">
                  <c:v>2.9094969305217546</c:v>
                </c:pt>
                <c:pt idx="11">
                  <c:v>1.9822457572145993</c:v>
                </c:pt>
                <c:pt idx="12">
                  <c:v>2.5237674059812605</c:v>
                </c:pt>
                <c:pt idx="13">
                  <c:v>1.3437425957096139</c:v>
                </c:pt>
                <c:pt idx="14">
                  <c:v>3.5856749638355723E-2</c:v>
                </c:pt>
                <c:pt idx="15">
                  <c:v>0.66219081354775255</c:v>
                </c:pt>
                <c:pt idx="16">
                  <c:v>-0.22568500508764089</c:v>
                </c:pt>
                <c:pt idx="17">
                  <c:v>2.1950570450607785</c:v>
                </c:pt>
                <c:pt idx="18">
                  <c:v>3.0529041231973366</c:v>
                </c:pt>
                <c:pt idx="19">
                  <c:v>2.9190305802398058</c:v>
                </c:pt>
                <c:pt idx="20">
                  <c:v>4.44421048095424</c:v>
                </c:pt>
                <c:pt idx="21">
                  <c:v>1.7174522628042155</c:v>
                </c:pt>
                <c:pt idx="22">
                  <c:v>1.8142106916455134</c:v>
                </c:pt>
                <c:pt idx="23">
                  <c:v>3.2427538938975005</c:v>
                </c:pt>
                <c:pt idx="24">
                  <c:v>1.5142240105914908</c:v>
                </c:pt>
                <c:pt idx="25">
                  <c:v>1.9836395569224834</c:v>
                </c:pt>
                <c:pt idx="26">
                  <c:v>1.2993499172835783</c:v>
                </c:pt>
                <c:pt idx="27">
                  <c:v>0.71445560998633084</c:v>
                </c:pt>
                <c:pt idx="28">
                  <c:v>1.5345376918826332</c:v>
                </c:pt>
                <c:pt idx="29">
                  <c:v>1.1509864369412668</c:v>
                </c:pt>
                <c:pt idx="30">
                  <c:v>6.4775510971913235</c:v>
                </c:pt>
                <c:pt idx="31">
                  <c:v>6.2839432187221007</c:v>
                </c:pt>
                <c:pt idx="32">
                  <c:v>6.2484416361195656</c:v>
                </c:pt>
                <c:pt idx="33">
                  <c:v>6.5337438057898538</c:v>
                </c:pt>
                <c:pt idx="34">
                  <c:v>1.3636758218455327</c:v>
                </c:pt>
                <c:pt idx="35">
                  <c:v>2.6669237623537327</c:v>
                </c:pt>
                <c:pt idx="36">
                  <c:v>2.1529718071823538</c:v>
                </c:pt>
                <c:pt idx="37">
                  <c:v>2.666557485402393</c:v>
                </c:pt>
              </c:numCache>
            </c:numRef>
          </c:val>
          <c:extLst>
            <c:ext xmlns:c16="http://schemas.microsoft.com/office/drawing/2014/chart" uri="{C3380CC4-5D6E-409C-BE32-E72D297353CC}">
              <c16:uniqueId val="{00000008-8F60-4F19-8B2E-E4383AB9F2EF}"/>
            </c:ext>
          </c:extLst>
        </c:ser>
        <c:ser>
          <c:idx val="1"/>
          <c:order val="1"/>
          <c:tx>
            <c:strRef>
              <c:f>'Post-tax labour income'!$V$5</c:f>
              <c:strCache>
                <c:ptCount val="1"/>
                <c:pt idx="0">
                  <c:v>Employment</c:v>
                </c:pt>
              </c:strCache>
            </c:strRef>
          </c:tx>
          <c:spPr>
            <a:solidFill>
              <a:srgbClr val="165788">
                <a:alpha val="84000"/>
              </a:srgbClr>
            </a:solidFill>
            <a:ln w="0">
              <a:noFill/>
              <a:prstDash val="solid"/>
            </a:ln>
          </c:spPr>
          <c:invertIfNegative val="0"/>
          <c:dPt>
            <c:idx val="35"/>
            <c:invertIfNegative val="0"/>
            <c:bubble3D val="0"/>
            <c:spPr>
              <a:solidFill>
                <a:srgbClr val="165788">
                  <a:alpha val="50000"/>
                </a:srgbClr>
              </a:solidFill>
              <a:ln w="0">
                <a:noFill/>
                <a:prstDash val="solid"/>
              </a:ln>
            </c:spPr>
            <c:extLst>
              <c:ext xmlns:c16="http://schemas.microsoft.com/office/drawing/2014/chart" uri="{C3380CC4-5D6E-409C-BE32-E72D297353CC}">
                <c16:uniqueId val="{0000000A-8F60-4F19-8B2E-E4383AB9F2EF}"/>
              </c:ext>
            </c:extLst>
          </c:dPt>
          <c:dPt>
            <c:idx val="36"/>
            <c:invertIfNegative val="0"/>
            <c:bubble3D val="0"/>
            <c:spPr>
              <a:solidFill>
                <a:srgbClr val="165788">
                  <a:alpha val="50000"/>
                </a:srgbClr>
              </a:solidFill>
              <a:ln w="0">
                <a:noFill/>
                <a:prstDash val="solid"/>
              </a:ln>
            </c:spPr>
            <c:extLst>
              <c:ext xmlns:c16="http://schemas.microsoft.com/office/drawing/2014/chart" uri="{C3380CC4-5D6E-409C-BE32-E72D297353CC}">
                <c16:uniqueId val="{0000000C-8F60-4F19-8B2E-E4383AB9F2EF}"/>
              </c:ext>
            </c:extLst>
          </c:dPt>
          <c:dPt>
            <c:idx val="37"/>
            <c:invertIfNegative val="0"/>
            <c:bubble3D val="0"/>
            <c:spPr>
              <a:solidFill>
                <a:srgbClr val="165788">
                  <a:alpha val="50000"/>
                </a:srgbClr>
              </a:solidFill>
              <a:ln w="0">
                <a:noFill/>
                <a:prstDash val="solid"/>
              </a:ln>
            </c:spPr>
            <c:extLst>
              <c:ext xmlns:c16="http://schemas.microsoft.com/office/drawing/2014/chart" uri="{C3380CC4-5D6E-409C-BE32-E72D297353CC}">
                <c16:uniqueId val="{0000000E-8F60-4F19-8B2E-E4383AB9F2EF}"/>
              </c:ext>
            </c:extLst>
          </c:dPt>
          <c:dPt>
            <c:idx val="50"/>
            <c:invertIfNegative val="0"/>
            <c:bubble3D val="0"/>
            <c:extLst>
              <c:ext xmlns:c16="http://schemas.microsoft.com/office/drawing/2014/chart" uri="{C3380CC4-5D6E-409C-BE32-E72D297353CC}">
                <c16:uniqueId val="{0000000F-8F60-4F19-8B2E-E4383AB9F2EF}"/>
              </c:ext>
            </c:extLst>
          </c:dPt>
          <c:dPt>
            <c:idx val="51"/>
            <c:invertIfNegative val="0"/>
            <c:bubble3D val="0"/>
            <c:extLst>
              <c:ext xmlns:c16="http://schemas.microsoft.com/office/drawing/2014/chart" uri="{C3380CC4-5D6E-409C-BE32-E72D297353CC}">
                <c16:uniqueId val="{00000010-8F60-4F19-8B2E-E4383AB9F2EF}"/>
              </c:ext>
            </c:extLst>
          </c:dPt>
          <c:cat>
            <c:numRef>
              <c:f>'Post-tax labour income'!$T$70:$T$107</c:f>
              <c:numCache>
                <c:formatCode>m/d/yyyy</c:formatCode>
                <c:ptCount val="38"/>
                <c:pt idx="0">
                  <c:v>41364</c:v>
                </c:pt>
                <c:pt idx="1">
                  <c:v>41455</c:v>
                </c:pt>
                <c:pt idx="2">
                  <c:v>41547</c:v>
                </c:pt>
                <c:pt idx="3">
                  <c:v>41639</c:v>
                </c:pt>
                <c:pt idx="4">
                  <c:v>41729</c:v>
                </c:pt>
                <c:pt idx="5">
                  <c:v>41820</c:v>
                </c:pt>
                <c:pt idx="6">
                  <c:v>41912</c:v>
                </c:pt>
                <c:pt idx="7">
                  <c:v>42004</c:v>
                </c:pt>
                <c:pt idx="8">
                  <c:v>42094</c:v>
                </c:pt>
                <c:pt idx="9">
                  <c:v>42185</c:v>
                </c:pt>
                <c:pt idx="10">
                  <c:v>42277</c:v>
                </c:pt>
                <c:pt idx="11">
                  <c:v>42369</c:v>
                </c:pt>
                <c:pt idx="12">
                  <c:v>42460</c:v>
                </c:pt>
                <c:pt idx="13">
                  <c:v>42551</c:v>
                </c:pt>
                <c:pt idx="14">
                  <c:v>42643</c:v>
                </c:pt>
                <c:pt idx="15">
                  <c:v>42735</c:v>
                </c:pt>
                <c:pt idx="16">
                  <c:v>42825</c:v>
                </c:pt>
                <c:pt idx="17">
                  <c:v>42916</c:v>
                </c:pt>
                <c:pt idx="18">
                  <c:v>43008</c:v>
                </c:pt>
                <c:pt idx="19">
                  <c:v>43100</c:v>
                </c:pt>
                <c:pt idx="20">
                  <c:v>43190</c:v>
                </c:pt>
                <c:pt idx="21">
                  <c:v>43281</c:v>
                </c:pt>
                <c:pt idx="22">
                  <c:v>43373</c:v>
                </c:pt>
                <c:pt idx="23">
                  <c:v>43465</c:v>
                </c:pt>
                <c:pt idx="24">
                  <c:v>43555</c:v>
                </c:pt>
                <c:pt idx="25">
                  <c:v>43646</c:v>
                </c:pt>
                <c:pt idx="26">
                  <c:v>43738</c:v>
                </c:pt>
                <c:pt idx="27">
                  <c:v>43830</c:v>
                </c:pt>
                <c:pt idx="28">
                  <c:v>43921</c:v>
                </c:pt>
                <c:pt idx="29">
                  <c:v>44012</c:v>
                </c:pt>
                <c:pt idx="30">
                  <c:v>44104</c:v>
                </c:pt>
                <c:pt idx="31">
                  <c:v>44196</c:v>
                </c:pt>
                <c:pt idx="32">
                  <c:v>44286</c:v>
                </c:pt>
                <c:pt idx="33">
                  <c:v>44377</c:v>
                </c:pt>
                <c:pt idx="34">
                  <c:v>44469</c:v>
                </c:pt>
                <c:pt idx="35">
                  <c:v>44561</c:v>
                </c:pt>
                <c:pt idx="36">
                  <c:v>44651</c:v>
                </c:pt>
                <c:pt idx="37">
                  <c:v>44742</c:v>
                </c:pt>
              </c:numCache>
            </c:numRef>
          </c:cat>
          <c:val>
            <c:numRef>
              <c:f>'Post-tax labour income'!$V$70:$V$107</c:f>
              <c:numCache>
                <c:formatCode>0.00</c:formatCode>
                <c:ptCount val="38"/>
                <c:pt idx="0">
                  <c:v>1.3071229714130368</c:v>
                </c:pt>
                <c:pt idx="1">
                  <c:v>0.91347288232717005</c:v>
                </c:pt>
                <c:pt idx="2">
                  <c:v>1.1660338048993708</c:v>
                </c:pt>
                <c:pt idx="3">
                  <c:v>1.2772502340510954</c:v>
                </c:pt>
                <c:pt idx="4">
                  <c:v>2.3224638895405434</c:v>
                </c:pt>
                <c:pt idx="5">
                  <c:v>2.5619613868662015</c:v>
                </c:pt>
                <c:pt idx="6">
                  <c:v>2.414801036338261</c:v>
                </c:pt>
                <c:pt idx="7">
                  <c:v>2.1591284252228604</c:v>
                </c:pt>
                <c:pt idx="8">
                  <c:v>2.0437573693174329</c:v>
                </c:pt>
                <c:pt idx="9">
                  <c:v>1.3190034196384914</c:v>
                </c:pt>
                <c:pt idx="10">
                  <c:v>1.621639152855721</c:v>
                </c:pt>
                <c:pt idx="11">
                  <c:v>1.926059979317472</c:v>
                </c:pt>
                <c:pt idx="12">
                  <c:v>1.3352163307228153</c:v>
                </c:pt>
                <c:pt idx="13">
                  <c:v>2.0475731276116989</c:v>
                </c:pt>
                <c:pt idx="14">
                  <c:v>1.5223566208151169</c:v>
                </c:pt>
                <c:pt idx="15">
                  <c:v>0.96702599873177064</c:v>
                </c:pt>
                <c:pt idx="16">
                  <c:v>1.1845939440010085</c:v>
                </c:pt>
                <c:pt idx="17">
                  <c:v>1.0016694490818026</c:v>
                </c:pt>
                <c:pt idx="18">
                  <c:v>0.79534737503929875</c:v>
                </c:pt>
                <c:pt idx="19">
                  <c:v>0.97032501177578467</c:v>
                </c:pt>
                <c:pt idx="20">
                  <c:v>1.2427220935328478</c:v>
                </c:pt>
                <c:pt idx="21">
                  <c:v>1.0010915328239491</c:v>
                </c:pt>
                <c:pt idx="22">
                  <c:v>1.1477403861148332</c:v>
                </c:pt>
                <c:pt idx="23">
                  <c:v>1.3777446040928112</c:v>
                </c:pt>
                <c:pt idx="24">
                  <c:v>1.0945181337538372</c:v>
                </c:pt>
                <c:pt idx="25">
                  <c:v>1.3122954362996211</c:v>
                </c:pt>
                <c:pt idx="26">
                  <c:v>0.99287718540901437</c:v>
                </c:pt>
                <c:pt idx="27">
                  <c:v>1.0338374697058015</c:v>
                </c:pt>
                <c:pt idx="28">
                  <c:v>0.96339113680154753</c:v>
                </c:pt>
                <c:pt idx="29">
                  <c:v>-0.62783822498552411</c:v>
                </c:pt>
                <c:pt idx="30">
                  <c:v>-1.2304216407657265</c:v>
                </c:pt>
                <c:pt idx="31">
                  <c:v>-2.3835549887654111</c:v>
                </c:pt>
                <c:pt idx="32">
                  <c:v>-2.5172664485641576</c:v>
                </c:pt>
                <c:pt idx="33">
                  <c:v>-1.0090476920717606</c:v>
                </c:pt>
                <c:pt idx="34">
                  <c:v>0.53477588871714943</c:v>
                </c:pt>
                <c:pt idx="35">
                  <c:v>1.0621132110697005</c:v>
                </c:pt>
                <c:pt idx="36">
                  <c:v>1.2716198666181953</c:v>
                </c:pt>
                <c:pt idx="37">
                  <c:v>1.4298304472103212</c:v>
                </c:pt>
              </c:numCache>
            </c:numRef>
          </c:val>
          <c:extLst>
            <c:ext xmlns:c16="http://schemas.microsoft.com/office/drawing/2014/chart" uri="{C3380CC4-5D6E-409C-BE32-E72D297353CC}">
              <c16:uniqueId val="{00000011-8F60-4F19-8B2E-E4383AB9F2EF}"/>
            </c:ext>
          </c:extLst>
        </c:ser>
        <c:ser>
          <c:idx val="2"/>
          <c:order val="2"/>
          <c:tx>
            <c:strRef>
              <c:f>'Post-tax labour income'!$W$5</c:f>
              <c:strCache>
                <c:ptCount val="1"/>
                <c:pt idx="0">
                  <c:v>Prices</c:v>
                </c:pt>
              </c:strCache>
            </c:strRef>
          </c:tx>
          <c:spPr>
            <a:solidFill>
              <a:srgbClr val="C4BD97"/>
            </a:solidFill>
            <a:ln w="0">
              <a:noFill/>
              <a:prstDash val="solid"/>
            </a:ln>
          </c:spPr>
          <c:invertIfNegative val="0"/>
          <c:dPt>
            <c:idx val="35"/>
            <c:invertIfNegative val="0"/>
            <c:bubble3D val="0"/>
            <c:spPr>
              <a:solidFill>
                <a:srgbClr val="C4BD97">
                  <a:alpha val="50000"/>
                </a:srgbClr>
              </a:solidFill>
              <a:ln w="0">
                <a:noFill/>
                <a:prstDash val="solid"/>
              </a:ln>
            </c:spPr>
            <c:extLst>
              <c:ext xmlns:c16="http://schemas.microsoft.com/office/drawing/2014/chart" uri="{C3380CC4-5D6E-409C-BE32-E72D297353CC}">
                <c16:uniqueId val="{00000013-8F60-4F19-8B2E-E4383AB9F2EF}"/>
              </c:ext>
            </c:extLst>
          </c:dPt>
          <c:dPt>
            <c:idx val="36"/>
            <c:invertIfNegative val="0"/>
            <c:bubble3D val="0"/>
            <c:spPr>
              <a:solidFill>
                <a:srgbClr val="C4BD97">
                  <a:alpha val="50000"/>
                </a:srgbClr>
              </a:solidFill>
              <a:ln w="0">
                <a:noFill/>
                <a:prstDash val="solid"/>
              </a:ln>
            </c:spPr>
            <c:extLst>
              <c:ext xmlns:c16="http://schemas.microsoft.com/office/drawing/2014/chart" uri="{C3380CC4-5D6E-409C-BE32-E72D297353CC}">
                <c16:uniqueId val="{00000015-8F60-4F19-8B2E-E4383AB9F2EF}"/>
              </c:ext>
            </c:extLst>
          </c:dPt>
          <c:dPt>
            <c:idx val="37"/>
            <c:invertIfNegative val="0"/>
            <c:bubble3D val="0"/>
            <c:spPr>
              <a:solidFill>
                <a:srgbClr val="C4BD97">
                  <a:alpha val="50000"/>
                </a:srgbClr>
              </a:solidFill>
              <a:ln w="0">
                <a:noFill/>
                <a:prstDash val="solid"/>
              </a:ln>
            </c:spPr>
            <c:extLst>
              <c:ext xmlns:c16="http://schemas.microsoft.com/office/drawing/2014/chart" uri="{C3380CC4-5D6E-409C-BE32-E72D297353CC}">
                <c16:uniqueId val="{00000017-8F60-4F19-8B2E-E4383AB9F2EF}"/>
              </c:ext>
            </c:extLst>
          </c:dPt>
          <c:dPt>
            <c:idx val="50"/>
            <c:invertIfNegative val="0"/>
            <c:bubble3D val="0"/>
            <c:extLst>
              <c:ext xmlns:c16="http://schemas.microsoft.com/office/drawing/2014/chart" uri="{C3380CC4-5D6E-409C-BE32-E72D297353CC}">
                <c16:uniqueId val="{00000018-8F60-4F19-8B2E-E4383AB9F2EF}"/>
              </c:ext>
            </c:extLst>
          </c:dPt>
          <c:dPt>
            <c:idx val="51"/>
            <c:invertIfNegative val="0"/>
            <c:bubble3D val="0"/>
            <c:extLst>
              <c:ext xmlns:c16="http://schemas.microsoft.com/office/drawing/2014/chart" uri="{C3380CC4-5D6E-409C-BE32-E72D297353CC}">
                <c16:uniqueId val="{00000019-8F60-4F19-8B2E-E4383AB9F2EF}"/>
              </c:ext>
            </c:extLst>
          </c:dPt>
          <c:cat>
            <c:numRef>
              <c:f>'Post-tax labour income'!$T$70:$T$107</c:f>
              <c:numCache>
                <c:formatCode>m/d/yyyy</c:formatCode>
                <c:ptCount val="38"/>
                <c:pt idx="0">
                  <c:v>41364</c:v>
                </c:pt>
                <c:pt idx="1">
                  <c:v>41455</c:v>
                </c:pt>
                <c:pt idx="2">
                  <c:v>41547</c:v>
                </c:pt>
                <c:pt idx="3">
                  <c:v>41639</c:v>
                </c:pt>
                <c:pt idx="4">
                  <c:v>41729</c:v>
                </c:pt>
                <c:pt idx="5">
                  <c:v>41820</c:v>
                </c:pt>
                <c:pt idx="6">
                  <c:v>41912</c:v>
                </c:pt>
                <c:pt idx="7">
                  <c:v>42004</c:v>
                </c:pt>
                <c:pt idx="8">
                  <c:v>42094</c:v>
                </c:pt>
                <c:pt idx="9">
                  <c:v>42185</c:v>
                </c:pt>
                <c:pt idx="10">
                  <c:v>42277</c:v>
                </c:pt>
                <c:pt idx="11">
                  <c:v>42369</c:v>
                </c:pt>
                <c:pt idx="12">
                  <c:v>42460</c:v>
                </c:pt>
                <c:pt idx="13">
                  <c:v>42551</c:v>
                </c:pt>
                <c:pt idx="14">
                  <c:v>42643</c:v>
                </c:pt>
                <c:pt idx="15">
                  <c:v>42735</c:v>
                </c:pt>
                <c:pt idx="16">
                  <c:v>42825</c:v>
                </c:pt>
                <c:pt idx="17">
                  <c:v>42916</c:v>
                </c:pt>
                <c:pt idx="18">
                  <c:v>43008</c:v>
                </c:pt>
                <c:pt idx="19">
                  <c:v>43100</c:v>
                </c:pt>
                <c:pt idx="20">
                  <c:v>43190</c:v>
                </c:pt>
                <c:pt idx="21">
                  <c:v>43281</c:v>
                </c:pt>
                <c:pt idx="22">
                  <c:v>43373</c:v>
                </c:pt>
                <c:pt idx="23">
                  <c:v>43465</c:v>
                </c:pt>
                <c:pt idx="24">
                  <c:v>43555</c:v>
                </c:pt>
                <c:pt idx="25">
                  <c:v>43646</c:v>
                </c:pt>
                <c:pt idx="26">
                  <c:v>43738</c:v>
                </c:pt>
                <c:pt idx="27">
                  <c:v>43830</c:v>
                </c:pt>
                <c:pt idx="28">
                  <c:v>43921</c:v>
                </c:pt>
                <c:pt idx="29">
                  <c:v>44012</c:v>
                </c:pt>
                <c:pt idx="30">
                  <c:v>44104</c:v>
                </c:pt>
                <c:pt idx="31">
                  <c:v>44196</c:v>
                </c:pt>
                <c:pt idx="32">
                  <c:v>44286</c:v>
                </c:pt>
                <c:pt idx="33">
                  <c:v>44377</c:v>
                </c:pt>
                <c:pt idx="34">
                  <c:v>44469</c:v>
                </c:pt>
                <c:pt idx="35">
                  <c:v>44561</c:v>
                </c:pt>
                <c:pt idx="36">
                  <c:v>44651</c:v>
                </c:pt>
                <c:pt idx="37">
                  <c:v>44742</c:v>
                </c:pt>
              </c:numCache>
            </c:numRef>
          </c:cat>
          <c:val>
            <c:numRef>
              <c:f>'Post-tax labour income'!$W$70:$W$107</c:f>
              <c:numCache>
                <c:formatCode>0.00</c:formatCode>
                <c:ptCount val="38"/>
                <c:pt idx="0">
                  <c:v>-2.0604253216415174</c:v>
                </c:pt>
                <c:pt idx="1">
                  <c:v>-1.8715575777645199</c:v>
                </c:pt>
                <c:pt idx="2">
                  <c:v>-2.6562391778218455</c:v>
                </c:pt>
                <c:pt idx="3">
                  <c:v>-2.0525550612676966</c:v>
                </c:pt>
                <c:pt idx="4">
                  <c:v>-1.3116951244999768</c:v>
                </c:pt>
                <c:pt idx="5">
                  <c:v>-1.806085613759862</c:v>
                </c:pt>
                <c:pt idx="6">
                  <c:v>-1.0264612602578467</c:v>
                </c:pt>
                <c:pt idx="7">
                  <c:v>-1.352023517436109</c:v>
                </c:pt>
                <c:pt idx="8">
                  <c:v>-0.11244446064513625</c:v>
                </c:pt>
                <c:pt idx="9">
                  <c:v>0.67279791360861907</c:v>
                </c:pt>
                <c:pt idx="10">
                  <c:v>0.77933604018281244</c:v>
                </c:pt>
                <c:pt idx="11">
                  <c:v>0.2388488346387021</c:v>
                </c:pt>
                <c:pt idx="12">
                  <c:v>-0.27708196574380395</c:v>
                </c:pt>
                <c:pt idx="13">
                  <c:v>-0.81352990659316049</c:v>
                </c:pt>
                <c:pt idx="14">
                  <c:v>-1.9261150983019348</c:v>
                </c:pt>
                <c:pt idx="15">
                  <c:v>-1.4425301639683568</c:v>
                </c:pt>
                <c:pt idx="16">
                  <c:v>-1.9341602557584565</c:v>
                </c:pt>
                <c:pt idx="17">
                  <c:v>-2.2962441455872664</c:v>
                </c:pt>
                <c:pt idx="18">
                  <c:v>-1.4463189264367884</c:v>
                </c:pt>
                <c:pt idx="19">
                  <c:v>-1.4441669583861199</c:v>
                </c:pt>
                <c:pt idx="20">
                  <c:v>-2.1617329046687388</c:v>
                </c:pt>
                <c:pt idx="21">
                  <c:v>-1.6649802116986052</c:v>
                </c:pt>
                <c:pt idx="22">
                  <c:v>-2.0133344947524279</c:v>
                </c:pt>
                <c:pt idx="23">
                  <c:v>-2.1406147761395147</c:v>
                </c:pt>
                <c:pt idx="24">
                  <c:v>-1.4426754995963336</c:v>
                </c:pt>
                <c:pt idx="25">
                  <c:v>-1.3589554705226305</c:v>
                </c:pt>
                <c:pt idx="26">
                  <c:v>-1.5182685993598568</c:v>
                </c:pt>
                <c:pt idx="27">
                  <c:v>-0.98127629844786668</c:v>
                </c:pt>
                <c:pt idx="28">
                  <c:v>-1.7442976663913754</c:v>
                </c:pt>
                <c:pt idx="29">
                  <c:v>-1.7796133898280004</c:v>
                </c:pt>
                <c:pt idx="30">
                  <c:v>-0.8156981550109208</c:v>
                </c:pt>
                <c:pt idx="31">
                  <c:v>-0.55900348642445863</c:v>
                </c:pt>
                <c:pt idx="32">
                  <c:v>-1.0085313116718169</c:v>
                </c:pt>
                <c:pt idx="33">
                  <c:v>-1.3776625003926597</c:v>
                </c:pt>
                <c:pt idx="34">
                  <c:v>-2.495370966136818</c:v>
                </c:pt>
                <c:pt idx="35">
                  <c:v>-4.7814154699708382</c:v>
                </c:pt>
                <c:pt idx="36">
                  <c:v>-4.2972269345612943</c:v>
                </c:pt>
                <c:pt idx="37">
                  <c:v>-6.00088537930516</c:v>
                </c:pt>
              </c:numCache>
            </c:numRef>
          </c:val>
          <c:extLst>
            <c:ext xmlns:c16="http://schemas.microsoft.com/office/drawing/2014/chart" uri="{C3380CC4-5D6E-409C-BE32-E72D297353CC}">
              <c16:uniqueId val="{0000001A-8F60-4F19-8B2E-E4383AB9F2EF}"/>
            </c:ext>
          </c:extLst>
        </c:ser>
        <c:dLbls>
          <c:showLegendKey val="0"/>
          <c:showVal val="0"/>
          <c:showCatName val="0"/>
          <c:showSerName val="0"/>
          <c:showPercent val="0"/>
          <c:showBubbleSize val="0"/>
        </c:dLbls>
        <c:gapWidth val="51"/>
        <c:overlap val="100"/>
        <c:axId val="220669440"/>
        <c:axId val="220670976"/>
      </c:barChart>
      <c:lineChart>
        <c:grouping val="standard"/>
        <c:varyColors val="0"/>
        <c:ser>
          <c:idx val="3"/>
          <c:order val="3"/>
          <c:tx>
            <c:strRef>
              <c:f>'Post-tax labour income'!$X$5</c:f>
              <c:strCache>
                <c:ptCount val="1"/>
                <c:pt idx="0">
                  <c:v>Real post-tax labour income (per cent)</c:v>
                </c:pt>
              </c:strCache>
            </c:strRef>
          </c:tx>
          <c:spPr>
            <a:ln w="28575">
              <a:solidFill>
                <a:schemeClr val="accent6">
                  <a:lumMod val="10000"/>
                </a:schemeClr>
              </a:solidFill>
            </a:ln>
          </c:spPr>
          <c:marker>
            <c:symbol val="none"/>
          </c:marker>
          <c:dPt>
            <c:idx val="1"/>
            <c:bubble3D val="0"/>
            <c:extLst>
              <c:ext xmlns:c16="http://schemas.microsoft.com/office/drawing/2014/chart" uri="{C3380CC4-5D6E-409C-BE32-E72D297353CC}">
                <c16:uniqueId val="{0000001B-8F60-4F19-8B2E-E4383AB9F2EF}"/>
              </c:ext>
            </c:extLst>
          </c:dPt>
          <c:dPt>
            <c:idx val="2"/>
            <c:bubble3D val="0"/>
            <c:extLst>
              <c:ext xmlns:c16="http://schemas.microsoft.com/office/drawing/2014/chart" uri="{C3380CC4-5D6E-409C-BE32-E72D297353CC}">
                <c16:uniqueId val="{0000001C-8F60-4F19-8B2E-E4383AB9F2EF}"/>
              </c:ext>
            </c:extLst>
          </c:dPt>
          <c:dPt>
            <c:idx val="35"/>
            <c:marker>
              <c:symbol val="diamond"/>
              <c:size val="10"/>
              <c:spPr>
                <a:solidFill>
                  <a:schemeClr val="accent6">
                    <a:lumMod val="10000"/>
                  </a:schemeClr>
                </a:solidFill>
                <a:ln w="19050">
                  <a:solidFill>
                    <a:schemeClr val="accent6">
                      <a:lumMod val="10000"/>
                    </a:schemeClr>
                  </a:solidFill>
                </a:ln>
              </c:spPr>
            </c:marker>
            <c:bubble3D val="0"/>
            <c:spPr>
              <a:ln w="28575">
                <a:solidFill>
                  <a:srgbClr val="FFFFFF">
                    <a:alpha val="0"/>
                  </a:srgbClr>
                </a:solidFill>
              </a:ln>
            </c:spPr>
            <c:extLst>
              <c:ext xmlns:c16="http://schemas.microsoft.com/office/drawing/2014/chart" uri="{C3380CC4-5D6E-409C-BE32-E72D297353CC}">
                <c16:uniqueId val="{0000001E-8F60-4F19-8B2E-E4383AB9F2EF}"/>
              </c:ext>
            </c:extLst>
          </c:dPt>
          <c:dPt>
            <c:idx val="36"/>
            <c:marker>
              <c:symbol val="diamond"/>
              <c:size val="10"/>
              <c:spPr>
                <a:solidFill>
                  <a:schemeClr val="accent6">
                    <a:lumMod val="10000"/>
                  </a:schemeClr>
                </a:solidFill>
                <a:ln w="19050">
                  <a:solidFill>
                    <a:schemeClr val="accent6">
                      <a:lumMod val="10000"/>
                    </a:schemeClr>
                  </a:solidFill>
                </a:ln>
              </c:spPr>
            </c:marker>
            <c:bubble3D val="0"/>
            <c:spPr>
              <a:ln w="28575">
                <a:solidFill>
                  <a:schemeClr val="accent6">
                    <a:lumMod val="10000"/>
                    <a:alpha val="0"/>
                  </a:schemeClr>
                </a:solidFill>
              </a:ln>
            </c:spPr>
            <c:extLst>
              <c:ext xmlns:c16="http://schemas.microsoft.com/office/drawing/2014/chart" uri="{C3380CC4-5D6E-409C-BE32-E72D297353CC}">
                <c16:uniqueId val="{00000020-8F60-4F19-8B2E-E4383AB9F2EF}"/>
              </c:ext>
            </c:extLst>
          </c:dPt>
          <c:dPt>
            <c:idx val="37"/>
            <c:marker>
              <c:symbol val="diamond"/>
              <c:size val="10"/>
              <c:spPr>
                <a:solidFill>
                  <a:schemeClr val="accent6">
                    <a:lumMod val="10000"/>
                  </a:schemeClr>
                </a:solidFill>
                <a:ln w="19050">
                  <a:solidFill>
                    <a:schemeClr val="accent6">
                      <a:lumMod val="10000"/>
                    </a:schemeClr>
                  </a:solidFill>
                </a:ln>
              </c:spPr>
            </c:marker>
            <c:bubble3D val="0"/>
            <c:spPr>
              <a:ln w="28575">
                <a:solidFill>
                  <a:schemeClr val="accent6">
                    <a:lumMod val="10000"/>
                    <a:alpha val="0"/>
                  </a:schemeClr>
                </a:solidFill>
              </a:ln>
            </c:spPr>
            <c:extLst>
              <c:ext xmlns:c16="http://schemas.microsoft.com/office/drawing/2014/chart" uri="{C3380CC4-5D6E-409C-BE32-E72D297353CC}">
                <c16:uniqueId val="{00000022-8F60-4F19-8B2E-E4383AB9F2EF}"/>
              </c:ext>
            </c:extLst>
          </c:dPt>
          <c:dPt>
            <c:idx val="50"/>
            <c:bubble3D val="0"/>
            <c:extLst>
              <c:ext xmlns:c16="http://schemas.microsoft.com/office/drawing/2014/chart" uri="{C3380CC4-5D6E-409C-BE32-E72D297353CC}">
                <c16:uniqueId val="{00000023-8F60-4F19-8B2E-E4383AB9F2EF}"/>
              </c:ext>
            </c:extLst>
          </c:dPt>
          <c:dPt>
            <c:idx val="51"/>
            <c:bubble3D val="0"/>
            <c:extLst>
              <c:ext xmlns:c16="http://schemas.microsoft.com/office/drawing/2014/chart" uri="{C3380CC4-5D6E-409C-BE32-E72D297353CC}">
                <c16:uniqueId val="{00000024-8F60-4F19-8B2E-E4383AB9F2EF}"/>
              </c:ext>
            </c:extLst>
          </c:dPt>
          <c:cat>
            <c:numRef>
              <c:f>'Post-tax labour income'!$T$70:$T$107</c:f>
              <c:numCache>
                <c:formatCode>m/d/yyyy</c:formatCode>
                <c:ptCount val="38"/>
                <c:pt idx="0">
                  <c:v>41364</c:v>
                </c:pt>
                <c:pt idx="1">
                  <c:v>41455</c:v>
                </c:pt>
                <c:pt idx="2">
                  <c:v>41547</c:v>
                </c:pt>
                <c:pt idx="3">
                  <c:v>41639</c:v>
                </c:pt>
                <c:pt idx="4">
                  <c:v>41729</c:v>
                </c:pt>
                <c:pt idx="5">
                  <c:v>41820</c:v>
                </c:pt>
                <c:pt idx="6">
                  <c:v>41912</c:v>
                </c:pt>
                <c:pt idx="7">
                  <c:v>42004</c:v>
                </c:pt>
                <c:pt idx="8">
                  <c:v>42094</c:v>
                </c:pt>
                <c:pt idx="9">
                  <c:v>42185</c:v>
                </c:pt>
                <c:pt idx="10">
                  <c:v>42277</c:v>
                </c:pt>
                <c:pt idx="11">
                  <c:v>42369</c:v>
                </c:pt>
                <c:pt idx="12">
                  <c:v>42460</c:v>
                </c:pt>
                <c:pt idx="13">
                  <c:v>42551</c:v>
                </c:pt>
                <c:pt idx="14">
                  <c:v>42643</c:v>
                </c:pt>
                <c:pt idx="15">
                  <c:v>42735</c:v>
                </c:pt>
                <c:pt idx="16">
                  <c:v>42825</c:v>
                </c:pt>
                <c:pt idx="17">
                  <c:v>42916</c:v>
                </c:pt>
                <c:pt idx="18">
                  <c:v>43008</c:v>
                </c:pt>
                <c:pt idx="19">
                  <c:v>43100</c:v>
                </c:pt>
                <c:pt idx="20">
                  <c:v>43190</c:v>
                </c:pt>
                <c:pt idx="21">
                  <c:v>43281</c:v>
                </c:pt>
                <c:pt idx="22">
                  <c:v>43373</c:v>
                </c:pt>
                <c:pt idx="23">
                  <c:v>43465</c:v>
                </c:pt>
                <c:pt idx="24">
                  <c:v>43555</c:v>
                </c:pt>
                <c:pt idx="25">
                  <c:v>43646</c:v>
                </c:pt>
                <c:pt idx="26">
                  <c:v>43738</c:v>
                </c:pt>
                <c:pt idx="27">
                  <c:v>43830</c:v>
                </c:pt>
                <c:pt idx="28">
                  <c:v>43921</c:v>
                </c:pt>
                <c:pt idx="29">
                  <c:v>44012</c:v>
                </c:pt>
                <c:pt idx="30">
                  <c:v>44104</c:v>
                </c:pt>
                <c:pt idx="31">
                  <c:v>44196</c:v>
                </c:pt>
                <c:pt idx="32">
                  <c:v>44286</c:v>
                </c:pt>
                <c:pt idx="33">
                  <c:v>44377</c:v>
                </c:pt>
                <c:pt idx="34">
                  <c:v>44469</c:v>
                </c:pt>
                <c:pt idx="35">
                  <c:v>44561</c:v>
                </c:pt>
                <c:pt idx="36">
                  <c:v>44651</c:v>
                </c:pt>
                <c:pt idx="37">
                  <c:v>44742</c:v>
                </c:pt>
              </c:numCache>
            </c:numRef>
          </c:cat>
          <c:val>
            <c:numRef>
              <c:f>'Post-tax labour income'!$X$70:$X$107</c:f>
              <c:numCache>
                <c:formatCode>0.00</c:formatCode>
                <c:ptCount val="38"/>
                <c:pt idx="0">
                  <c:v>5.7018793732737549E-2</c:v>
                </c:pt>
                <c:pt idx="1">
                  <c:v>1.6233711532593702</c:v>
                </c:pt>
                <c:pt idx="2">
                  <c:v>2.691476205455217</c:v>
                </c:pt>
                <c:pt idx="3">
                  <c:v>4.2897232207866836</c:v>
                </c:pt>
                <c:pt idx="4">
                  <c:v>6.2083297493168175</c:v>
                </c:pt>
                <c:pt idx="5">
                  <c:v>3.217420563746316</c:v>
                </c:pt>
                <c:pt idx="6">
                  <c:v>1.0683765448409588</c:v>
                </c:pt>
                <c:pt idx="7">
                  <c:v>-0.25572710554587275</c:v>
                </c:pt>
                <c:pt idx="8">
                  <c:v>0.72848194460179627</c:v>
                </c:pt>
                <c:pt idx="9">
                  <c:v>2.753929945247009</c:v>
                </c:pt>
                <c:pt idx="10">
                  <c:v>5.3997357517245916</c:v>
                </c:pt>
                <c:pt idx="11">
                  <c:v>4.195354368410122</c:v>
                </c:pt>
                <c:pt idx="12">
                  <c:v>3.6056090331283599</c:v>
                </c:pt>
                <c:pt idx="13">
                  <c:v>2.5842760703212093</c:v>
                </c:pt>
                <c:pt idx="14">
                  <c:v>-0.36041387419902549</c:v>
                </c:pt>
                <c:pt idx="15">
                  <c:v>0.19034442982372468</c:v>
                </c:pt>
                <c:pt idx="16">
                  <c:v>-0.95936903320163935</c:v>
                </c:pt>
                <c:pt idx="17">
                  <c:v>0.90176288686880923</c:v>
                </c:pt>
                <c:pt idx="18">
                  <c:v>2.3916232646800353</c:v>
                </c:pt>
                <c:pt idx="19">
                  <c:v>2.4382996002772757</c:v>
                </c:pt>
                <c:pt idx="20">
                  <c:v>3.5046673089319142</c:v>
                </c:pt>
                <c:pt idx="21">
                  <c:v>1.0532209329929856</c:v>
                </c:pt>
                <c:pt idx="22">
                  <c:v>0.95030616988115924</c:v>
                </c:pt>
                <c:pt idx="23">
                  <c:v>2.4716520398678057</c:v>
                </c:pt>
                <c:pt idx="24">
                  <c:v>1.1658210859543487</c:v>
                </c:pt>
                <c:pt idx="25">
                  <c:v>1.9366919528373927</c:v>
                </c:pt>
                <c:pt idx="26">
                  <c:v>0.77509148163805719</c:v>
                </c:pt>
                <c:pt idx="27">
                  <c:v>0.76687789997424716</c:v>
                </c:pt>
                <c:pt idx="28">
                  <c:v>0.7552411093610516</c:v>
                </c:pt>
                <c:pt idx="29">
                  <c:v>-1.2415959037372915</c:v>
                </c:pt>
                <c:pt idx="30">
                  <c:v>4.3165203341964542</c:v>
                </c:pt>
                <c:pt idx="31">
                  <c:v>3.1738615049840462</c:v>
                </c:pt>
                <c:pt idx="32">
                  <c:v>2.5397398791036778</c:v>
                </c:pt>
                <c:pt idx="33">
                  <c:v>4.025645217684314</c:v>
                </c:pt>
                <c:pt idx="34">
                  <c:v>-0.57527148838109099</c:v>
                </c:pt>
                <c:pt idx="35">
                  <c:v>-0.97732287958262987</c:v>
                </c:pt>
                <c:pt idx="36">
                  <c:v>-0.81043156024526297</c:v>
                </c:pt>
                <c:pt idx="37">
                  <c:v>-1.760711893297298</c:v>
                </c:pt>
              </c:numCache>
            </c:numRef>
          </c:val>
          <c:smooth val="0"/>
          <c:extLst>
            <c:ext xmlns:c16="http://schemas.microsoft.com/office/drawing/2014/chart" uri="{C3380CC4-5D6E-409C-BE32-E72D297353CC}">
              <c16:uniqueId val="{00000025-8F60-4F19-8B2E-E4383AB9F2EF}"/>
            </c:ext>
          </c:extLst>
        </c:ser>
        <c:ser>
          <c:idx val="4"/>
          <c:order val="4"/>
          <c:tx>
            <c:strRef>
              <c:f>'Post-tax labour income'!$Y$5</c:f>
              <c:strCache>
                <c:ptCount val="1"/>
              </c:strCache>
            </c:strRef>
          </c:tx>
          <c:spPr>
            <a:ln w="19050">
              <a:solidFill>
                <a:schemeClr val="accent6">
                  <a:lumMod val="10000"/>
                </a:schemeClr>
              </a:solidFill>
            </a:ln>
          </c:spPr>
          <c:marker>
            <c:symbol val="none"/>
          </c:marker>
          <c:dPt>
            <c:idx val="50"/>
            <c:bubble3D val="0"/>
            <c:extLst>
              <c:ext xmlns:c16="http://schemas.microsoft.com/office/drawing/2014/chart" uri="{C3380CC4-5D6E-409C-BE32-E72D297353CC}">
                <c16:uniqueId val="{00000027-8F60-4F19-8B2E-E4383AB9F2EF}"/>
              </c:ext>
            </c:extLst>
          </c:dPt>
          <c:dPt>
            <c:idx val="51"/>
            <c:bubble3D val="0"/>
            <c:extLst>
              <c:ext xmlns:c16="http://schemas.microsoft.com/office/drawing/2014/chart" uri="{C3380CC4-5D6E-409C-BE32-E72D297353CC}">
                <c16:uniqueId val="{00000028-8F60-4F19-8B2E-E4383AB9F2EF}"/>
              </c:ext>
            </c:extLst>
          </c:dPt>
          <c:cat>
            <c:numRef>
              <c:f>'Post-tax labour income'!$T$70:$T$107</c:f>
              <c:numCache>
                <c:formatCode>m/d/yyyy</c:formatCode>
                <c:ptCount val="38"/>
                <c:pt idx="0">
                  <c:v>41364</c:v>
                </c:pt>
                <c:pt idx="1">
                  <c:v>41455</c:v>
                </c:pt>
                <c:pt idx="2">
                  <c:v>41547</c:v>
                </c:pt>
                <c:pt idx="3">
                  <c:v>41639</c:v>
                </c:pt>
                <c:pt idx="4">
                  <c:v>41729</c:v>
                </c:pt>
                <c:pt idx="5">
                  <c:v>41820</c:v>
                </c:pt>
                <c:pt idx="6">
                  <c:v>41912</c:v>
                </c:pt>
                <c:pt idx="7">
                  <c:v>42004</c:v>
                </c:pt>
                <c:pt idx="8">
                  <c:v>42094</c:v>
                </c:pt>
                <c:pt idx="9">
                  <c:v>42185</c:v>
                </c:pt>
                <c:pt idx="10">
                  <c:v>42277</c:v>
                </c:pt>
                <c:pt idx="11">
                  <c:v>42369</c:v>
                </c:pt>
                <c:pt idx="12">
                  <c:v>42460</c:v>
                </c:pt>
                <c:pt idx="13">
                  <c:v>42551</c:v>
                </c:pt>
                <c:pt idx="14">
                  <c:v>42643</c:v>
                </c:pt>
                <c:pt idx="15">
                  <c:v>42735</c:v>
                </c:pt>
                <c:pt idx="16">
                  <c:v>42825</c:v>
                </c:pt>
                <c:pt idx="17">
                  <c:v>42916</c:v>
                </c:pt>
                <c:pt idx="18">
                  <c:v>43008</c:v>
                </c:pt>
                <c:pt idx="19">
                  <c:v>43100</c:v>
                </c:pt>
                <c:pt idx="20">
                  <c:v>43190</c:v>
                </c:pt>
                <c:pt idx="21">
                  <c:v>43281</c:v>
                </c:pt>
                <c:pt idx="22">
                  <c:v>43373</c:v>
                </c:pt>
                <c:pt idx="23">
                  <c:v>43465</c:v>
                </c:pt>
                <c:pt idx="24">
                  <c:v>43555</c:v>
                </c:pt>
                <c:pt idx="25">
                  <c:v>43646</c:v>
                </c:pt>
                <c:pt idx="26">
                  <c:v>43738</c:v>
                </c:pt>
                <c:pt idx="27">
                  <c:v>43830</c:v>
                </c:pt>
                <c:pt idx="28">
                  <c:v>43921</c:v>
                </c:pt>
                <c:pt idx="29">
                  <c:v>44012</c:v>
                </c:pt>
                <c:pt idx="30">
                  <c:v>44104</c:v>
                </c:pt>
                <c:pt idx="31">
                  <c:v>44196</c:v>
                </c:pt>
                <c:pt idx="32">
                  <c:v>44286</c:v>
                </c:pt>
                <c:pt idx="33">
                  <c:v>44377</c:v>
                </c:pt>
                <c:pt idx="34">
                  <c:v>44469</c:v>
                </c:pt>
                <c:pt idx="35">
                  <c:v>44561</c:v>
                </c:pt>
                <c:pt idx="36">
                  <c:v>44651</c:v>
                </c:pt>
                <c:pt idx="37">
                  <c:v>44742</c:v>
                </c:pt>
              </c:numCache>
            </c:numRef>
          </c:cat>
          <c:val>
            <c:numRef>
              <c:f>'Post-tax labour income'!$Y$70:$Y$107</c:f>
              <c:numCache>
                <c:formatCode>General</c:formatCode>
                <c:ptCount val="3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numCache>
            </c:numRef>
          </c:val>
          <c:smooth val="0"/>
          <c:extLst>
            <c:ext xmlns:c16="http://schemas.microsoft.com/office/drawing/2014/chart" uri="{C3380CC4-5D6E-409C-BE32-E72D297353CC}">
              <c16:uniqueId val="{00000029-8F60-4F19-8B2E-E4383AB9F2EF}"/>
            </c:ext>
          </c:extLst>
        </c:ser>
        <c:dLbls>
          <c:showLegendKey val="0"/>
          <c:showVal val="0"/>
          <c:showCatName val="0"/>
          <c:showSerName val="0"/>
          <c:showPercent val="0"/>
          <c:showBubbleSize val="0"/>
        </c:dLbls>
        <c:marker val="1"/>
        <c:smooth val="0"/>
        <c:axId val="220669440"/>
        <c:axId val="220670976"/>
      </c:lineChart>
      <c:catAx>
        <c:axId val="220669440"/>
        <c:scaling>
          <c:orientation val="minMax"/>
        </c:scaling>
        <c:delete val="0"/>
        <c:axPos val="b"/>
        <c:numFmt formatCode="yy" sourceLinked="0"/>
        <c:majorTickMark val="in"/>
        <c:minorTickMark val="none"/>
        <c:tickLblPos val="low"/>
        <c:spPr>
          <a:ln w="3175">
            <a:solidFill>
              <a:srgbClr val="000000"/>
            </a:solidFill>
            <a:prstDash val="solid"/>
          </a:ln>
        </c:spPr>
        <c:txPr>
          <a:bodyPr rot="0" vert="horz"/>
          <a:lstStyle/>
          <a:p>
            <a:pPr>
              <a:defRPr>
                <a:solidFill>
                  <a:schemeClr val="accent6">
                    <a:lumMod val="10000"/>
                  </a:schemeClr>
                </a:solidFill>
              </a:defRPr>
            </a:pPr>
            <a:endParaRPr lang="en-US"/>
          </a:p>
        </c:txPr>
        <c:crossAx val="220670976"/>
        <c:crossesAt val="-9.9899999999999994E+300"/>
        <c:auto val="0"/>
        <c:lblAlgn val="ctr"/>
        <c:lblOffset val="100"/>
        <c:tickLblSkip val="4"/>
        <c:tickMarkSkip val="4"/>
        <c:noMultiLvlLbl val="0"/>
      </c:catAx>
      <c:valAx>
        <c:axId val="220670976"/>
        <c:scaling>
          <c:orientation val="minMax"/>
          <c:max val="8"/>
          <c:min val="-8"/>
        </c:scaling>
        <c:delete val="0"/>
        <c:axPos val="r"/>
        <c:numFmt formatCode="0" sourceLinked="0"/>
        <c:majorTickMark val="in"/>
        <c:minorTickMark val="none"/>
        <c:tickLblPos val="nextTo"/>
        <c:spPr>
          <a:ln w="3175">
            <a:solidFill>
              <a:srgbClr val="000000"/>
            </a:solidFill>
            <a:prstDash val="solid"/>
          </a:ln>
        </c:spPr>
        <c:txPr>
          <a:bodyPr rot="0" vert="horz"/>
          <a:lstStyle/>
          <a:p>
            <a:pPr>
              <a:defRPr>
                <a:solidFill>
                  <a:schemeClr val="accent6">
                    <a:lumMod val="10000"/>
                  </a:schemeClr>
                </a:solidFill>
              </a:defRPr>
            </a:pPr>
            <a:endParaRPr lang="en-US"/>
          </a:p>
        </c:txPr>
        <c:crossAx val="220669440"/>
        <c:crosses val="max"/>
        <c:crossBetween val="between"/>
      </c:valAx>
      <c:spPr>
        <a:ln w="0">
          <a:solidFill>
            <a:srgbClr val="000000"/>
          </a:solidFill>
          <a:prstDash val="solid"/>
        </a:ln>
      </c:spPr>
    </c:plotArea>
    <c:plotVisOnly val="1"/>
    <c:dispBlanksAs val="gap"/>
    <c:showDLblsOverMax val="0"/>
  </c:chart>
  <c:spPr>
    <a:noFill/>
    <a:ln w="25400">
      <a:noFill/>
    </a:ln>
  </c:spPr>
  <c:txPr>
    <a:bodyPr/>
    <a:lstStyle/>
    <a:p>
      <a:pPr>
        <a:defRPr sz="1200" b="0">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783348389039444E-2"/>
          <c:y val="8.3636108155850417E-2"/>
          <c:w val="0.84264227642276424"/>
          <c:h val="0.83004747375393939"/>
        </c:manualLayout>
      </c:layout>
      <c:lineChart>
        <c:grouping val="standard"/>
        <c:varyColors val="0"/>
        <c:ser>
          <c:idx val="0"/>
          <c:order val="0"/>
          <c:tx>
            <c:strRef>
              <c:f>Data!$C$3</c:f>
              <c:strCache>
                <c:ptCount val="1"/>
                <c:pt idx="0">
                  <c:v>Savings Rate</c:v>
                </c:pt>
              </c:strCache>
            </c:strRef>
          </c:tx>
          <c:spPr>
            <a:ln w="19050">
              <a:solidFill>
                <a:srgbClr val="165788"/>
              </a:solidFill>
            </a:ln>
          </c:spPr>
          <c:marker>
            <c:symbol val="none"/>
          </c:marker>
          <c:dPt>
            <c:idx val="82"/>
            <c:marker>
              <c:symbol val="diamond"/>
              <c:size val="5"/>
              <c:spPr>
                <a:solidFill>
                  <a:schemeClr val="accent5">
                    <a:lumMod val="60000"/>
                    <a:lumOff val="40000"/>
                  </a:schemeClr>
                </a:solidFill>
                <a:ln>
                  <a:solidFill>
                    <a:srgbClr val="165788"/>
                  </a:solidFill>
                </a:ln>
              </c:spPr>
            </c:marker>
            <c:bubble3D val="0"/>
            <c:spPr>
              <a:ln w="19050">
                <a:solidFill>
                  <a:srgbClr val="165788"/>
                </a:solidFill>
                <a:prstDash val="lgDash"/>
              </a:ln>
            </c:spPr>
            <c:extLst>
              <c:ext xmlns:c16="http://schemas.microsoft.com/office/drawing/2014/chart" uri="{C3380CC4-5D6E-409C-BE32-E72D297353CC}">
                <c16:uniqueId val="{00000001-8603-44B9-9F2C-6C9358F5A037}"/>
              </c:ext>
            </c:extLst>
          </c:dPt>
          <c:dPt>
            <c:idx val="122"/>
            <c:bubble3D val="0"/>
            <c:spPr>
              <a:ln w="19050">
                <a:solidFill>
                  <a:srgbClr val="165788"/>
                </a:solidFill>
                <a:prstDash val="dash"/>
              </a:ln>
            </c:spPr>
            <c:extLst>
              <c:ext xmlns:c16="http://schemas.microsoft.com/office/drawing/2014/chart" uri="{C3380CC4-5D6E-409C-BE32-E72D297353CC}">
                <c16:uniqueId val="{00000003-8603-44B9-9F2C-6C9358F5A037}"/>
              </c:ext>
            </c:extLst>
          </c:dPt>
          <c:cat>
            <c:numRef>
              <c:f>Data!$A$6:$A$72</c:f>
              <c:numCache>
                <c:formatCode>d\-mmm\-yy</c:formatCode>
                <c:ptCount val="67"/>
                <c:pt idx="0">
                  <c:v>38442</c:v>
                </c:pt>
                <c:pt idx="1">
                  <c:v>38533</c:v>
                </c:pt>
                <c:pt idx="2">
                  <c:v>38625</c:v>
                </c:pt>
                <c:pt idx="3">
                  <c:v>38717</c:v>
                </c:pt>
                <c:pt idx="4">
                  <c:v>38807</c:v>
                </c:pt>
                <c:pt idx="5">
                  <c:v>38898</c:v>
                </c:pt>
                <c:pt idx="6">
                  <c:v>38990</c:v>
                </c:pt>
                <c:pt idx="7">
                  <c:v>39082</c:v>
                </c:pt>
                <c:pt idx="8">
                  <c:v>39172</c:v>
                </c:pt>
                <c:pt idx="9">
                  <c:v>39263</c:v>
                </c:pt>
                <c:pt idx="10">
                  <c:v>39355</c:v>
                </c:pt>
                <c:pt idx="11">
                  <c:v>39447</c:v>
                </c:pt>
                <c:pt idx="12">
                  <c:v>39538</c:v>
                </c:pt>
                <c:pt idx="13">
                  <c:v>39629</c:v>
                </c:pt>
                <c:pt idx="14">
                  <c:v>39721</c:v>
                </c:pt>
                <c:pt idx="15">
                  <c:v>39813</c:v>
                </c:pt>
                <c:pt idx="16">
                  <c:v>39903</c:v>
                </c:pt>
                <c:pt idx="17">
                  <c:v>39994</c:v>
                </c:pt>
                <c:pt idx="18">
                  <c:v>40086</c:v>
                </c:pt>
                <c:pt idx="19">
                  <c:v>40178</c:v>
                </c:pt>
                <c:pt idx="20">
                  <c:v>40268</c:v>
                </c:pt>
                <c:pt idx="21">
                  <c:v>40359</c:v>
                </c:pt>
                <c:pt idx="22">
                  <c:v>40451</c:v>
                </c:pt>
                <c:pt idx="23">
                  <c:v>40543</c:v>
                </c:pt>
                <c:pt idx="24">
                  <c:v>40633</c:v>
                </c:pt>
                <c:pt idx="25">
                  <c:v>40724</c:v>
                </c:pt>
                <c:pt idx="26">
                  <c:v>40816</c:v>
                </c:pt>
                <c:pt idx="27">
                  <c:v>40908</c:v>
                </c:pt>
                <c:pt idx="28">
                  <c:v>40999</c:v>
                </c:pt>
                <c:pt idx="29">
                  <c:v>41090</c:v>
                </c:pt>
                <c:pt idx="30">
                  <c:v>41182</c:v>
                </c:pt>
                <c:pt idx="31">
                  <c:v>41274</c:v>
                </c:pt>
                <c:pt idx="32">
                  <c:v>41364</c:v>
                </c:pt>
                <c:pt idx="33">
                  <c:v>41455</c:v>
                </c:pt>
                <c:pt idx="34">
                  <c:v>41547</c:v>
                </c:pt>
                <c:pt idx="35">
                  <c:v>41639</c:v>
                </c:pt>
                <c:pt idx="36">
                  <c:v>41729</c:v>
                </c:pt>
                <c:pt idx="37">
                  <c:v>41820</c:v>
                </c:pt>
                <c:pt idx="38">
                  <c:v>41912</c:v>
                </c:pt>
                <c:pt idx="39">
                  <c:v>42004</c:v>
                </c:pt>
                <c:pt idx="40">
                  <c:v>42094</c:v>
                </c:pt>
                <c:pt idx="41">
                  <c:v>42185</c:v>
                </c:pt>
                <c:pt idx="42">
                  <c:v>42277</c:v>
                </c:pt>
                <c:pt idx="43">
                  <c:v>42369</c:v>
                </c:pt>
                <c:pt idx="44">
                  <c:v>42460</c:v>
                </c:pt>
                <c:pt idx="45">
                  <c:v>42551</c:v>
                </c:pt>
                <c:pt idx="46">
                  <c:v>42643</c:v>
                </c:pt>
                <c:pt idx="47">
                  <c:v>42735</c:v>
                </c:pt>
                <c:pt idx="48">
                  <c:v>42825</c:v>
                </c:pt>
                <c:pt idx="49">
                  <c:v>42916</c:v>
                </c:pt>
                <c:pt idx="50">
                  <c:v>43008</c:v>
                </c:pt>
                <c:pt idx="51">
                  <c:v>43100</c:v>
                </c:pt>
                <c:pt idx="52">
                  <c:v>43190</c:v>
                </c:pt>
                <c:pt idx="53">
                  <c:v>43281</c:v>
                </c:pt>
                <c:pt idx="54">
                  <c:v>43373</c:v>
                </c:pt>
                <c:pt idx="55">
                  <c:v>43465</c:v>
                </c:pt>
                <c:pt idx="56">
                  <c:v>43555</c:v>
                </c:pt>
                <c:pt idx="57">
                  <c:v>43646</c:v>
                </c:pt>
                <c:pt idx="58">
                  <c:v>43738</c:v>
                </c:pt>
                <c:pt idx="59">
                  <c:v>43830</c:v>
                </c:pt>
                <c:pt idx="60">
                  <c:v>43921</c:v>
                </c:pt>
                <c:pt idx="61">
                  <c:v>44012</c:v>
                </c:pt>
                <c:pt idx="62">
                  <c:v>44104</c:v>
                </c:pt>
                <c:pt idx="63">
                  <c:v>44196</c:v>
                </c:pt>
                <c:pt idx="64">
                  <c:v>44286</c:v>
                </c:pt>
                <c:pt idx="65">
                  <c:v>44377</c:v>
                </c:pt>
                <c:pt idx="66">
                  <c:v>44469</c:v>
                </c:pt>
              </c:numCache>
            </c:numRef>
          </c:cat>
          <c:val>
            <c:numRef>
              <c:f>Data!$C$6:$C$72</c:f>
              <c:numCache>
                <c:formatCode>General</c:formatCode>
                <c:ptCount val="67"/>
                <c:pt idx="0">
                  <c:v>6.7</c:v>
                </c:pt>
                <c:pt idx="1">
                  <c:v>7.5</c:v>
                </c:pt>
                <c:pt idx="2">
                  <c:v>7</c:v>
                </c:pt>
                <c:pt idx="3">
                  <c:v>7.2</c:v>
                </c:pt>
                <c:pt idx="4">
                  <c:v>7.5</c:v>
                </c:pt>
                <c:pt idx="5">
                  <c:v>6.6</c:v>
                </c:pt>
                <c:pt idx="6">
                  <c:v>7.2</c:v>
                </c:pt>
                <c:pt idx="7">
                  <c:v>8.1</c:v>
                </c:pt>
                <c:pt idx="8">
                  <c:v>9.1</c:v>
                </c:pt>
                <c:pt idx="9">
                  <c:v>9.3000000000000007</c:v>
                </c:pt>
                <c:pt idx="10">
                  <c:v>9.4</c:v>
                </c:pt>
                <c:pt idx="11">
                  <c:v>7.7</c:v>
                </c:pt>
                <c:pt idx="12">
                  <c:v>6.6</c:v>
                </c:pt>
                <c:pt idx="13">
                  <c:v>8.1999999999999993</c:v>
                </c:pt>
                <c:pt idx="14">
                  <c:v>7.3</c:v>
                </c:pt>
                <c:pt idx="15">
                  <c:v>9.6999999999999993</c:v>
                </c:pt>
                <c:pt idx="16">
                  <c:v>9.1999999999999993</c:v>
                </c:pt>
                <c:pt idx="17">
                  <c:v>11.6</c:v>
                </c:pt>
                <c:pt idx="18">
                  <c:v>11.4</c:v>
                </c:pt>
                <c:pt idx="19">
                  <c:v>11.5</c:v>
                </c:pt>
                <c:pt idx="20">
                  <c:v>12</c:v>
                </c:pt>
                <c:pt idx="21">
                  <c:v>11.7</c:v>
                </c:pt>
                <c:pt idx="22">
                  <c:v>10.9</c:v>
                </c:pt>
                <c:pt idx="23">
                  <c:v>10.4</c:v>
                </c:pt>
                <c:pt idx="24">
                  <c:v>7.9</c:v>
                </c:pt>
                <c:pt idx="25">
                  <c:v>9.9</c:v>
                </c:pt>
                <c:pt idx="26">
                  <c:v>9.6999999999999993</c:v>
                </c:pt>
                <c:pt idx="27">
                  <c:v>8.9</c:v>
                </c:pt>
                <c:pt idx="28">
                  <c:v>9.5</c:v>
                </c:pt>
                <c:pt idx="29">
                  <c:v>9.5</c:v>
                </c:pt>
                <c:pt idx="30">
                  <c:v>9</c:v>
                </c:pt>
                <c:pt idx="31">
                  <c:v>6.7</c:v>
                </c:pt>
                <c:pt idx="32">
                  <c:v>6.3</c:v>
                </c:pt>
                <c:pt idx="33">
                  <c:v>8</c:v>
                </c:pt>
                <c:pt idx="34">
                  <c:v>8.4</c:v>
                </c:pt>
                <c:pt idx="35">
                  <c:v>9.4</c:v>
                </c:pt>
                <c:pt idx="36">
                  <c:v>9.1</c:v>
                </c:pt>
                <c:pt idx="37">
                  <c:v>8.6</c:v>
                </c:pt>
                <c:pt idx="38">
                  <c:v>7.7</c:v>
                </c:pt>
                <c:pt idx="39">
                  <c:v>7.4</c:v>
                </c:pt>
                <c:pt idx="40">
                  <c:v>8.1</c:v>
                </c:pt>
                <c:pt idx="41">
                  <c:v>8.9</c:v>
                </c:pt>
                <c:pt idx="42">
                  <c:v>9.6999999999999993</c:v>
                </c:pt>
                <c:pt idx="43">
                  <c:v>10.1</c:v>
                </c:pt>
                <c:pt idx="44">
                  <c:v>8.3000000000000007</c:v>
                </c:pt>
                <c:pt idx="45">
                  <c:v>7.3</c:v>
                </c:pt>
                <c:pt idx="46">
                  <c:v>6</c:v>
                </c:pt>
                <c:pt idx="47">
                  <c:v>4.0999999999999996</c:v>
                </c:pt>
                <c:pt idx="48">
                  <c:v>3.7</c:v>
                </c:pt>
                <c:pt idx="49">
                  <c:v>5.4</c:v>
                </c:pt>
                <c:pt idx="50">
                  <c:v>5.4</c:v>
                </c:pt>
                <c:pt idx="51">
                  <c:v>4.8</c:v>
                </c:pt>
                <c:pt idx="52">
                  <c:v>4.7</c:v>
                </c:pt>
                <c:pt idx="53">
                  <c:v>4.7</c:v>
                </c:pt>
                <c:pt idx="54">
                  <c:v>4.5999999999999996</c:v>
                </c:pt>
                <c:pt idx="55">
                  <c:v>5.0999999999999996</c:v>
                </c:pt>
                <c:pt idx="56">
                  <c:v>4.2</c:v>
                </c:pt>
                <c:pt idx="57">
                  <c:v>4.3</c:v>
                </c:pt>
                <c:pt idx="58">
                  <c:v>4.3</c:v>
                </c:pt>
                <c:pt idx="59">
                  <c:v>5.7</c:v>
                </c:pt>
                <c:pt idx="60">
                  <c:v>6.3</c:v>
                </c:pt>
                <c:pt idx="61">
                  <c:v>22.8</c:v>
                </c:pt>
                <c:pt idx="62">
                  <c:v>12.4</c:v>
                </c:pt>
                <c:pt idx="63">
                  <c:v>13.7</c:v>
                </c:pt>
                <c:pt idx="64">
                  <c:v>18</c:v>
                </c:pt>
                <c:pt idx="65">
                  <c:v>10.4</c:v>
                </c:pt>
                <c:pt idx="66">
                  <c:v>8.3000000000000007</c:v>
                </c:pt>
              </c:numCache>
            </c:numRef>
          </c:val>
          <c:smooth val="0"/>
          <c:extLst>
            <c:ext xmlns:c16="http://schemas.microsoft.com/office/drawing/2014/chart" uri="{C3380CC4-5D6E-409C-BE32-E72D297353CC}">
              <c16:uniqueId val="{00000004-8603-44B9-9F2C-6C9358F5A037}"/>
            </c:ext>
          </c:extLst>
        </c:ser>
        <c:dLbls>
          <c:showLegendKey val="0"/>
          <c:showVal val="0"/>
          <c:showCatName val="0"/>
          <c:showSerName val="0"/>
          <c:showPercent val="0"/>
          <c:showBubbleSize val="0"/>
        </c:dLbls>
        <c:smooth val="0"/>
        <c:axId val="768598016"/>
        <c:axId val="768599552"/>
      </c:lineChart>
      <c:dateAx>
        <c:axId val="768598016"/>
        <c:scaling>
          <c:orientation val="minMax"/>
          <c:max val="44440"/>
        </c:scaling>
        <c:delete val="0"/>
        <c:axPos val="b"/>
        <c:numFmt formatCode="yyyy" sourceLinked="0"/>
        <c:majorTickMark val="in"/>
        <c:minorTickMark val="in"/>
        <c:tickLblPos val="nextTo"/>
        <c:spPr>
          <a:ln w="0">
            <a:solidFill>
              <a:schemeClr val="accent6">
                <a:lumMod val="10000"/>
              </a:schemeClr>
            </a:solidFill>
          </a:ln>
        </c:spPr>
        <c:txPr>
          <a:bodyPr/>
          <a:lstStyle/>
          <a:p>
            <a:pPr>
              <a:defRPr>
                <a:solidFill>
                  <a:schemeClr val="accent6">
                    <a:lumMod val="10000"/>
                  </a:schemeClr>
                </a:solidFill>
              </a:defRPr>
            </a:pPr>
            <a:endParaRPr lang="en-US"/>
          </a:p>
        </c:txPr>
        <c:crossAx val="768599552"/>
        <c:crosses val="autoZero"/>
        <c:auto val="0"/>
        <c:lblOffset val="100"/>
        <c:baseTimeUnit val="months"/>
        <c:majorUnit val="3"/>
        <c:majorTimeUnit val="years"/>
      </c:dateAx>
      <c:valAx>
        <c:axId val="768599552"/>
        <c:scaling>
          <c:orientation val="minMax"/>
          <c:min val="0"/>
        </c:scaling>
        <c:delete val="0"/>
        <c:axPos val="r"/>
        <c:numFmt formatCode="General" sourceLinked="1"/>
        <c:majorTickMark val="in"/>
        <c:minorTickMark val="none"/>
        <c:tickLblPos val="nextTo"/>
        <c:spPr>
          <a:ln w="0">
            <a:solidFill>
              <a:schemeClr val="accent6">
                <a:lumMod val="10000"/>
              </a:schemeClr>
            </a:solidFill>
          </a:ln>
        </c:spPr>
        <c:txPr>
          <a:bodyPr/>
          <a:lstStyle/>
          <a:p>
            <a:pPr>
              <a:defRPr>
                <a:solidFill>
                  <a:schemeClr val="accent6">
                    <a:lumMod val="10000"/>
                  </a:schemeClr>
                </a:solidFill>
              </a:defRPr>
            </a:pPr>
            <a:endParaRPr lang="en-US"/>
          </a:p>
        </c:txPr>
        <c:crossAx val="768598016"/>
        <c:crosses val="max"/>
        <c:crossBetween val="between"/>
      </c:valAx>
      <c:spPr>
        <a:noFill/>
        <a:ln w="0">
          <a:solidFill>
            <a:schemeClr val="accent6">
              <a:lumMod val="10000"/>
            </a:schemeClr>
          </a:solidFill>
        </a:ln>
      </c:spPr>
    </c:plotArea>
    <c:plotVisOnly val="1"/>
    <c:dispBlanksAs val="gap"/>
    <c:showDLblsOverMax val="0"/>
  </c:chart>
  <c:spPr>
    <a:noFill/>
    <a:ln>
      <a:noFill/>
    </a:ln>
  </c:spPr>
  <c:txPr>
    <a:bodyPr/>
    <a:lstStyle/>
    <a:p>
      <a:pPr>
        <a:defRPr sz="12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069633357034125E-2"/>
          <c:y val="0.10427820925946685"/>
          <c:w val="0.83210790731134943"/>
          <c:h val="0.76790005802814409"/>
        </c:manualLayout>
      </c:layout>
      <c:barChart>
        <c:barDir val="col"/>
        <c:grouping val="stacked"/>
        <c:varyColors val="0"/>
        <c:ser>
          <c:idx val="2"/>
          <c:order val="1"/>
          <c:tx>
            <c:strRef>
              <c:f>STIF!$B$4</c:f>
              <c:strCache>
                <c:ptCount val="1"/>
                <c:pt idx="0">
                  <c:v>Services (43%)</c:v>
                </c:pt>
              </c:strCache>
            </c:strRef>
          </c:tx>
          <c:spPr>
            <a:solidFill>
              <a:srgbClr val="C4BD97"/>
            </a:solidFill>
            <a:ln w="31750">
              <a:solidFill>
                <a:srgbClr val="C4BD97"/>
              </a:solidFill>
            </a:ln>
            <a:effectLst/>
          </c:spPr>
          <c:invertIfNegative val="0"/>
          <c:cat>
            <c:numRef>
              <c:f>STIF!$A$89:$A$143</c:f>
              <c:numCache>
                <c:formatCode>mmm\-yy</c:formatCode>
                <c:ptCount val="55"/>
                <c:pt idx="0">
                  <c:v>43131</c:v>
                </c:pt>
                <c:pt idx="1">
                  <c:v>43159</c:v>
                </c:pt>
                <c:pt idx="2">
                  <c:v>43190</c:v>
                </c:pt>
                <c:pt idx="3">
                  <c:v>43220</c:v>
                </c:pt>
                <c:pt idx="4">
                  <c:v>43251</c:v>
                </c:pt>
                <c:pt idx="5">
                  <c:v>43281</c:v>
                </c:pt>
                <c:pt idx="6">
                  <c:v>43312</c:v>
                </c:pt>
                <c:pt idx="7">
                  <c:v>43343</c:v>
                </c:pt>
                <c:pt idx="8">
                  <c:v>43373</c:v>
                </c:pt>
                <c:pt idx="9">
                  <c:v>43404</c:v>
                </c:pt>
                <c:pt idx="10">
                  <c:v>43434</c:v>
                </c:pt>
                <c:pt idx="11">
                  <c:v>43465</c:v>
                </c:pt>
                <c:pt idx="12">
                  <c:v>43496</c:v>
                </c:pt>
                <c:pt idx="13">
                  <c:v>43524</c:v>
                </c:pt>
                <c:pt idx="14">
                  <c:v>43555</c:v>
                </c:pt>
                <c:pt idx="15">
                  <c:v>43585</c:v>
                </c:pt>
                <c:pt idx="16">
                  <c:v>43616</c:v>
                </c:pt>
                <c:pt idx="17">
                  <c:v>43646</c:v>
                </c:pt>
                <c:pt idx="18">
                  <c:v>43677</c:v>
                </c:pt>
                <c:pt idx="19">
                  <c:v>43708</c:v>
                </c:pt>
                <c:pt idx="20">
                  <c:v>43738</c:v>
                </c:pt>
                <c:pt idx="21">
                  <c:v>43769</c:v>
                </c:pt>
                <c:pt idx="22">
                  <c:v>43799</c:v>
                </c:pt>
                <c:pt idx="23">
                  <c:v>43830</c:v>
                </c:pt>
                <c:pt idx="24">
                  <c:v>43861</c:v>
                </c:pt>
                <c:pt idx="25">
                  <c:v>43890</c:v>
                </c:pt>
                <c:pt idx="26">
                  <c:v>43921</c:v>
                </c:pt>
                <c:pt idx="27">
                  <c:v>43951</c:v>
                </c:pt>
                <c:pt idx="28">
                  <c:v>43982</c:v>
                </c:pt>
                <c:pt idx="29">
                  <c:v>44012</c:v>
                </c:pt>
                <c:pt idx="30">
                  <c:v>44043</c:v>
                </c:pt>
                <c:pt idx="31">
                  <c:v>44074</c:v>
                </c:pt>
                <c:pt idx="32">
                  <c:v>44104</c:v>
                </c:pt>
                <c:pt idx="33">
                  <c:v>44135</c:v>
                </c:pt>
                <c:pt idx="34">
                  <c:v>44165</c:v>
                </c:pt>
                <c:pt idx="35">
                  <c:v>44196</c:v>
                </c:pt>
                <c:pt idx="36">
                  <c:v>44227</c:v>
                </c:pt>
                <c:pt idx="37">
                  <c:v>44255</c:v>
                </c:pt>
                <c:pt idx="38">
                  <c:v>44286</c:v>
                </c:pt>
                <c:pt idx="39">
                  <c:v>44316</c:v>
                </c:pt>
                <c:pt idx="40">
                  <c:v>44347</c:v>
                </c:pt>
                <c:pt idx="41">
                  <c:v>44377</c:v>
                </c:pt>
                <c:pt idx="42">
                  <c:v>44408</c:v>
                </c:pt>
                <c:pt idx="43">
                  <c:v>44439</c:v>
                </c:pt>
                <c:pt idx="44">
                  <c:v>44469</c:v>
                </c:pt>
                <c:pt idx="45">
                  <c:v>44500</c:v>
                </c:pt>
                <c:pt idx="46">
                  <c:v>44530</c:v>
                </c:pt>
                <c:pt idx="47">
                  <c:v>44561</c:v>
                </c:pt>
                <c:pt idx="48">
                  <c:v>44592</c:v>
                </c:pt>
                <c:pt idx="49">
                  <c:v>44620</c:v>
                </c:pt>
                <c:pt idx="50">
                  <c:v>44651</c:v>
                </c:pt>
                <c:pt idx="51">
                  <c:v>44681</c:v>
                </c:pt>
                <c:pt idx="52">
                  <c:v>44712</c:v>
                </c:pt>
                <c:pt idx="53">
                  <c:v>44742</c:v>
                </c:pt>
                <c:pt idx="54">
                  <c:v>44773</c:v>
                </c:pt>
              </c:numCache>
            </c:numRef>
          </c:cat>
          <c:val>
            <c:numRef>
              <c:f>STIF!$B$89:$B$143</c:f>
              <c:numCache>
                <c:formatCode>0.00</c:formatCode>
                <c:ptCount val="55"/>
                <c:pt idx="0">
                  <c:v>1.3149999999999999</c:v>
                </c:pt>
                <c:pt idx="1">
                  <c:v>1.1539999999999999</c:v>
                </c:pt>
                <c:pt idx="2">
                  <c:v>1.1879999999999999</c:v>
                </c:pt>
                <c:pt idx="3">
                  <c:v>1.004</c:v>
                </c:pt>
                <c:pt idx="4">
                  <c:v>1.1200000000000001</c:v>
                </c:pt>
                <c:pt idx="5">
                  <c:v>1.1120000000000001</c:v>
                </c:pt>
                <c:pt idx="6">
                  <c:v>1.1194585182376022</c:v>
                </c:pt>
                <c:pt idx="7">
                  <c:v>1.2219410304985796</c:v>
                </c:pt>
                <c:pt idx="8">
                  <c:v>1.1271298766092752</c:v>
                </c:pt>
                <c:pt idx="9">
                  <c:v>1.1870001552024045</c:v>
                </c:pt>
                <c:pt idx="10">
                  <c:v>1.1892024088546527</c:v>
                </c:pt>
                <c:pt idx="11">
                  <c:v>1.1663926551760364</c:v>
                </c:pt>
                <c:pt idx="12">
                  <c:v>1.197363680569314</c:v>
                </c:pt>
                <c:pt idx="13">
                  <c:v>1.1816024888680496</c:v>
                </c:pt>
                <c:pt idx="14">
                  <c:v>1.2090198012497482</c:v>
                </c:pt>
                <c:pt idx="15">
                  <c:v>1.3871797164760238</c:v>
                </c:pt>
                <c:pt idx="16">
                  <c:v>1.2321125944048341</c:v>
                </c:pt>
                <c:pt idx="17">
                  <c:v>1.2162485906784994</c:v>
                </c:pt>
                <c:pt idx="18">
                  <c:v>1.1915146616556402</c:v>
                </c:pt>
                <c:pt idx="19">
                  <c:v>1.0756424148480954</c:v>
                </c:pt>
                <c:pt idx="20">
                  <c:v>1.2038891300877603</c:v>
                </c:pt>
                <c:pt idx="21">
                  <c:v>1.2263096556249924</c:v>
                </c:pt>
                <c:pt idx="22">
                  <c:v>1.1824140093056965</c:v>
                </c:pt>
                <c:pt idx="23">
                  <c:v>0.99912902929187897</c:v>
                </c:pt>
                <c:pt idx="24">
                  <c:v>1.1026154242158337</c:v>
                </c:pt>
                <c:pt idx="25">
                  <c:v>1.2041981559181674</c:v>
                </c:pt>
                <c:pt idx="26">
                  <c:v>1.2133474136459341</c:v>
                </c:pt>
                <c:pt idx="27">
                  <c:v>0.97881747049779755</c:v>
                </c:pt>
                <c:pt idx="28">
                  <c:v>0.94006382203055661</c:v>
                </c:pt>
                <c:pt idx="29">
                  <c:v>0.86192758974577988</c:v>
                </c:pt>
                <c:pt idx="30">
                  <c:v>1.0413951453747274</c:v>
                </c:pt>
                <c:pt idx="31">
                  <c:v>0.30990859481634986</c:v>
                </c:pt>
                <c:pt idx="32">
                  <c:v>0.70354215080559224</c:v>
                </c:pt>
                <c:pt idx="33">
                  <c:v>0.68186025998127175</c:v>
                </c:pt>
                <c:pt idx="34">
                  <c:v>0.70400085761712294</c:v>
                </c:pt>
                <c:pt idx="35">
                  <c:v>0.73734160131869708</c:v>
                </c:pt>
                <c:pt idx="36">
                  <c:v>0.84429136111110781</c:v>
                </c:pt>
                <c:pt idx="37">
                  <c:v>0.70541524579116177</c:v>
                </c:pt>
                <c:pt idx="38">
                  <c:v>0.70586292425162789</c:v>
                </c:pt>
                <c:pt idx="39">
                  <c:v>0.71163254496946871</c:v>
                </c:pt>
                <c:pt idx="40">
                  <c:v>0.86785324532852903</c:v>
                </c:pt>
                <c:pt idx="41">
                  <c:v>0.94729590600183911</c:v>
                </c:pt>
                <c:pt idx="42">
                  <c:v>0.6748665676537845</c:v>
                </c:pt>
                <c:pt idx="43">
                  <c:v>1.3565395680296888</c:v>
                </c:pt>
                <c:pt idx="44">
                  <c:v>1.1376248314581578</c:v>
                </c:pt>
                <c:pt idx="45">
                  <c:v>1.4120795020361405</c:v>
                </c:pt>
                <c:pt idx="46">
                  <c:v>1.4613754905875982</c:v>
                </c:pt>
                <c:pt idx="47">
                  <c:v>1.4758558806005648</c:v>
                </c:pt>
                <c:pt idx="48">
                  <c:v>1.4590944109548807</c:v>
                </c:pt>
                <c:pt idx="49">
                  <c:v>1.5779197139766725</c:v>
                </c:pt>
                <c:pt idx="50">
                  <c:v>1.6754831603651765</c:v>
                </c:pt>
                <c:pt idx="51">
                  <c:v>1.9437920585173796</c:v>
                </c:pt>
                <c:pt idx="52">
                  <c:v>1.9196526567797731</c:v>
                </c:pt>
                <c:pt idx="53">
                  <c:v>1.9065207255943077</c:v>
                </c:pt>
              </c:numCache>
            </c:numRef>
          </c:val>
          <c:extLst>
            <c:ext xmlns:c16="http://schemas.microsoft.com/office/drawing/2014/chart" uri="{C3380CC4-5D6E-409C-BE32-E72D297353CC}">
              <c16:uniqueId val="{00000000-76BA-4874-A0DF-9A3CFA7A6ED6}"/>
            </c:ext>
          </c:extLst>
        </c:ser>
        <c:ser>
          <c:idx val="3"/>
          <c:order val="2"/>
          <c:tx>
            <c:strRef>
              <c:f>STIF!$C$4</c:f>
              <c:strCache>
                <c:ptCount val="1"/>
                <c:pt idx="0">
                  <c:v>Food and non-alcoholic beverages (11%)</c:v>
                </c:pt>
              </c:strCache>
            </c:strRef>
          </c:tx>
          <c:spPr>
            <a:solidFill>
              <a:srgbClr val="002060"/>
            </a:solidFill>
            <a:ln w="31750">
              <a:solidFill>
                <a:srgbClr val="002060"/>
              </a:solidFill>
              <a:bevel/>
            </a:ln>
            <a:effectLst/>
          </c:spPr>
          <c:invertIfNegative val="0"/>
          <c:cat>
            <c:numRef>
              <c:f>STIF!$A$89:$A$143</c:f>
              <c:numCache>
                <c:formatCode>mmm\-yy</c:formatCode>
                <c:ptCount val="55"/>
                <c:pt idx="0">
                  <c:v>43131</c:v>
                </c:pt>
                <c:pt idx="1">
                  <c:v>43159</c:v>
                </c:pt>
                <c:pt idx="2">
                  <c:v>43190</c:v>
                </c:pt>
                <c:pt idx="3">
                  <c:v>43220</c:v>
                </c:pt>
                <c:pt idx="4">
                  <c:v>43251</c:v>
                </c:pt>
                <c:pt idx="5">
                  <c:v>43281</c:v>
                </c:pt>
                <c:pt idx="6">
                  <c:v>43312</c:v>
                </c:pt>
                <c:pt idx="7">
                  <c:v>43343</c:v>
                </c:pt>
                <c:pt idx="8">
                  <c:v>43373</c:v>
                </c:pt>
                <c:pt idx="9">
                  <c:v>43404</c:v>
                </c:pt>
                <c:pt idx="10">
                  <c:v>43434</c:v>
                </c:pt>
                <c:pt idx="11">
                  <c:v>43465</c:v>
                </c:pt>
                <c:pt idx="12">
                  <c:v>43496</c:v>
                </c:pt>
                <c:pt idx="13">
                  <c:v>43524</c:v>
                </c:pt>
                <c:pt idx="14">
                  <c:v>43555</c:v>
                </c:pt>
                <c:pt idx="15">
                  <c:v>43585</c:v>
                </c:pt>
                <c:pt idx="16">
                  <c:v>43616</c:v>
                </c:pt>
                <c:pt idx="17">
                  <c:v>43646</c:v>
                </c:pt>
                <c:pt idx="18">
                  <c:v>43677</c:v>
                </c:pt>
                <c:pt idx="19">
                  <c:v>43708</c:v>
                </c:pt>
                <c:pt idx="20">
                  <c:v>43738</c:v>
                </c:pt>
                <c:pt idx="21">
                  <c:v>43769</c:v>
                </c:pt>
                <c:pt idx="22">
                  <c:v>43799</c:v>
                </c:pt>
                <c:pt idx="23">
                  <c:v>43830</c:v>
                </c:pt>
                <c:pt idx="24">
                  <c:v>43861</c:v>
                </c:pt>
                <c:pt idx="25">
                  <c:v>43890</c:v>
                </c:pt>
                <c:pt idx="26">
                  <c:v>43921</c:v>
                </c:pt>
                <c:pt idx="27">
                  <c:v>43951</c:v>
                </c:pt>
                <c:pt idx="28">
                  <c:v>43982</c:v>
                </c:pt>
                <c:pt idx="29">
                  <c:v>44012</c:v>
                </c:pt>
                <c:pt idx="30">
                  <c:v>44043</c:v>
                </c:pt>
                <c:pt idx="31">
                  <c:v>44074</c:v>
                </c:pt>
                <c:pt idx="32">
                  <c:v>44104</c:v>
                </c:pt>
                <c:pt idx="33">
                  <c:v>44135</c:v>
                </c:pt>
                <c:pt idx="34">
                  <c:v>44165</c:v>
                </c:pt>
                <c:pt idx="35">
                  <c:v>44196</c:v>
                </c:pt>
                <c:pt idx="36">
                  <c:v>44227</c:v>
                </c:pt>
                <c:pt idx="37">
                  <c:v>44255</c:v>
                </c:pt>
                <c:pt idx="38">
                  <c:v>44286</c:v>
                </c:pt>
                <c:pt idx="39">
                  <c:v>44316</c:v>
                </c:pt>
                <c:pt idx="40">
                  <c:v>44347</c:v>
                </c:pt>
                <c:pt idx="41">
                  <c:v>44377</c:v>
                </c:pt>
                <c:pt idx="42">
                  <c:v>44408</c:v>
                </c:pt>
                <c:pt idx="43">
                  <c:v>44439</c:v>
                </c:pt>
                <c:pt idx="44">
                  <c:v>44469</c:v>
                </c:pt>
                <c:pt idx="45">
                  <c:v>44500</c:v>
                </c:pt>
                <c:pt idx="46">
                  <c:v>44530</c:v>
                </c:pt>
                <c:pt idx="47">
                  <c:v>44561</c:v>
                </c:pt>
                <c:pt idx="48">
                  <c:v>44592</c:v>
                </c:pt>
                <c:pt idx="49">
                  <c:v>44620</c:v>
                </c:pt>
                <c:pt idx="50">
                  <c:v>44651</c:v>
                </c:pt>
                <c:pt idx="51">
                  <c:v>44681</c:v>
                </c:pt>
                <c:pt idx="52">
                  <c:v>44712</c:v>
                </c:pt>
                <c:pt idx="53">
                  <c:v>44742</c:v>
                </c:pt>
                <c:pt idx="54">
                  <c:v>44773</c:v>
                </c:pt>
              </c:numCache>
            </c:numRef>
          </c:cat>
          <c:val>
            <c:numRef>
              <c:f>STIF!$C$89:$C$143</c:f>
              <c:numCache>
                <c:formatCode>0.00</c:formatCode>
                <c:ptCount val="55"/>
                <c:pt idx="0">
                  <c:v>0.377</c:v>
                </c:pt>
                <c:pt idx="1">
                  <c:v>0.307</c:v>
                </c:pt>
                <c:pt idx="2">
                  <c:v>0.312</c:v>
                </c:pt>
                <c:pt idx="3">
                  <c:v>0.27300000000000002</c:v>
                </c:pt>
                <c:pt idx="4">
                  <c:v>0.23100000000000001</c:v>
                </c:pt>
                <c:pt idx="5">
                  <c:v>0.20599999999999999</c:v>
                </c:pt>
                <c:pt idx="6">
                  <c:v>0.23416287687420578</c:v>
                </c:pt>
                <c:pt idx="7">
                  <c:v>0.25047722821753055</c:v>
                </c:pt>
                <c:pt idx="8">
                  <c:v>0.15555298685725163</c:v>
                </c:pt>
                <c:pt idx="9">
                  <c:v>8.8093218629035505E-2</c:v>
                </c:pt>
                <c:pt idx="10">
                  <c:v>4.8912985148985538E-2</c:v>
                </c:pt>
                <c:pt idx="11">
                  <c:v>7.5200982205243475E-2</c:v>
                </c:pt>
                <c:pt idx="12">
                  <c:v>8.883559827375806E-2</c:v>
                </c:pt>
                <c:pt idx="13">
                  <c:v>0.11497747294408536</c:v>
                </c:pt>
                <c:pt idx="14">
                  <c:v>8.0616991871149152E-2</c:v>
                </c:pt>
                <c:pt idx="15">
                  <c:v>6.9051176558991595E-2</c:v>
                </c:pt>
                <c:pt idx="16">
                  <c:v>0.10361292818622536</c:v>
                </c:pt>
                <c:pt idx="17">
                  <c:v>0.16140129486011939</c:v>
                </c:pt>
                <c:pt idx="18">
                  <c:v>0.14220872703666501</c:v>
                </c:pt>
                <c:pt idx="19">
                  <c:v>0.1751655704041668</c:v>
                </c:pt>
                <c:pt idx="20">
                  <c:v>0.17484568701901415</c:v>
                </c:pt>
                <c:pt idx="21">
                  <c:v>0.13158826169221571</c:v>
                </c:pt>
                <c:pt idx="22">
                  <c:v>0.204865421650718</c:v>
                </c:pt>
                <c:pt idx="23">
                  <c:v>0.16912046852990117</c:v>
                </c:pt>
                <c:pt idx="24">
                  <c:v>0.14358296397096643</c:v>
                </c:pt>
                <c:pt idx="25">
                  <c:v>0.11969672177606352</c:v>
                </c:pt>
                <c:pt idx="26">
                  <c:v>0.13052813271354929</c:v>
                </c:pt>
                <c:pt idx="27">
                  <c:v>0.13321684660162963</c:v>
                </c:pt>
                <c:pt idx="28">
                  <c:v>0.17682637627471454</c:v>
                </c:pt>
                <c:pt idx="29">
                  <c:v>0.10930082685234244</c:v>
                </c:pt>
                <c:pt idx="30">
                  <c:v>7.86842583233818E-2</c:v>
                </c:pt>
                <c:pt idx="31">
                  <c:v>3.770453412097987E-2</c:v>
                </c:pt>
                <c:pt idx="32">
                  <c:v>-1.1451390081277919E-2</c:v>
                </c:pt>
                <c:pt idx="33">
                  <c:v>5.6574893086778766E-2</c:v>
                </c:pt>
                <c:pt idx="34">
                  <c:v>-5.5254279169985224E-2</c:v>
                </c:pt>
                <c:pt idx="35">
                  <c:v>-0.14117326754044085</c:v>
                </c:pt>
                <c:pt idx="36">
                  <c:v>-5.8461023227683435E-2</c:v>
                </c:pt>
                <c:pt idx="37">
                  <c:v>-4.7469143977269652E-2</c:v>
                </c:pt>
                <c:pt idx="38">
                  <c:v>-0.13454590521976156</c:v>
                </c:pt>
                <c:pt idx="39">
                  <c:v>-2.8174523590363192E-2</c:v>
                </c:pt>
                <c:pt idx="40">
                  <c:v>-0.11542055084047459</c:v>
                </c:pt>
                <c:pt idx="41">
                  <c:v>-4.1376525079503942E-2</c:v>
                </c:pt>
                <c:pt idx="42">
                  <c:v>-5.3737128652459477E-2</c:v>
                </c:pt>
                <c:pt idx="43">
                  <c:v>5.5818833238794503E-2</c:v>
                </c:pt>
                <c:pt idx="44">
                  <c:v>9.9966559869978253E-2</c:v>
                </c:pt>
                <c:pt idx="45">
                  <c:v>0.15231263821549285</c:v>
                </c:pt>
                <c:pt idx="46">
                  <c:v>0.29313665721188187</c:v>
                </c:pt>
                <c:pt idx="47">
                  <c:v>0.47300952422228792</c:v>
                </c:pt>
                <c:pt idx="48">
                  <c:v>0.45835254814040388</c:v>
                </c:pt>
                <c:pt idx="49">
                  <c:v>0.51809823922210807</c:v>
                </c:pt>
                <c:pt idx="50">
                  <c:v>0.5714929491399251</c:v>
                </c:pt>
                <c:pt idx="51">
                  <c:v>0.46660773561631441</c:v>
                </c:pt>
                <c:pt idx="52">
                  <c:v>0.52207026115651323</c:v>
                </c:pt>
                <c:pt idx="53">
                  <c:v>0.51984718692457144</c:v>
                </c:pt>
              </c:numCache>
            </c:numRef>
          </c:val>
          <c:extLst>
            <c:ext xmlns:c16="http://schemas.microsoft.com/office/drawing/2014/chart" uri="{C3380CC4-5D6E-409C-BE32-E72D297353CC}">
              <c16:uniqueId val="{00000001-76BA-4874-A0DF-9A3CFA7A6ED6}"/>
            </c:ext>
          </c:extLst>
        </c:ser>
        <c:ser>
          <c:idx val="1"/>
          <c:order val="3"/>
          <c:tx>
            <c:strRef>
              <c:f>STIF!$D$4</c:f>
              <c:strCache>
                <c:ptCount val="1"/>
                <c:pt idx="0">
                  <c:v>Electricity and gas (3%)</c:v>
                </c:pt>
              </c:strCache>
            </c:strRef>
          </c:tx>
          <c:spPr>
            <a:solidFill>
              <a:srgbClr val="D89694"/>
            </a:solidFill>
            <a:ln w="31750">
              <a:solidFill>
                <a:srgbClr val="D89694"/>
              </a:solidFill>
              <a:round/>
            </a:ln>
            <a:effectLst/>
          </c:spPr>
          <c:invertIfNegative val="0"/>
          <c:cat>
            <c:numRef>
              <c:f>STIF!$A$89:$A$143</c:f>
              <c:numCache>
                <c:formatCode>mmm\-yy</c:formatCode>
                <c:ptCount val="55"/>
                <c:pt idx="0">
                  <c:v>43131</c:v>
                </c:pt>
                <c:pt idx="1">
                  <c:v>43159</c:v>
                </c:pt>
                <c:pt idx="2">
                  <c:v>43190</c:v>
                </c:pt>
                <c:pt idx="3">
                  <c:v>43220</c:v>
                </c:pt>
                <c:pt idx="4">
                  <c:v>43251</c:v>
                </c:pt>
                <c:pt idx="5">
                  <c:v>43281</c:v>
                </c:pt>
                <c:pt idx="6">
                  <c:v>43312</c:v>
                </c:pt>
                <c:pt idx="7">
                  <c:v>43343</c:v>
                </c:pt>
                <c:pt idx="8">
                  <c:v>43373</c:v>
                </c:pt>
                <c:pt idx="9">
                  <c:v>43404</c:v>
                </c:pt>
                <c:pt idx="10">
                  <c:v>43434</c:v>
                </c:pt>
                <c:pt idx="11">
                  <c:v>43465</c:v>
                </c:pt>
                <c:pt idx="12">
                  <c:v>43496</c:v>
                </c:pt>
                <c:pt idx="13">
                  <c:v>43524</c:v>
                </c:pt>
                <c:pt idx="14">
                  <c:v>43555</c:v>
                </c:pt>
                <c:pt idx="15">
                  <c:v>43585</c:v>
                </c:pt>
                <c:pt idx="16">
                  <c:v>43616</c:v>
                </c:pt>
                <c:pt idx="17">
                  <c:v>43646</c:v>
                </c:pt>
                <c:pt idx="18">
                  <c:v>43677</c:v>
                </c:pt>
                <c:pt idx="19">
                  <c:v>43708</c:v>
                </c:pt>
                <c:pt idx="20">
                  <c:v>43738</c:v>
                </c:pt>
                <c:pt idx="21">
                  <c:v>43769</c:v>
                </c:pt>
                <c:pt idx="22">
                  <c:v>43799</c:v>
                </c:pt>
                <c:pt idx="23">
                  <c:v>43830</c:v>
                </c:pt>
                <c:pt idx="24">
                  <c:v>43861</c:v>
                </c:pt>
                <c:pt idx="25">
                  <c:v>43890</c:v>
                </c:pt>
                <c:pt idx="26">
                  <c:v>43921</c:v>
                </c:pt>
                <c:pt idx="27">
                  <c:v>43951</c:v>
                </c:pt>
                <c:pt idx="28">
                  <c:v>43982</c:v>
                </c:pt>
                <c:pt idx="29">
                  <c:v>44012</c:v>
                </c:pt>
                <c:pt idx="30">
                  <c:v>44043</c:v>
                </c:pt>
                <c:pt idx="31">
                  <c:v>44074</c:v>
                </c:pt>
                <c:pt idx="32">
                  <c:v>44104</c:v>
                </c:pt>
                <c:pt idx="33">
                  <c:v>44135</c:v>
                </c:pt>
                <c:pt idx="34">
                  <c:v>44165</c:v>
                </c:pt>
                <c:pt idx="35">
                  <c:v>44196</c:v>
                </c:pt>
                <c:pt idx="36">
                  <c:v>44227</c:v>
                </c:pt>
                <c:pt idx="37">
                  <c:v>44255</c:v>
                </c:pt>
                <c:pt idx="38">
                  <c:v>44286</c:v>
                </c:pt>
                <c:pt idx="39">
                  <c:v>44316</c:v>
                </c:pt>
                <c:pt idx="40">
                  <c:v>44347</c:v>
                </c:pt>
                <c:pt idx="41">
                  <c:v>44377</c:v>
                </c:pt>
                <c:pt idx="42">
                  <c:v>44408</c:v>
                </c:pt>
                <c:pt idx="43">
                  <c:v>44439</c:v>
                </c:pt>
                <c:pt idx="44">
                  <c:v>44469</c:v>
                </c:pt>
                <c:pt idx="45">
                  <c:v>44500</c:v>
                </c:pt>
                <c:pt idx="46">
                  <c:v>44530</c:v>
                </c:pt>
                <c:pt idx="47">
                  <c:v>44561</c:v>
                </c:pt>
                <c:pt idx="48">
                  <c:v>44592</c:v>
                </c:pt>
                <c:pt idx="49">
                  <c:v>44620</c:v>
                </c:pt>
                <c:pt idx="50">
                  <c:v>44651</c:v>
                </c:pt>
                <c:pt idx="51">
                  <c:v>44681</c:v>
                </c:pt>
                <c:pt idx="52">
                  <c:v>44712</c:v>
                </c:pt>
                <c:pt idx="53">
                  <c:v>44742</c:v>
                </c:pt>
                <c:pt idx="54">
                  <c:v>44773</c:v>
                </c:pt>
              </c:numCache>
            </c:numRef>
          </c:cat>
          <c:val>
            <c:numRef>
              <c:f>STIF!$D$89:$D$143</c:f>
              <c:numCache>
                <c:formatCode>0.00</c:formatCode>
                <c:ptCount val="55"/>
                <c:pt idx="0">
                  <c:v>0.217</c:v>
                </c:pt>
                <c:pt idx="1">
                  <c:v>0.215</c:v>
                </c:pt>
                <c:pt idx="2">
                  <c:v>0.20799999999999999</c:v>
                </c:pt>
                <c:pt idx="3">
                  <c:v>0.19400000000000001</c:v>
                </c:pt>
                <c:pt idx="4">
                  <c:v>0.127</c:v>
                </c:pt>
                <c:pt idx="5">
                  <c:v>0.20499999999999999</c:v>
                </c:pt>
                <c:pt idx="6">
                  <c:v>0.22329295142481398</c:v>
                </c:pt>
                <c:pt idx="7">
                  <c:v>0.21970240833800442</c:v>
                </c:pt>
                <c:pt idx="8">
                  <c:v>0.27077844771567133</c:v>
                </c:pt>
                <c:pt idx="9">
                  <c:v>0.30614690938028027</c:v>
                </c:pt>
                <c:pt idx="10">
                  <c:v>0.28826189705095262</c:v>
                </c:pt>
                <c:pt idx="11">
                  <c:v>0.27429995992625722</c:v>
                </c:pt>
                <c:pt idx="12">
                  <c:v>6.5763497403400095E-2</c:v>
                </c:pt>
                <c:pt idx="13">
                  <c:v>7.2064534977535524E-2</c:v>
                </c:pt>
                <c:pt idx="14">
                  <c:v>6.7606161704266893E-2</c:v>
                </c:pt>
                <c:pt idx="15">
                  <c:v>0.34430135965914177</c:v>
                </c:pt>
                <c:pt idx="16">
                  <c:v>0.34218910086263765</c:v>
                </c:pt>
                <c:pt idx="17">
                  <c:v>0.26412486020655218</c:v>
                </c:pt>
                <c:pt idx="18">
                  <c:v>0.2178843039815947</c:v>
                </c:pt>
                <c:pt idx="19">
                  <c:v>0.21586816927573271</c:v>
                </c:pt>
                <c:pt idx="20">
                  <c:v>0.16199500841177111</c:v>
                </c:pt>
                <c:pt idx="21">
                  <c:v>-6.5261129867207668E-2</c:v>
                </c:pt>
                <c:pt idx="22">
                  <c:v>-5.8617575827689339E-2</c:v>
                </c:pt>
                <c:pt idx="23">
                  <c:v>-5.3058414850636393E-2</c:v>
                </c:pt>
                <c:pt idx="24">
                  <c:v>0.15224801634935531</c:v>
                </c:pt>
                <c:pt idx="25">
                  <c:v>0.13649238375900924</c:v>
                </c:pt>
                <c:pt idx="26">
                  <c:v>0.11934720475806496</c:v>
                </c:pt>
                <c:pt idx="27">
                  <c:v>-0.2318215171948364</c:v>
                </c:pt>
                <c:pt idx="28">
                  <c:v>-0.2371176145098251</c:v>
                </c:pt>
                <c:pt idx="29">
                  <c:v>-0.22479496268542168</c:v>
                </c:pt>
                <c:pt idx="30">
                  <c:v>-0.22484952736470959</c:v>
                </c:pt>
                <c:pt idx="31">
                  <c:v>-0.22587422963527987</c:v>
                </c:pt>
                <c:pt idx="32">
                  <c:v>-0.22776347915034734</c:v>
                </c:pt>
                <c:pt idx="33">
                  <c:v>-0.28887647081890866</c:v>
                </c:pt>
                <c:pt idx="34">
                  <c:v>-0.28939790533900445</c:v>
                </c:pt>
                <c:pt idx="35">
                  <c:v>-0.27976298294975821</c:v>
                </c:pt>
                <c:pt idx="36">
                  <c:v>-0.27540674726196823</c:v>
                </c:pt>
                <c:pt idx="37">
                  <c:v>-0.25691581719009071</c:v>
                </c:pt>
                <c:pt idx="38">
                  <c:v>-0.2379321231050644</c:v>
                </c:pt>
                <c:pt idx="39">
                  <c:v>0.1037212581280032</c:v>
                </c:pt>
                <c:pt idx="40">
                  <c:v>0.11202243266169323</c:v>
                </c:pt>
                <c:pt idx="41">
                  <c:v>0.10678111035166893</c:v>
                </c:pt>
                <c:pt idx="42">
                  <c:v>0.11081127432670854</c:v>
                </c:pt>
                <c:pt idx="43">
                  <c:v>0.11079310015792845</c:v>
                </c:pt>
                <c:pt idx="44">
                  <c:v>0.11773572086444101</c:v>
                </c:pt>
                <c:pt idx="45">
                  <c:v>0.7518655129662597</c:v>
                </c:pt>
                <c:pt idx="46">
                  <c:v>0.76059603681914467</c:v>
                </c:pt>
                <c:pt idx="47">
                  <c:v>0.74673089138679671</c:v>
                </c:pt>
                <c:pt idx="48">
                  <c:v>0.74580018080547916</c:v>
                </c:pt>
                <c:pt idx="49">
                  <c:v>0.74132493999809546</c:v>
                </c:pt>
                <c:pt idx="50">
                  <c:v>0.73604879728395234</c:v>
                </c:pt>
                <c:pt idx="51">
                  <c:v>2.0484231486811075</c:v>
                </c:pt>
                <c:pt idx="52">
                  <c:v>2.0299476165511776</c:v>
                </c:pt>
                <c:pt idx="53">
                  <c:v>2.0154654614906398</c:v>
                </c:pt>
              </c:numCache>
            </c:numRef>
          </c:val>
          <c:extLst>
            <c:ext xmlns:c16="http://schemas.microsoft.com/office/drawing/2014/chart" uri="{C3380CC4-5D6E-409C-BE32-E72D297353CC}">
              <c16:uniqueId val="{00000002-76BA-4874-A0DF-9A3CFA7A6ED6}"/>
            </c:ext>
          </c:extLst>
        </c:ser>
        <c:ser>
          <c:idx val="4"/>
          <c:order val="4"/>
          <c:tx>
            <c:strRef>
              <c:f>STIF!$E$4</c:f>
              <c:strCache>
                <c:ptCount val="1"/>
                <c:pt idx="0">
                  <c:v>Fuels and lubricants (3%)</c:v>
                </c:pt>
              </c:strCache>
            </c:strRef>
          </c:tx>
          <c:spPr>
            <a:solidFill>
              <a:srgbClr val="C0504D"/>
            </a:solidFill>
            <a:ln w="31750">
              <a:solidFill>
                <a:srgbClr val="C0504D"/>
              </a:solidFill>
            </a:ln>
            <a:effectLst/>
          </c:spPr>
          <c:invertIfNegative val="0"/>
          <c:cat>
            <c:numRef>
              <c:f>STIF!$A$89:$A$143</c:f>
              <c:numCache>
                <c:formatCode>mmm\-yy</c:formatCode>
                <c:ptCount val="55"/>
                <c:pt idx="0">
                  <c:v>43131</c:v>
                </c:pt>
                <c:pt idx="1">
                  <c:v>43159</c:v>
                </c:pt>
                <c:pt idx="2">
                  <c:v>43190</c:v>
                </c:pt>
                <c:pt idx="3">
                  <c:v>43220</c:v>
                </c:pt>
                <c:pt idx="4">
                  <c:v>43251</c:v>
                </c:pt>
                <c:pt idx="5">
                  <c:v>43281</c:v>
                </c:pt>
                <c:pt idx="6">
                  <c:v>43312</c:v>
                </c:pt>
                <c:pt idx="7">
                  <c:v>43343</c:v>
                </c:pt>
                <c:pt idx="8">
                  <c:v>43373</c:v>
                </c:pt>
                <c:pt idx="9">
                  <c:v>43404</c:v>
                </c:pt>
                <c:pt idx="10">
                  <c:v>43434</c:v>
                </c:pt>
                <c:pt idx="11">
                  <c:v>43465</c:v>
                </c:pt>
                <c:pt idx="12">
                  <c:v>43496</c:v>
                </c:pt>
                <c:pt idx="13">
                  <c:v>43524</c:v>
                </c:pt>
                <c:pt idx="14">
                  <c:v>43555</c:v>
                </c:pt>
                <c:pt idx="15">
                  <c:v>43585</c:v>
                </c:pt>
                <c:pt idx="16">
                  <c:v>43616</c:v>
                </c:pt>
                <c:pt idx="17">
                  <c:v>43646</c:v>
                </c:pt>
                <c:pt idx="18">
                  <c:v>43677</c:v>
                </c:pt>
                <c:pt idx="19">
                  <c:v>43708</c:v>
                </c:pt>
                <c:pt idx="20">
                  <c:v>43738</c:v>
                </c:pt>
                <c:pt idx="21">
                  <c:v>43769</c:v>
                </c:pt>
                <c:pt idx="22">
                  <c:v>43799</c:v>
                </c:pt>
                <c:pt idx="23">
                  <c:v>43830</c:v>
                </c:pt>
                <c:pt idx="24">
                  <c:v>43861</c:v>
                </c:pt>
                <c:pt idx="25">
                  <c:v>43890</c:v>
                </c:pt>
                <c:pt idx="26">
                  <c:v>43921</c:v>
                </c:pt>
                <c:pt idx="27">
                  <c:v>43951</c:v>
                </c:pt>
                <c:pt idx="28">
                  <c:v>43982</c:v>
                </c:pt>
                <c:pt idx="29">
                  <c:v>44012</c:v>
                </c:pt>
                <c:pt idx="30">
                  <c:v>44043</c:v>
                </c:pt>
                <c:pt idx="31">
                  <c:v>44074</c:v>
                </c:pt>
                <c:pt idx="32">
                  <c:v>44104</c:v>
                </c:pt>
                <c:pt idx="33">
                  <c:v>44135</c:v>
                </c:pt>
                <c:pt idx="34">
                  <c:v>44165</c:v>
                </c:pt>
                <c:pt idx="35">
                  <c:v>44196</c:v>
                </c:pt>
                <c:pt idx="36">
                  <c:v>44227</c:v>
                </c:pt>
                <c:pt idx="37">
                  <c:v>44255</c:v>
                </c:pt>
                <c:pt idx="38">
                  <c:v>44286</c:v>
                </c:pt>
                <c:pt idx="39">
                  <c:v>44316</c:v>
                </c:pt>
                <c:pt idx="40">
                  <c:v>44347</c:v>
                </c:pt>
                <c:pt idx="41">
                  <c:v>44377</c:v>
                </c:pt>
                <c:pt idx="42">
                  <c:v>44408</c:v>
                </c:pt>
                <c:pt idx="43">
                  <c:v>44439</c:v>
                </c:pt>
                <c:pt idx="44">
                  <c:v>44469</c:v>
                </c:pt>
                <c:pt idx="45">
                  <c:v>44500</c:v>
                </c:pt>
                <c:pt idx="46">
                  <c:v>44530</c:v>
                </c:pt>
                <c:pt idx="47">
                  <c:v>44561</c:v>
                </c:pt>
                <c:pt idx="48">
                  <c:v>44592</c:v>
                </c:pt>
                <c:pt idx="49">
                  <c:v>44620</c:v>
                </c:pt>
                <c:pt idx="50">
                  <c:v>44651</c:v>
                </c:pt>
                <c:pt idx="51">
                  <c:v>44681</c:v>
                </c:pt>
                <c:pt idx="52">
                  <c:v>44712</c:v>
                </c:pt>
                <c:pt idx="53">
                  <c:v>44742</c:v>
                </c:pt>
                <c:pt idx="54">
                  <c:v>44773</c:v>
                </c:pt>
              </c:numCache>
            </c:numRef>
          </c:cat>
          <c:val>
            <c:numRef>
              <c:f>STIF!$E$89:$E$143</c:f>
              <c:numCache>
                <c:formatCode>0.00</c:formatCode>
                <c:ptCount val="55"/>
                <c:pt idx="0">
                  <c:v>6.7000000000000004E-2</c:v>
                </c:pt>
                <c:pt idx="1">
                  <c:v>2.4E-2</c:v>
                </c:pt>
                <c:pt idx="2">
                  <c:v>8.9999999999999993E-3</c:v>
                </c:pt>
                <c:pt idx="3">
                  <c:v>9.7000000000000003E-2</c:v>
                </c:pt>
                <c:pt idx="4">
                  <c:v>0.245</c:v>
                </c:pt>
                <c:pt idx="5">
                  <c:v>0.35099999999999998</c:v>
                </c:pt>
                <c:pt idx="6">
                  <c:v>0.37332305347461436</c:v>
                </c:pt>
                <c:pt idx="7">
                  <c:v>0.35336194812104671</c:v>
                </c:pt>
                <c:pt idx="8">
                  <c:v>0.32778923295600892</c:v>
                </c:pt>
                <c:pt idx="9">
                  <c:v>0.36119139226511804</c:v>
                </c:pt>
                <c:pt idx="10">
                  <c:v>0.27132920074506456</c:v>
                </c:pt>
                <c:pt idx="11">
                  <c:v>0.10273112130314035</c:v>
                </c:pt>
                <c:pt idx="12">
                  <c:v>2.4271343657610085E-2</c:v>
                </c:pt>
                <c:pt idx="13">
                  <c:v>1.8115577865624011E-2</c:v>
                </c:pt>
                <c:pt idx="14">
                  <c:v>8.9081972958460681E-2</c:v>
                </c:pt>
                <c:pt idx="15">
                  <c:v>0.13073641668013231</c:v>
                </c:pt>
                <c:pt idx="16">
                  <c:v>0.10429733384563561</c:v>
                </c:pt>
                <c:pt idx="17">
                  <c:v>2.1677787471360954E-2</c:v>
                </c:pt>
                <c:pt idx="18">
                  <c:v>4.4563100830919966E-3</c:v>
                </c:pt>
                <c:pt idx="19">
                  <c:v>-6.0772871874415213E-3</c:v>
                </c:pt>
                <c:pt idx="20">
                  <c:v>-7.0261613487999086E-2</c:v>
                </c:pt>
                <c:pt idx="21">
                  <c:v>-0.10852368377926552</c:v>
                </c:pt>
                <c:pt idx="22">
                  <c:v>-9.48500769363462E-2</c:v>
                </c:pt>
                <c:pt idx="23">
                  <c:v>2.9510270259744148E-2</c:v>
                </c:pt>
                <c:pt idx="24">
                  <c:v>0.1435140629884894</c:v>
                </c:pt>
                <c:pt idx="25">
                  <c:v>8.4985679336611358E-2</c:v>
                </c:pt>
                <c:pt idx="26">
                  <c:v>-6.9867638691655909E-2</c:v>
                </c:pt>
                <c:pt idx="27">
                  <c:v>-0.37451467888788204</c:v>
                </c:pt>
                <c:pt idx="28">
                  <c:v>-0.5249670998766689</c:v>
                </c:pt>
                <c:pt idx="29">
                  <c:v>-0.51313127404885561</c:v>
                </c:pt>
                <c:pt idx="30">
                  <c:v>-0.36981591746813031</c:v>
                </c:pt>
                <c:pt idx="31">
                  <c:v>-0.3527826500602691</c:v>
                </c:pt>
                <c:pt idx="32">
                  <c:v>-0.32583074331936429</c:v>
                </c:pt>
                <c:pt idx="33">
                  <c:v>-0.31336147590214886</c:v>
                </c:pt>
                <c:pt idx="34">
                  <c:v>-0.30442118796077744</c:v>
                </c:pt>
                <c:pt idx="35">
                  <c:v>-0.25177423886560912</c:v>
                </c:pt>
                <c:pt idx="36">
                  <c:v>-0.25703071322448273</c:v>
                </c:pt>
                <c:pt idx="37">
                  <c:v>-0.11255766575687422</c:v>
                </c:pt>
                <c:pt idx="38">
                  <c:v>8.9896364926452643E-2</c:v>
                </c:pt>
                <c:pt idx="39">
                  <c:v>0.3520923401774948</c:v>
                </c:pt>
                <c:pt idx="40">
                  <c:v>0.45430265451750007</c:v>
                </c:pt>
                <c:pt idx="41">
                  <c:v>0.51211517593771672</c:v>
                </c:pt>
                <c:pt idx="42">
                  <c:v>0.46026063204931045</c:v>
                </c:pt>
                <c:pt idx="43">
                  <c:v>0.46719605126056701</c:v>
                </c:pt>
                <c:pt idx="44">
                  <c:v>0.46796049015688213</c:v>
                </c:pt>
                <c:pt idx="45">
                  <c:v>0.56460156079822865</c:v>
                </c:pt>
                <c:pt idx="46">
                  <c:v>0.74432423821292748</c:v>
                </c:pt>
                <c:pt idx="47">
                  <c:v>0.7074990995713214</c:v>
                </c:pt>
                <c:pt idx="48">
                  <c:v>0.63789093507634542</c:v>
                </c:pt>
                <c:pt idx="49">
                  <c:v>0.55935008316166257</c:v>
                </c:pt>
                <c:pt idx="50">
                  <c:v>0.4360565607263629</c:v>
                </c:pt>
                <c:pt idx="51">
                  <c:v>0.36731542556415431</c:v>
                </c:pt>
                <c:pt idx="52">
                  <c:v>0.30114091833781098</c:v>
                </c:pt>
                <c:pt idx="53">
                  <c:v>0.22107057923831908</c:v>
                </c:pt>
              </c:numCache>
            </c:numRef>
          </c:val>
          <c:extLst>
            <c:ext xmlns:c16="http://schemas.microsoft.com/office/drawing/2014/chart" uri="{C3380CC4-5D6E-409C-BE32-E72D297353CC}">
              <c16:uniqueId val="{00000003-76BA-4874-A0DF-9A3CFA7A6ED6}"/>
            </c:ext>
          </c:extLst>
        </c:ser>
        <c:ser>
          <c:idx val="5"/>
          <c:order val="5"/>
          <c:tx>
            <c:strRef>
              <c:f>STIF!$F$4</c:f>
              <c:strCache>
                <c:ptCount val="1"/>
                <c:pt idx="0">
                  <c:v>Other goods (39%)</c:v>
                </c:pt>
              </c:strCache>
            </c:strRef>
          </c:tx>
          <c:spPr>
            <a:solidFill>
              <a:srgbClr val="558ED5"/>
            </a:solidFill>
            <a:ln w="31750">
              <a:solidFill>
                <a:srgbClr val="558ED5"/>
              </a:solidFill>
            </a:ln>
            <a:effectLst/>
          </c:spPr>
          <c:invertIfNegative val="0"/>
          <c:cat>
            <c:numRef>
              <c:f>STIF!$A$89:$A$143</c:f>
              <c:numCache>
                <c:formatCode>mmm\-yy</c:formatCode>
                <c:ptCount val="55"/>
                <c:pt idx="0">
                  <c:v>43131</c:v>
                </c:pt>
                <c:pt idx="1">
                  <c:v>43159</c:v>
                </c:pt>
                <c:pt idx="2">
                  <c:v>43190</c:v>
                </c:pt>
                <c:pt idx="3">
                  <c:v>43220</c:v>
                </c:pt>
                <c:pt idx="4">
                  <c:v>43251</c:v>
                </c:pt>
                <c:pt idx="5">
                  <c:v>43281</c:v>
                </c:pt>
                <c:pt idx="6">
                  <c:v>43312</c:v>
                </c:pt>
                <c:pt idx="7">
                  <c:v>43343</c:v>
                </c:pt>
                <c:pt idx="8">
                  <c:v>43373</c:v>
                </c:pt>
                <c:pt idx="9">
                  <c:v>43404</c:v>
                </c:pt>
                <c:pt idx="10">
                  <c:v>43434</c:v>
                </c:pt>
                <c:pt idx="11">
                  <c:v>43465</c:v>
                </c:pt>
                <c:pt idx="12">
                  <c:v>43496</c:v>
                </c:pt>
                <c:pt idx="13">
                  <c:v>43524</c:v>
                </c:pt>
                <c:pt idx="14">
                  <c:v>43555</c:v>
                </c:pt>
                <c:pt idx="15">
                  <c:v>43585</c:v>
                </c:pt>
                <c:pt idx="16">
                  <c:v>43616</c:v>
                </c:pt>
                <c:pt idx="17">
                  <c:v>43646</c:v>
                </c:pt>
                <c:pt idx="18">
                  <c:v>43677</c:v>
                </c:pt>
                <c:pt idx="19">
                  <c:v>43708</c:v>
                </c:pt>
                <c:pt idx="20">
                  <c:v>43738</c:v>
                </c:pt>
                <c:pt idx="21">
                  <c:v>43769</c:v>
                </c:pt>
                <c:pt idx="22">
                  <c:v>43799</c:v>
                </c:pt>
                <c:pt idx="23">
                  <c:v>43830</c:v>
                </c:pt>
                <c:pt idx="24">
                  <c:v>43861</c:v>
                </c:pt>
                <c:pt idx="25">
                  <c:v>43890</c:v>
                </c:pt>
                <c:pt idx="26">
                  <c:v>43921</c:v>
                </c:pt>
                <c:pt idx="27">
                  <c:v>43951</c:v>
                </c:pt>
                <c:pt idx="28">
                  <c:v>43982</c:v>
                </c:pt>
                <c:pt idx="29">
                  <c:v>44012</c:v>
                </c:pt>
                <c:pt idx="30">
                  <c:v>44043</c:v>
                </c:pt>
                <c:pt idx="31">
                  <c:v>44074</c:v>
                </c:pt>
                <c:pt idx="32">
                  <c:v>44104</c:v>
                </c:pt>
                <c:pt idx="33">
                  <c:v>44135</c:v>
                </c:pt>
                <c:pt idx="34">
                  <c:v>44165</c:v>
                </c:pt>
                <c:pt idx="35">
                  <c:v>44196</c:v>
                </c:pt>
                <c:pt idx="36">
                  <c:v>44227</c:v>
                </c:pt>
                <c:pt idx="37">
                  <c:v>44255</c:v>
                </c:pt>
                <c:pt idx="38">
                  <c:v>44286</c:v>
                </c:pt>
                <c:pt idx="39">
                  <c:v>44316</c:v>
                </c:pt>
                <c:pt idx="40">
                  <c:v>44347</c:v>
                </c:pt>
                <c:pt idx="41">
                  <c:v>44377</c:v>
                </c:pt>
                <c:pt idx="42">
                  <c:v>44408</c:v>
                </c:pt>
                <c:pt idx="43">
                  <c:v>44439</c:v>
                </c:pt>
                <c:pt idx="44">
                  <c:v>44469</c:v>
                </c:pt>
                <c:pt idx="45">
                  <c:v>44500</c:v>
                </c:pt>
                <c:pt idx="46">
                  <c:v>44530</c:v>
                </c:pt>
                <c:pt idx="47">
                  <c:v>44561</c:v>
                </c:pt>
                <c:pt idx="48">
                  <c:v>44592</c:v>
                </c:pt>
                <c:pt idx="49">
                  <c:v>44620</c:v>
                </c:pt>
                <c:pt idx="50">
                  <c:v>44651</c:v>
                </c:pt>
                <c:pt idx="51">
                  <c:v>44681</c:v>
                </c:pt>
                <c:pt idx="52">
                  <c:v>44712</c:v>
                </c:pt>
                <c:pt idx="53">
                  <c:v>44742</c:v>
                </c:pt>
                <c:pt idx="54">
                  <c:v>44773</c:v>
                </c:pt>
              </c:numCache>
            </c:numRef>
          </c:cat>
          <c:val>
            <c:numRef>
              <c:f>STIF!$F$89:$F$143</c:f>
              <c:numCache>
                <c:formatCode>0.00</c:formatCode>
                <c:ptCount val="55"/>
                <c:pt idx="0">
                  <c:v>1.0129999999999999</c:v>
                </c:pt>
                <c:pt idx="1">
                  <c:v>1.0080000000000002</c:v>
                </c:pt>
                <c:pt idx="2">
                  <c:v>0.74100000000000033</c:v>
                </c:pt>
                <c:pt idx="3">
                  <c:v>0.81400000000000006</c:v>
                </c:pt>
                <c:pt idx="4">
                  <c:v>0.69799999999999951</c:v>
                </c:pt>
                <c:pt idx="5">
                  <c:v>0.57399999999999984</c:v>
                </c:pt>
                <c:pt idx="6">
                  <c:v>0.52361497516082145</c:v>
                </c:pt>
                <c:pt idx="7">
                  <c:v>0.60682693295004153</c:v>
                </c:pt>
                <c:pt idx="8">
                  <c:v>0.53758197804936447</c:v>
                </c:pt>
                <c:pt idx="9">
                  <c:v>0.44909865289349837</c:v>
                </c:pt>
                <c:pt idx="10">
                  <c:v>0.5110697336360237</c:v>
                </c:pt>
                <c:pt idx="11">
                  <c:v>0.48549871508541087</c:v>
                </c:pt>
                <c:pt idx="12">
                  <c:v>0.47252325099232562</c:v>
                </c:pt>
                <c:pt idx="13">
                  <c:v>0.48186863245266442</c:v>
                </c:pt>
                <c:pt idx="14">
                  <c:v>0.46157372506592842</c:v>
                </c:pt>
                <c:pt idx="15">
                  <c:v>0.18629482028919231</c:v>
                </c:pt>
                <c:pt idx="16">
                  <c:v>0.23879331560423256</c:v>
                </c:pt>
                <c:pt idx="17">
                  <c:v>0.34204032598639933</c:v>
                </c:pt>
                <c:pt idx="18">
                  <c:v>0.50509215591183043</c:v>
                </c:pt>
                <c:pt idx="19">
                  <c:v>0.26371970779805731</c:v>
                </c:pt>
                <c:pt idx="20">
                  <c:v>0.24456341029625861</c:v>
                </c:pt>
                <c:pt idx="21">
                  <c:v>0.28015789905450572</c:v>
                </c:pt>
                <c:pt idx="22">
                  <c:v>0.24040978118470635</c:v>
                </c:pt>
                <c:pt idx="23">
                  <c:v>0.15782870555302764</c:v>
                </c:pt>
                <c:pt idx="24">
                  <c:v>0.22654715491735655</c:v>
                </c:pt>
                <c:pt idx="25">
                  <c:v>0.16471602696585763</c:v>
                </c:pt>
                <c:pt idx="26">
                  <c:v>0.12918387895892791</c:v>
                </c:pt>
                <c:pt idx="27">
                  <c:v>0.26139218911505469</c:v>
                </c:pt>
                <c:pt idx="28">
                  <c:v>0.12467828647802004</c:v>
                </c:pt>
                <c:pt idx="29">
                  <c:v>0.36981563476220081</c:v>
                </c:pt>
                <c:pt idx="30">
                  <c:v>0.51560331110920554</c:v>
                </c:pt>
                <c:pt idx="31">
                  <c:v>0.45043337607606437</c:v>
                </c:pt>
                <c:pt idx="32">
                  <c:v>0.3939233892383926</c:v>
                </c:pt>
                <c:pt idx="33">
                  <c:v>0.56053020835884038</c:v>
                </c:pt>
                <c:pt idx="34">
                  <c:v>0.26066580874392686</c:v>
                </c:pt>
                <c:pt idx="35">
                  <c:v>0.52340530842666788</c:v>
                </c:pt>
                <c:pt idx="36">
                  <c:v>0.44724948690827943</c:v>
                </c:pt>
                <c:pt idx="37">
                  <c:v>0.12557394315368853</c:v>
                </c:pt>
                <c:pt idx="38">
                  <c:v>0.29105993324246898</c:v>
                </c:pt>
                <c:pt idx="39">
                  <c:v>0.38662683490243266</c:v>
                </c:pt>
                <c:pt idx="40">
                  <c:v>0.79591003084811662</c:v>
                </c:pt>
                <c:pt idx="41">
                  <c:v>0.98926111922424376</c:v>
                </c:pt>
                <c:pt idx="42">
                  <c:v>0.84767565262353406</c:v>
                </c:pt>
                <c:pt idx="43">
                  <c:v>1.2070006243431857</c:v>
                </c:pt>
                <c:pt idx="44">
                  <c:v>1.2567625032484322</c:v>
                </c:pt>
                <c:pt idx="45">
                  <c:v>1.3257115991541228</c:v>
                </c:pt>
                <c:pt idx="46">
                  <c:v>1.8703588315507735</c:v>
                </c:pt>
                <c:pt idx="47">
                  <c:v>1.9832946927453556</c:v>
                </c:pt>
                <c:pt idx="48">
                  <c:v>2.1224717193886082</c:v>
                </c:pt>
                <c:pt idx="49">
                  <c:v>2.476423934503087</c:v>
                </c:pt>
                <c:pt idx="50">
                  <c:v>2.4869251252979527</c:v>
                </c:pt>
                <c:pt idx="51">
                  <c:v>2.4458637750665631</c:v>
                </c:pt>
                <c:pt idx="52">
                  <c:v>2.2907968217157642</c:v>
                </c:pt>
                <c:pt idx="53">
                  <c:v>2.0914737133610934</c:v>
                </c:pt>
              </c:numCache>
            </c:numRef>
          </c:val>
          <c:extLst>
            <c:ext xmlns:c16="http://schemas.microsoft.com/office/drawing/2014/chart" uri="{C3380CC4-5D6E-409C-BE32-E72D297353CC}">
              <c16:uniqueId val="{00000004-76BA-4874-A0DF-9A3CFA7A6ED6}"/>
            </c:ext>
          </c:extLst>
        </c:ser>
        <c:dLbls>
          <c:showLegendKey val="0"/>
          <c:showVal val="0"/>
          <c:showCatName val="0"/>
          <c:showSerName val="0"/>
          <c:showPercent val="0"/>
          <c:showBubbleSize val="0"/>
        </c:dLbls>
        <c:gapWidth val="0"/>
        <c:overlap val="100"/>
        <c:axId val="1200584992"/>
        <c:axId val="1200558424"/>
      </c:barChart>
      <c:lineChart>
        <c:grouping val="standard"/>
        <c:varyColors val="0"/>
        <c:ser>
          <c:idx val="0"/>
          <c:order val="0"/>
          <c:tx>
            <c:strRef>
              <c:f>STIF!$H$4</c:f>
              <c:strCache>
                <c:ptCount val="1"/>
                <c:pt idx="0">
                  <c:v>CPI inflation (per cent)</c:v>
                </c:pt>
              </c:strCache>
            </c:strRef>
          </c:tx>
          <c:spPr>
            <a:ln w="31750" cap="rnd">
              <a:solidFill>
                <a:schemeClr val="accent6">
                  <a:lumMod val="10000"/>
                </a:schemeClr>
              </a:solidFill>
              <a:round/>
            </a:ln>
            <a:effectLst/>
          </c:spPr>
          <c:marker>
            <c:symbol val="none"/>
          </c:marker>
          <c:cat>
            <c:numRef>
              <c:f>STIF!$A$89:$A$143</c:f>
              <c:numCache>
                <c:formatCode>mmm\-yy</c:formatCode>
                <c:ptCount val="55"/>
                <c:pt idx="0">
                  <c:v>43131</c:v>
                </c:pt>
                <c:pt idx="1">
                  <c:v>43159</c:v>
                </c:pt>
                <c:pt idx="2">
                  <c:v>43190</c:v>
                </c:pt>
                <c:pt idx="3">
                  <c:v>43220</c:v>
                </c:pt>
                <c:pt idx="4">
                  <c:v>43251</c:v>
                </c:pt>
                <c:pt idx="5">
                  <c:v>43281</c:v>
                </c:pt>
                <c:pt idx="6">
                  <c:v>43312</c:v>
                </c:pt>
                <c:pt idx="7">
                  <c:v>43343</c:v>
                </c:pt>
                <c:pt idx="8">
                  <c:v>43373</c:v>
                </c:pt>
                <c:pt idx="9">
                  <c:v>43404</c:v>
                </c:pt>
                <c:pt idx="10">
                  <c:v>43434</c:v>
                </c:pt>
                <c:pt idx="11">
                  <c:v>43465</c:v>
                </c:pt>
                <c:pt idx="12">
                  <c:v>43496</c:v>
                </c:pt>
                <c:pt idx="13">
                  <c:v>43524</c:v>
                </c:pt>
                <c:pt idx="14">
                  <c:v>43555</c:v>
                </c:pt>
                <c:pt idx="15">
                  <c:v>43585</c:v>
                </c:pt>
                <c:pt idx="16">
                  <c:v>43616</c:v>
                </c:pt>
                <c:pt idx="17">
                  <c:v>43646</c:v>
                </c:pt>
                <c:pt idx="18">
                  <c:v>43677</c:v>
                </c:pt>
                <c:pt idx="19">
                  <c:v>43708</c:v>
                </c:pt>
                <c:pt idx="20">
                  <c:v>43738</c:v>
                </c:pt>
                <c:pt idx="21">
                  <c:v>43769</c:v>
                </c:pt>
                <c:pt idx="22">
                  <c:v>43799</c:v>
                </c:pt>
                <c:pt idx="23">
                  <c:v>43830</c:v>
                </c:pt>
                <c:pt idx="24">
                  <c:v>43861</c:v>
                </c:pt>
                <c:pt idx="25">
                  <c:v>43890</c:v>
                </c:pt>
                <c:pt idx="26">
                  <c:v>43921</c:v>
                </c:pt>
                <c:pt idx="27">
                  <c:v>43951</c:v>
                </c:pt>
                <c:pt idx="28">
                  <c:v>43982</c:v>
                </c:pt>
                <c:pt idx="29">
                  <c:v>44012</c:v>
                </c:pt>
                <c:pt idx="30">
                  <c:v>44043</c:v>
                </c:pt>
                <c:pt idx="31">
                  <c:v>44074</c:v>
                </c:pt>
                <c:pt idx="32">
                  <c:v>44104</c:v>
                </c:pt>
                <c:pt idx="33">
                  <c:v>44135</c:v>
                </c:pt>
                <c:pt idx="34">
                  <c:v>44165</c:v>
                </c:pt>
                <c:pt idx="35">
                  <c:v>44196</c:v>
                </c:pt>
                <c:pt idx="36">
                  <c:v>44227</c:v>
                </c:pt>
                <c:pt idx="37">
                  <c:v>44255</c:v>
                </c:pt>
                <c:pt idx="38">
                  <c:v>44286</c:v>
                </c:pt>
                <c:pt idx="39">
                  <c:v>44316</c:v>
                </c:pt>
                <c:pt idx="40">
                  <c:v>44347</c:v>
                </c:pt>
                <c:pt idx="41">
                  <c:v>44377</c:v>
                </c:pt>
                <c:pt idx="42">
                  <c:v>44408</c:v>
                </c:pt>
                <c:pt idx="43">
                  <c:v>44439</c:v>
                </c:pt>
                <c:pt idx="44">
                  <c:v>44469</c:v>
                </c:pt>
                <c:pt idx="45">
                  <c:v>44500</c:v>
                </c:pt>
                <c:pt idx="46">
                  <c:v>44530</c:v>
                </c:pt>
                <c:pt idx="47">
                  <c:v>44561</c:v>
                </c:pt>
                <c:pt idx="48">
                  <c:v>44592</c:v>
                </c:pt>
                <c:pt idx="49">
                  <c:v>44620</c:v>
                </c:pt>
                <c:pt idx="50">
                  <c:v>44651</c:v>
                </c:pt>
                <c:pt idx="51">
                  <c:v>44681</c:v>
                </c:pt>
                <c:pt idx="52">
                  <c:v>44712</c:v>
                </c:pt>
                <c:pt idx="53">
                  <c:v>44742</c:v>
                </c:pt>
                <c:pt idx="54">
                  <c:v>44773</c:v>
                </c:pt>
              </c:numCache>
            </c:numRef>
          </c:cat>
          <c:val>
            <c:numRef>
              <c:f>STIF!$H$89:$H$143</c:f>
              <c:numCache>
                <c:formatCode>0.0</c:formatCode>
                <c:ptCount val="55"/>
                <c:pt idx="0">
                  <c:v>2.9889999999999999</c:v>
                </c:pt>
                <c:pt idx="1">
                  <c:v>2.7080000000000002</c:v>
                </c:pt>
                <c:pt idx="2">
                  <c:v>2.4580000000000002</c:v>
                </c:pt>
                <c:pt idx="3">
                  <c:v>2.3820000000000001</c:v>
                </c:pt>
                <c:pt idx="4">
                  <c:v>2.4209999999999998</c:v>
                </c:pt>
                <c:pt idx="5">
                  <c:v>2.448</c:v>
                </c:pt>
                <c:pt idx="6" formatCode="0.00">
                  <c:v>2.4738523751720578</c:v>
                </c:pt>
                <c:pt idx="7" formatCode="0.00">
                  <c:v>2.6523095481252028</c:v>
                </c:pt>
                <c:pt idx="8" formatCode="0.00">
                  <c:v>2.4188325221875715</c:v>
                </c:pt>
                <c:pt idx="9" formatCode="0.00">
                  <c:v>2.3915303283703366</c:v>
                </c:pt>
                <c:pt idx="10" formatCode="0.00">
                  <c:v>2.308776225435679</c:v>
                </c:pt>
                <c:pt idx="11" formatCode="0.00">
                  <c:v>2.1041234336960883</c:v>
                </c:pt>
                <c:pt idx="12" formatCode="0.00">
                  <c:v>1.8487573708964078</c:v>
                </c:pt>
                <c:pt idx="13" formatCode="0.00">
                  <c:v>1.868628707107959</c:v>
                </c:pt>
                <c:pt idx="14" formatCode="0.00">
                  <c:v>1.9078986528495534</c:v>
                </c:pt>
                <c:pt idx="15" formatCode="0.00">
                  <c:v>2.1175634896634818</c:v>
                </c:pt>
                <c:pt idx="16" formatCode="0.00">
                  <c:v>2.0210052729035652</c:v>
                </c:pt>
                <c:pt idx="17" formatCode="0.00">
                  <c:v>2.0054928592029313</c:v>
                </c:pt>
                <c:pt idx="18" formatCode="0.00">
                  <c:v>2.0611561586688225</c:v>
                </c:pt>
                <c:pt idx="19" formatCode="0.00">
                  <c:v>1.7243185751386108</c:v>
                </c:pt>
                <c:pt idx="20" formatCode="0.00">
                  <c:v>1.7150316223268049</c:v>
                </c:pt>
                <c:pt idx="21" formatCode="0.00">
                  <c:v>1.4642710027252406</c:v>
                </c:pt>
                <c:pt idx="22" formatCode="0.00">
                  <c:v>1.4742215593770851</c:v>
                </c:pt>
                <c:pt idx="23" formatCode="0.00">
                  <c:v>1.3025300587839155</c:v>
                </c:pt>
                <c:pt idx="24" formatCode="0.00">
                  <c:v>1.7685076224420015</c:v>
                </c:pt>
                <c:pt idx="25" formatCode="0.00">
                  <c:v>1.7100889677557092</c:v>
                </c:pt>
                <c:pt idx="26" formatCode="0.00">
                  <c:v>1.5225389913848204</c:v>
                </c:pt>
                <c:pt idx="27" formatCode="0.00">
                  <c:v>0.76709031013176343</c:v>
                </c:pt>
                <c:pt idx="28" formatCode="0.00">
                  <c:v>0.47948377039679713</c:v>
                </c:pt>
                <c:pt idx="29" formatCode="0.00">
                  <c:v>0.60311781462604586</c:v>
                </c:pt>
                <c:pt idx="30" formatCode="0.00">
                  <c:v>1.0410172699744749</c:v>
                </c:pt>
                <c:pt idx="31" formatCode="0.00">
                  <c:v>0.21938962531784512</c:v>
                </c:pt>
                <c:pt idx="32" formatCode="0.00">
                  <c:v>0.53241992749299527</c:v>
                </c:pt>
                <c:pt idx="33" formatCode="0.00">
                  <c:v>0.69672741470583333</c:v>
                </c:pt>
                <c:pt idx="34" formatCode="0.00">
                  <c:v>0.31559329389128266</c:v>
                </c:pt>
                <c:pt idx="35" formatCode="0.00">
                  <c:v>0.58803642038955672</c:v>
                </c:pt>
                <c:pt idx="36" formatCode="0.00">
                  <c:v>0.70064236430525284</c:v>
                </c:pt>
                <c:pt idx="37" formatCode="0.00">
                  <c:v>0.41404656202061574</c:v>
                </c:pt>
                <c:pt idx="38" formatCode="0.00">
                  <c:v>0.71434119409572361</c:v>
                </c:pt>
                <c:pt idx="39" formatCode="0.00">
                  <c:v>1.5258984545870362</c:v>
                </c:pt>
                <c:pt idx="40" formatCode="0.00">
                  <c:v>2.1146678125153642</c:v>
                </c:pt>
                <c:pt idx="41" formatCode="0.00">
                  <c:v>2.5140767864359646</c:v>
                </c:pt>
                <c:pt idx="42" formatCode="0.00">
                  <c:v>2.039876998000878</c:v>
                </c:pt>
                <c:pt idx="43" formatCode="0.00">
                  <c:v>3.1973481770301646</c:v>
                </c:pt>
                <c:pt idx="44" formatCode="0.00">
                  <c:v>3.0800501055978913</c:v>
                </c:pt>
                <c:pt idx="45" formatCode="0.00">
                  <c:v>4.2065708131702451</c:v>
                </c:pt>
                <c:pt idx="46" formatCode="0.00">
                  <c:v>5.1297912543823259</c:v>
                </c:pt>
                <c:pt idx="47" formatCode="0.00">
                  <c:v>5.3863900885263263</c:v>
                </c:pt>
                <c:pt idx="48" formatCode="0.00">
                  <c:v>5.4236097943657171</c:v>
                </c:pt>
                <c:pt idx="49" formatCode="0.00">
                  <c:v>5.8731169108616257</c:v>
                </c:pt>
                <c:pt idx="50" formatCode="0.00">
                  <c:v>5.9060065928133696</c:v>
                </c:pt>
                <c:pt idx="51" formatCode="0.00">
                  <c:v>7.2720021434455191</c:v>
                </c:pt>
                <c:pt idx="52" formatCode="0.00">
                  <c:v>7.0636082745410391</c:v>
                </c:pt>
                <c:pt idx="53" formatCode="0.00">
                  <c:v>6.7543776666089315</c:v>
                </c:pt>
              </c:numCache>
            </c:numRef>
          </c:val>
          <c:smooth val="0"/>
          <c:extLst>
            <c:ext xmlns:c16="http://schemas.microsoft.com/office/drawing/2014/chart" uri="{C3380CC4-5D6E-409C-BE32-E72D297353CC}">
              <c16:uniqueId val="{00000005-76BA-4874-A0DF-9A3CFA7A6ED6}"/>
            </c:ext>
          </c:extLst>
        </c:ser>
        <c:ser>
          <c:idx val="6"/>
          <c:order val="6"/>
          <c:tx>
            <c:strRef>
              <c:f>STIF!$J$4</c:f>
              <c:strCache>
                <c:ptCount val="1"/>
                <c:pt idx="0">
                  <c:v>Zero line</c:v>
                </c:pt>
              </c:strCache>
            </c:strRef>
          </c:tx>
          <c:spPr>
            <a:ln w="31750" cap="rnd">
              <a:solidFill>
                <a:schemeClr val="accent6">
                  <a:lumMod val="10000"/>
                </a:schemeClr>
              </a:solidFill>
              <a:round/>
            </a:ln>
            <a:effectLst/>
          </c:spPr>
          <c:marker>
            <c:symbol val="none"/>
          </c:marker>
          <c:cat>
            <c:numRef>
              <c:f>STIF!$A$89:$A$143</c:f>
              <c:numCache>
                <c:formatCode>mmm\-yy</c:formatCode>
                <c:ptCount val="55"/>
                <c:pt idx="0">
                  <c:v>43131</c:v>
                </c:pt>
                <c:pt idx="1">
                  <c:v>43159</c:v>
                </c:pt>
                <c:pt idx="2">
                  <c:v>43190</c:v>
                </c:pt>
                <c:pt idx="3">
                  <c:v>43220</c:v>
                </c:pt>
                <c:pt idx="4">
                  <c:v>43251</c:v>
                </c:pt>
                <c:pt idx="5">
                  <c:v>43281</c:v>
                </c:pt>
                <c:pt idx="6">
                  <c:v>43312</c:v>
                </c:pt>
                <c:pt idx="7">
                  <c:v>43343</c:v>
                </c:pt>
                <c:pt idx="8">
                  <c:v>43373</c:v>
                </c:pt>
                <c:pt idx="9">
                  <c:v>43404</c:v>
                </c:pt>
                <c:pt idx="10">
                  <c:v>43434</c:v>
                </c:pt>
                <c:pt idx="11">
                  <c:v>43465</c:v>
                </c:pt>
                <c:pt idx="12">
                  <c:v>43496</c:v>
                </c:pt>
                <c:pt idx="13">
                  <c:v>43524</c:v>
                </c:pt>
                <c:pt idx="14">
                  <c:v>43555</c:v>
                </c:pt>
                <c:pt idx="15">
                  <c:v>43585</c:v>
                </c:pt>
                <c:pt idx="16">
                  <c:v>43616</c:v>
                </c:pt>
                <c:pt idx="17">
                  <c:v>43646</c:v>
                </c:pt>
                <c:pt idx="18">
                  <c:v>43677</c:v>
                </c:pt>
                <c:pt idx="19">
                  <c:v>43708</c:v>
                </c:pt>
                <c:pt idx="20">
                  <c:v>43738</c:v>
                </c:pt>
                <c:pt idx="21">
                  <c:v>43769</c:v>
                </c:pt>
                <c:pt idx="22">
                  <c:v>43799</c:v>
                </c:pt>
                <c:pt idx="23">
                  <c:v>43830</c:v>
                </c:pt>
                <c:pt idx="24">
                  <c:v>43861</c:v>
                </c:pt>
                <c:pt idx="25">
                  <c:v>43890</c:v>
                </c:pt>
                <c:pt idx="26">
                  <c:v>43921</c:v>
                </c:pt>
                <c:pt idx="27">
                  <c:v>43951</c:v>
                </c:pt>
                <c:pt idx="28">
                  <c:v>43982</c:v>
                </c:pt>
                <c:pt idx="29">
                  <c:v>44012</c:v>
                </c:pt>
                <c:pt idx="30">
                  <c:v>44043</c:v>
                </c:pt>
                <c:pt idx="31">
                  <c:v>44074</c:v>
                </c:pt>
                <c:pt idx="32">
                  <c:v>44104</c:v>
                </c:pt>
                <c:pt idx="33">
                  <c:v>44135</c:v>
                </c:pt>
                <c:pt idx="34">
                  <c:v>44165</c:v>
                </c:pt>
                <c:pt idx="35">
                  <c:v>44196</c:v>
                </c:pt>
                <c:pt idx="36">
                  <c:v>44227</c:v>
                </c:pt>
                <c:pt idx="37">
                  <c:v>44255</c:v>
                </c:pt>
                <c:pt idx="38">
                  <c:v>44286</c:v>
                </c:pt>
                <c:pt idx="39">
                  <c:v>44316</c:v>
                </c:pt>
                <c:pt idx="40">
                  <c:v>44347</c:v>
                </c:pt>
                <c:pt idx="41">
                  <c:v>44377</c:v>
                </c:pt>
                <c:pt idx="42">
                  <c:v>44408</c:v>
                </c:pt>
                <c:pt idx="43">
                  <c:v>44439</c:v>
                </c:pt>
                <c:pt idx="44">
                  <c:v>44469</c:v>
                </c:pt>
                <c:pt idx="45">
                  <c:v>44500</c:v>
                </c:pt>
                <c:pt idx="46">
                  <c:v>44530</c:v>
                </c:pt>
                <c:pt idx="47">
                  <c:v>44561</c:v>
                </c:pt>
                <c:pt idx="48">
                  <c:v>44592</c:v>
                </c:pt>
                <c:pt idx="49">
                  <c:v>44620</c:v>
                </c:pt>
                <c:pt idx="50">
                  <c:v>44651</c:v>
                </c:pt>
                <c:pt idx="51">
                  <c:v>44681</c:v>
                </c:pt>
                <c:pt idx="52">
                  <c:v>44712</c:v>
                </c:pt>
                <c:pt idx="53">
                  <c:v>44742</c:v>
                </c:pt>
                <c:pt idx="54">
                  <c:v>44773</c:v>
                </c:pt>
              </c:numCache>
            </c:numRef>
          </c:cat>
          <c:val>
            <c:numRef>
              <c:f>STIF!$J$89:$J$143</c:f>
              <c:numCache>
                <c:formatCode>General</c:formatCode>
                <c:ptCount val="5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numCache>
            </c:numRef>
          </c:val>
          <c:smooth val="0"/>
          <c:extLst>
            <c:ext xmlns:c16="http://schemas.microsoft.com/office/drawing/2014/chart" uri="{C3380CC4-5D6E-409C-BE32-E72D297353CC}">
              <c16:uniqueId val="{00000006-76BA-4874-A0DF-9A3CFA7A6ED6}"/>
            </c:ext>
          </c:extLst>
        </c:ser>
        <c:ser>
          <c:idx val="7"/>
          <c:order val="7"/>
          <c:tx>
            <c:strRef>
              <c:f>STIF!$K$4</c:f>
              <c:strCache>
                <c:ptCount val="1"/>
                <c:pt idx="0">
                  <c:v>Projection line</c:v>
                </c:pt>
              </c:strCache>
            </c:strRef>
          </c:tx>
          <c:spPr>
            <a:ln w="19050" cap="rnd">
              <a:solidFill>
                <a:schemeClr val="accent6">
                  <a:lumMod val="10000"/>
                </a:schemeClr>
              </a:solidFill>
              <a:prstDash val="sysDash"/>
              <a:round/>
            </a:ln>
            <a:effectLst/>
          </c:spPr>
          <c:marker>
            <c:symbol val="none"/>
          </c:marker>
          <c:cat>
            <c:numRef>
              <c:f>STIF!$A$89:$A$143</c:f>
              <c:numCache>
                <c:formatCode>mmm\-yy</c:formatCode>
                <c:ptCount val="55"/>
                <c:pt idx="0">
                  <c:v>43131</c:v>
                </c:pt>
                <c:pt idx="1">
                  <c:v>43159</c:v>
                </c:pt>
                <c:pt idx="2">
                  <c:v>43190</c:v>
                </c:pt>
                <c:pt idx="3">
                  <c:v>43220</c:v>
                </c:pt>
                <c:pt idx="4">
                  <c:v>43251</c:v>
                </c:pt>
                <c:pt idx="5">
                  <c:v>43281</c:v>
                </c:pt>
                <c:pt idx="6">
                  <c:v>43312</c:v>
                </c:pt>
                <c:pt idx="7">
                  <c:v>43343</c:v>
                </c:pt>
                <c:pt idx="8">
                  <c:v>43373</c:v>
                </c:pt>
                <c:pt idx="9">
                  <c:v>43404</c:v>
                </c:pt>
                <c:pt idx="10">
                  <c:v>43434</c:v>
                </c:pt>
                <c:pt idx="11">
                  <c:v>43465</c:v>
                </c:pt>
                <c:pt idx="12">
                  <c:v>43496</c:v>
                </c:pt>
                <c:pt idx="13">
                  <c:v>43524</c:v>
                </c:pt>
                <c:pt idx="14">
                  <c:v>43555</c:v>
                </c:pt>
                <c:pt idx="15">
                  <c:v>43585</c:v>
                </c:pt>
                <c:pt idx="16">
                  <c:v>43616</c:v>
                </c:pt>
                <c:pt idx="17">
                  <c:v>43646</c:v>
                </c:pt>
                <c:pt idx="18">
                  <c:v>43677</c:v>
                </c:pt>
                <c:pt idx="19">
                  <c:v>43708</c:v>
                </c:pt>
                <c:pt idx="20">
                  <c:v>43738</c:v>
                </c:pt>
                <c:pt idx="21">
                  <c:v>43769</c:v>
                </c:pt>
                <c:pt idx="22">
                  <c:v>43799</c:v>
                </c:pt>
                <c:pt idx="23">
                  <c:v>43830</c:v>
                </c:pt>
                <c:pt idx="24">
                  <c:v>43861</c:v>
                </c:pt>
                <c:pt idx="25">
                  <c:v>43890</c:v>
                </c:pt>
                <c:pt idx="26">
                  <c:v>43921</c:v>
                </c:pt>
                <c:pt idx="27">
                  <c:v>43951</c:v>
                </c:pt>
                <c:pt idx="28">
                  <c:v>43982</c:v>
                </c:pt>
                <c:pt idx="29">
                  <c:v>44012</c:v>
                </c:pt>
                <c:pt idx="30">
                  <c:v>44043</c:v>
                </c:pt>
                <c:pt idx="31">
                  <c:v>44074</c:v>
                </c:pt>
                <c:pt idx="32">
                  <c:v>44104</c:v>
                </c:pt>
                <c:pt idx="33">
                  <c:v>44135</c:v>
                </c:pt>
                <c:pt idx="34">
                  <c:v>44165</c:v>
                </c:pt>
                <c:pt idx="35">
                  <c:v>44196</c:v>
                </c:pt>
                <c:pt idx="36">
                  <c:v>44227</c:v>
                </c:pt>
                <c:pt idx="37">
                  <c:v>44255</c:v>
                </c:pt>
                <c:pt idx="38">
                  <c:v>44286</c:v>
                </c:pt>
                <c:pt idx="39">
                  <c:v>44316</c:v>
                </c:pt>
                <c:pt idx="40">
                  <c:v>44347</c:v>
                </c:pt>
                <c:pt idx="41">
                  <c:v>44377</c:v>
                </c:pt>
                <c:pt idx="42">
                  <c:v>44408</c:v>
                </c:pt>
                <c:pt idx="43">
                  <c:v>44439</c:v>
                </c:pt>
                <c:pt idx="44">
                  <c:v>44469</c:v>
                </c:pt>
                <c:pt idx="45">
                  <c:v>44500</c:v>
                </c:pt>
                <c:pt idx="46">
                  <c:v>44530</c:v>
                </c:pt>
                <c:pt idx="47">
                  <c:v>44561</c:v>
                </c:pt>
                <c:pt idx="48">
                  <c:v>44592</c:v>
                </c:pt>
                <c:pt idx="49">
                  <c:v>44620</c:v>
                </c:pt>
                <c:pt idx="50">
                  <c:v>44651</c:v>
                </c:pt>
                <c:pt idx="51">
                  <c:v>44681</c:v>
                </c:pt>
                <c:pt idx="52">
                  <c:v>44712</c:v>
                </c:pt>
                <c:pt idx="53">
                  <c:v>44742</c:v>
                </c:pt>
                <c:pt idx="54">
                  <c:v>44773</c:v>
                </c:pt>
              </c:numCache>
            </c:numRef>
          </c:cat>
          <c:val>
            <c:numRef>
              <c:f>STIF!$K$89:$K$143</c:f>
              <c:numCache>
                <c:formatCode>General</c:formatCode>
                <c:ptCount val="55"/>
                <c:pt idx="0">
                  <c:v>-1000</c:v>
                </c:pt>
                <c:pt idx="1">
                  <c:v>-1000</c:v>
                </c:pt>
                <c:pt idx="2">
                  <c:v>-1000</c:v>
                </c:pt>
                <c:pt idx="3">
                  <c:v>-1000</c:v>
                </c:pt>
                <c:pt idx="4">
                  <c:v>-1000</c:v>
                </c:pt>
                <c:pt idx="5">
                  <c:v>-1000</c:v>
                </c:pt>
                <c:pt idx="6">
                  <c:v>-1000</c:v>
                </c:pt>
                <c:pt idx="7">
                  <c:v>-1000</c:v>
                </c:pt>
                <c:pt idx="8">
                  <c:v>-1000</c:v>
                </c:pt>
                <c:pt idx="9">
                  <c:v>-1000</c:v>
                </c:pt>
                <c:pt idx="10">
                  <c:v>-1000</c:v>
                </c:pt>
                <c:pt idx="11">
                  <c:v>-1000</c:v>
                </c:pt>
                <c:pt idx="12">
                  <c:v>-1000</c:v>
                </c:pt>
                <c:pt idx="13">
                  <c:v>-1000</c:v>
                </c:pt>
                <c:pt idx="14">
                  <c:v>-1000</c:v>
                </c:pt>
                <c:pt idx="15">
                  <c:v>-1000</c:v>
                </c:pt>
                <c:pt idx="16">
                  <c:v>-1000</c:v>
                </c:pt>
                <c:pt idx="17">
                  <c:v>-1000</c:v>
                </c:pt>
                <c:pt idx="18">
                  <c:v>-1000</c:v>
                </c:pt>
                <c:pt idx="19">
                  <c:v>-1000</c:v>
                </c:pt>
                <c:pt idx="20">
                  <c:v>-1000</c:v>
                </c:pt>
                <c:pt idx="21">
                  <c:v>-1000</c:v>
                </c:pt>
                <c:pt idx="22">
                  <c:v>-1000</c:v>
                </c:pt>
                <c:pt idx="23">
                  <c:v>-1000</c:v>
                </c:pt>
                <c:pt idx="24">
                  <c:v>-1000</c:v>
                </c:pt>
                <c:pt idx="25">
                  <c:v>-1000</c:v>
                </c:pt>
                <c:pt idx="26">
                  <c:v>-1000</c:v>
                </c:pt>
                <c:pt idx="27">
                  <c:v>-1000</c:v>
                </c:pt>
                <c:pt idx="28">
                  <c:v>-1000</c:v>
                </c:pt>
                <c:pt idx="29">
                  <c:v>-1000</c:v>
                </c:pt>
                <c:pt idx="30">
                  <c:v>-1000</c:v>
                </c:pt>
                <c:pt idx="31">
                  <c:v>-1000</c:v>
                </c:pt>
                <c:pt idx="32">
                  <c:v>-1000</c:v>
                </c:pt>
                <c:pt idx="33">
                  <c:v>-1000</c:v>
                </c:pt>
                <c:pt idx="34">
                  <c:v>-1000</c:v>
                </c:pt>
                <c:pt idx="35">
                  <c:v>-1000</c:v>
                </c:pt>
                <c:pt idx="36">
                  <c:v>-1000</c:v>
                </c:pt>
                <c:pt idx="37">
                  <c:v>-1000</c:v>
                </c:pt>
                <c:pt idx="38">
                  <c:v>-1000</c:v>
                </c:pt>
                <c:pt idx="39">
                  <c:v>-1000</c:v>
                </c:pt>
                <c:pt idx="40">
                  <c:v>-1000</c:v>
                </c:pt>
                <c:pt idx="41">
                  <c:v>-1000</c:v>
                </c:pt>
                <c:pt idx="42">
                  <c:v>-1000</c:v>
                </c:pt>
                <c:pt idx="43">
                  <c:v>-1000</c:v>
                </c:pt>
                <c:pt idx="44">
                  <c:v>-1000</c:v>
                </c:pt>
                <c:pt idx="45">
                  <c:v>-1000</c:v>
                </c:pt>
                <c:pt idx="46">
                  <c:v>-1000</c:v>
                </c:pt>
                <c:pt idx="47">
                  <c:v>-1000</c:v>
                </c:pt>
                <c:pt idx="48">
                  <c:v>1000</c:v>
                </c:pt>
                <c:pt idx="49">
                  <c:v>1000</c:v>
                </c:pt>
                <c:pt idx="50">
                  <c:v>1000</c:v>
                </c:pt>
                <c:pt idx="51">
                  <c:v>1000</c:v>
                </c:pt>
                <c:pt idx="52">
                  <c:v>1000</c:v>
                </c:pt>
                <c:pt idx="53">
                  <c:v>1000</c:v>
                </c:pt>
              </c:numCache>
            </c:numRef>
          </c:val>
          <c:smooth val="0"/>
          <c:extLst>
            <c:ext xmlns:c16="http://schemas.microsoft.com/office/drawing/2014/chart" uri="{C3380CC4-5D6E-409C-BE32-E72D297353CC}">
              <c16:uniqueId val="{00000007-76BA-4874-A0DF-9A3CFA7A6ED6}"/>
            </c:ext>
          </c:extLst>
        </c:ser>
        <c:dLbls>
          <c:showLegendKey val="0"/>
          <c:showVal val="0"/>
          <c:showCatName val="0"/>
          <c:showSerName val="0"/>
          <c:showPercent val="0"/>
          <c:showBubbleSize val="0"/>
        </c:dLbls>
        <c:marker val="1"/>
        <c:smooth val="0"/>
        <c:axId val="1200584992"/>
        <c:axId val="1200558424"/>
      </c:lineChart>
      <c:dateAx>
        <c:axId val="1200584992"/>
        <c:scaling>
          <c:orientation val="minMax"/>
        </c:scaling>
        <c:delete val="0"/>
        <c:axPos val="b"/>
        <c:numFmt formatCode="yyyy" sourceLinked="0"/>
        <c:majorTickMark val="in"/>
        <c:minorTickMark val="none"/>
        <c:tickLblPos val="nextTo"/>
        <c:spPr>
          <a:noFill/>
          <a:ln w="0" cap="flat" cmpd="sng" algn="ctr">
            <a:solidFill>
              <a:srgbClr val="000000"/>
            </a:solidFill>
            <a:prstDash val="solid"/>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200558424"/>
        <c:crossesAt val="-1000"/>
        <c:auto val="0"/>
        <c:lblOffset val="100"/>
        <c:baseTimeUnit val="days"/>
        <c:majorUnit val="1"/>
        <c:majorTimeUnit val="years"/>
      </c:dateAx>
      <c:valAx>
        <c:axId val="1200558424"/>
        <c:scaling>
          <c:orientation val="minMax"/>
          <c:max val="8"/>
          <c:min val="-2"/>
        </c:scaling>
        <c:delete val="0"/>
        <c:axPos val="r"/>
        <c:numFmt formatCode="0" sourceLinked="0"/>
        <c:majorTickMark val="in"/>
        <c:minorTickMark val="none"/>
        <c:tickLblPos val="nextTo"/>
        <c:spPr>
          <a:noFill/>
          <a:ln w="0">
            <a:solidFill>
              <a:srgbClr val="000000"/>
            </a:solidFill>
            <a:prstDash val="soli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200584992"/>
        <c:crosses val="max"/>
        <c:crossBetween val="between"/>
      </c:valAx>
      <c:spPr>
        <a:noFill/>
        <a:ln w="0">
          <a:solidFill>
            <a:srgbClr val="000000"/>
          </a:solidFill>
        </a:ln>
        <a:effectLst/>
      </c:spPr>
    </c:plotArea>
    <c:plotVisOnly val="1"/>
    <c:dispBlanksAs val="gap"/>
    <c:showDLblsOverMax val="0"/>
  </c:chart>
  <c:spPr>
    <a:noFill/>
    <a:ln w="9525" cap="flat" cmpd="sng" algn="ctr">
      <a:no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0.75965</cdr:x>
      <cdr:y>0.03279</cdr:y>
    </cdr:from>
    <cdr:to>
      <cdr:x>0.94673</cdr:x>
      <cdr:y>0.07886</cdr:y>
    </cdr:to>
    <cdr:sp macro="" textlink="">
      <cdr:nvSpPr>
        <cdr:cNvPr id="2" name="YAXISTEXTBOX"/>
        <cdr:cNvSpPr txBox="1"/>
      </cdr:nvSpPr>
      <cdr:spPr>
        <a:xfrm xmlns:a="http://schemas.openxmlformats.org/drawingml/2006/main">
          <a:off x="6292289" y="182201"/>
          <a:ext cx="1549617" cy="255991"/>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GB" sz="1200" b="0" dirty="0">
              <a:latin typeface="Arial"/>
            </a:rPr>
            <a:t>Percentage</a:t>
          </a:r>
          <a:r>
            <a:rPr lang="en-GB" sz="1200" b="0" baseline="0" dirty="0">
              <a:latin typeface="Arial"/>
            </a:rPr>
            <a:t> points</a:t>
          </a:r>
          <a:endParaRPr lang="en-GB" sz="1200" b="0" dirty="0">
            <a:latin typeface="Arial"/>
          </a:endParaRPr>
        </a:p>
      </cdr:txBody>
    </cdr:sp>
  </cdr:relSizeAnchor>
  <cdr:relSizeAnchor xmlns:cdr="http://schemas.openxmlformats.org/drawingml/2006/chartDrawing">
    <cdr:from>
      <cdr:x>0.01935</cdr:x>
      <cdr:y>0.9044</cdr:y>
    </cdr:from>
    <cdr:to>
      <cdr:x>0.09674</cdr:x>
      <cdr:y>0.94355</cdr:y>
    </cdr:to>
    <cdr:sp macro="" textlink="">
      <cdr:nvSpPr>
        <cdr:cNvPr id="7" name="YAXISTEXTBOX"/>
        <cdr:cNvSpPr txBox="1"/>
      </cdr:nvSpPr>
      <cdr:spPr>
        <a:xfrm xmlns:a="http://schemas.openxmlformats.org/drawingml/2006/main">
          <a:off x="160304" y="5025190"/>
          <a:ext cx="641043" cy="217527"/>
        </a:xfrm>
        <a:prstGeom xmlns:a="http://schemas.openxmlformats.org/drawingml/2006/main" prst="rect">
          <a:avLst/>
        </a:prstGeom>
        <a:solidFill xmlns:a="http://schemas.openxmlformats.org/drawingml/2006/main">
          <a:schemeClr val="bg1"/>
        </a:solidFill>
      </cdr:spPr>
      <cdr:txBody>
        <a:bodyPr xmlns:a="http://schemas.openxmlformats.org/drawingml/2006/main" vertOverflow="overflow" horzOverflow="overflow" vert="horz" wrap="none" lIns="3600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b="0" dirty="0">
              <a:latin typeface="Arial"/>
            </a:rPr>
            <a:t>2013</a:t>
          </a:r>
        </a:p>
      </cdr:txBody>
    </cdr:sp>
  </cdr:relSizeAnchor>
</c:userShapes>
</file>

<file path=ppt/drawings/drawing2.xml><?xml version="1.0" encoding="utf-8"?>
<c:userShapes xmlns:c="http://schemas.openxmlformats.org/drawingml/2006/chart">
  <cdr:relSizeAnchor xmlns:cdr="http://schemas.openxmlformats.org/drawingml/2006/chartDrawing">
    <cdr:from>
      <cdr:x>0.82707</cdr:x>
      <cdr:y>0.02837</cdr:y>
    </cdr:from>
    <cdr:to>
      <cdr:x>0.93187</cdr:x>
      <cdr:y>0.11019</cdr:y>
    </cdr:to>
    <cdr:sp macro="" textlink="">
      <cdr:nvSpPr>
        <cdr:cNvPr id="2" name="TextBox 1"/>
        <cdr:cNvSpPr txBox="1"/>
      </cdr:nvSpPr>
      <cdr:spPr>
        <a:xfrm xmlns:a="http://schemas.openxmlformats.org/drawingml/2006/main">
          <a:off x="7126147" y="153455"/>
          <a:ext cx="902938" cy="4426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200" dirty="0">
              <a:latin typeface="Arial" panose="020B0604020202020204" pitchFamily="34" charset="0"/>
              <a:cs typeface="Arial" panose="020B0604020202020204" pitchFamily="34" charset="0"/>
            </a:rPr>
            <a:t>Per cent</a:t>
          </a:r>
        </a:p>
      </cdr:txBody>
    </cdr:sp>
  </cdr:relSizeAnchor>
</c:userShapes>
</file>

<file path=ppt/drawings/drawing3.xml><?xml version="1.0" encoding="utf-8"?>
<c:userShapes xmlns:c="http://schemas.openxmlformats.org/drawingml/2006/chart">
  <cdr:relSizeAnchor xmlns:cdr="http://schemas.openxmlformats.org/drawingml/2006/chartDrawing">
    <cdr:from>
      <cdr:x>0.62627</cdr:x>
      <cdr:y>0.05377</cdr:y>
    </cdr:from>
    <cdr:to>
      <cdr:x>0.8723</cdr:x>
      <cdr:y>0.10891</cdr:y>
    </cdr:to>
    <cdr:sp macro="" textlink="">
      <cdr:nvSpPr>
        <cdr:cNvPr id="2" name="TextBox 1"/>
        <cdr:cNvSpPr txBox="1"/>
      </cdr:nvSpPr>
      <cdr:spPr>
        <a:xfrm xmlns:a="http://schemas.openxmlformats.org/drawingml/2006/main">
          <a:off x="5662733" y="327002"/>
          <a:ext cx="2224665" cy="335328"/>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pPr algn="r"/>
          <a:r>
            <a:rPr lang="en-GB" sz="1200" dirty="0">
              <a:solidFill>
                <a:srgbClr val="000000"/>
              </a:solidFill>
              <a:latin typeface="Arial" panose="020B0604020202020204" pitchFamily="34" charset="0"/>
            </a:rPr>
            <a:t>Percentage points </a:t>
          </a:r>
        </a:p>
      </cdr:txBody>
    </cdr:sp>
  </cdr:relSizeAnchor>
  <cdr:relSizeAnchor xmlns:cdr="http://schemas.openxmlformats.org/drawingml/2006/chartDrawing">
    <cdr:from>
      <cdr:x>0.63289</cdr:x>
      <cdr:y>0.11844</cdr:y>
    </cdr:from>
    <cdr:to>
      <cdr:x>0.76424</cdr:x>
      <cdr:y>0.19356</cdr:y>
    </cdr:to>
    <cdr:sp macro="" textlink="">
      <cdr:nvSpPr>
        <cdr:cNvPr id="5" name="TextBox 1"/>
        <cdr:cNvSpPr txBox="1"/>
      </cdr:nvSpPr>
      <cdr:spPr>
        <a:xfrm xmlns:a="http://schemas.openxmlformats.org/drawingml/2006/main">
          <a:off x="5722668" y="720247"/>
          <a:ext cx="1187630" cy="45683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200" b="1" dirty="0">
              <a:latin typeface="Arial" panose="020B0604020202020204" pitchFamily="34" charset="0"/>
              <a:cs typeface="Arial" panose="020B0604020202020204" pitchFamily="34" charset="0"/>
            </a:rPr>
            <a:t>Projection</a:t>
          </a:r>
          <a:r>
            <a:rPr lang="en-GB" sz="1200" b="1" baseline="30000" dirty="0">
              <a:latin typeface="Arial" panose="020B0604020202020204" pitchFamily="34" charset="0"/>
              <a:cs typeface="Arial" panose="020B0604020202020204" pitchFamily="34" charset="0"/>
            </a:rPr>
            <a:t>(b)</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802016-6E41-4552-9000-B1295D984C1F}" type="datetimeFigureOut">
              <a:rPr lang="en-GB" smtClean="0"/>
              <a:t>10/02/2022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EC8ECB-684E-4D8F-9526-0715CDE2BEE6}" type="slidenum">
              <a:rPr lang="en-GB" smtClean="0"/>
              <a:t>‹#›</a:t>
            </a:fld>
            <a:endParaRPr lang="en-GB"/>
          </a:p>
        </p:txBody>
      </p:sp>
    </p:spTree>
    <p:extLst>
      <p:ext uri="{BB962C8B-B14F-4D97-AF65-F5344CB8AC3E}">
        <p14:creationId xmlns:p14="http://schemas.microsoft.com/office/powerpoint/2010/main" val="2191657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78B890-4368-41A1-A4CA-B95169D697D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5993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base" latinLnBrk="0" hangingPunct="1">
              <a:lnSpc>
                <a:spcPct val="100000"/>
              </a:lnSpc>
              <a:spcBef>
                <a:spcPct val="0"/>
              </a:spcBef>
              <a:spcAft>
                <a:spcPct val="0"/>
              </a:spcAft>
              <a:buClrTx/>
              <a:buSzTx/>
              <a:buFont typeface="Arial" pitchFamily="34" charset="0"/>
              <a:buAutoNum type="alphaLcParenBoth"/>
              <a:tabLst/>
              <a:defRPr/>
            </a:pPr>
            <a:r>
              <a:rPr lang="en-GB" sz="1100" dirty="0" smtClean="0"/>
              <a:t>Personal consumption expenditure price index inflation. </a:t>
            </a:r>
          </a:p>
          <a:p>
            <a:pPr marL="228600" marR="0" lvl="0" indent="-228600" algn="l" defTabSz="914400" rtl="0" eaLnBrk="1" fontAlgn="base" latinLnBrk="0" hangingPunct="1">
              <a:lnSpc>
                <a:spcPct val="100000"/>
              </a:lnSpc>
              <a:spcBef>
                <a:spcPct val="0"/>
              </a:spcBef>
              <a:spcAft>
                <a:spcPct val="0"/>
              </a:spcAft>
              <a:buClrTx/>
              <a:buSzTx/>
              <a:buFont typeface="Arial" pitchFamily="34" charset="0"/>
              <a:buAutoNum type="alphaLcParenBoth"/>
              <a:tabLst/>
              <a:defRPr/>
            </a:pPr>
            <a:r>
              <a:rPr lang="en-GB" sz="1100" dirty="0" smtClean="0"/>
              <a:t>For the euro area and the UK, excludes energy, food, alcoholic beverages and tobacco. For the US, excludes food and energy.</a:t>
            </a:r>
            <a:endParaRPr lang="en-GB" sz="1100" baseline="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78B890-4368-41A1-A4CA-B95169D697D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8913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E53B0-EFB7-4B0E-B012-E676534541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8075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smtClean="0"/>
              <a:t>The fan chart depicts the probability of various outcomes for CPI inflation in the future. It has been conditioned on the assumptions in </a:t>
            </a:r>
            <a:r>
              <a:rPr lang="en-GB" sz="1100" b="1" dirty="0" smtClean="0"/>
              <a:t>Table 1.A </a:t>
            </a:r>
            <a:r>
              <a:rPr lang="en-GB" sz="1100" dirty="0" smtClean="0"/>
              <a:t>footnote (b). If economic circumstances identical to today’s were to prevail on 100 occasions, the MPC’s best collective judgement is that inflation in any particular quarter would lie within the darkest central band on only 30 of those occasions. The fan chart is constructed so that outturns of inflation are also expected to lie within each pair of the lighter red areas on 30 occasions. In any particular quarter of the forecast period, inflation is therefore expected to lie somewhere within the fans on 90 out of 100 occasions. And on the remaining 10 out of 100 occasions inflation can fall anywhere outside the red area of the fan chart. Over the forecast period, this has been depicted by the light grey background. See the box on pages 48–49 of the May 2002 Inflation Report for a fuller description of the fan chart and what it represents</a:t>
            </a:r>
            <a:endParaRPr lang="en-GB" sz="1100" baseline="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78B890-4368-41A1-A4CA-B95169D697D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065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smtClean="0"/>
              <a:t>The fan chart depicts the probability of various outcomes for LFS unemployment. It has been conditioned on the assumptions in </a:t>
            </a:r>
            <a:r>
              <a:rPr lang="en-GB" sz="1100" b="1" dirty="0" smtClean="0"/>
              <a:t>Table 1.A </a:t>
            </a:r>
            <a:r>
              <a:rPr lang="en-GB" sz="1100" dirty="0" smtClean="0"/>
              <a:t>footnote (b). The coloured bands have the same interpretation as in </a:t>
            </a:r>
            <a:r>
              <a:rPr lang="en-GB" sz="1100" b="1" dirty="0" smtClean="0"/>
              <a:t>Charts 1.1 and 1.2, </a:t>
            </a:r>
            <a:r>
              <a:rPr lang="en-GB" sz="1100" dirty="0" smtClean="0"/>
              <a:t>and portray 90% of the probability distribution. The calibration of this fan chart takes account of the likely path dependency of the economy, where, for example, it is judged that shocks to unemployment in one quarter will continue to have some effect on unemployment in successive quarters. The fan begins in 2021 Q4, a quarter earlier than for CPI inflation. That is because Q4 is a staff projection for the unemployment rate, based in part on data for October and November. The unemployment rate was 4.1% in the three months to November, and is projected to be 4.0% in Q4 as a whole. A significant proportion of this distribution lies below Bank staff’s current estimate of the long-term equilibrium unemployment rate. There is therefore uncertainty about the precise calibration of this fan chart.</a:t>
            </a:r>
            <a:endParaRPr lang="en-GB" sz="1100" baseline="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78B890-4368-41A1-A4CA-B95169D697D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2236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marR="0" lvl="0" indent="-21600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GB" sz="1000" b="0" i="0" u="none" strike="noStrike" kern="1200" cap="none" spc="0" normalizeH="0" baseline="0" noProof="0" dirty="0" smtClean="0">
                <a:ln>
                  <a:noFill/>
                </a:ln>
                <a:solidFill>
                  <a:srgbClr val="EBEBEB">
                    <a:lumMod val="10000"/>
                  </a:srgbClr>
                </a:solidFill>
                <a:effectLst/>
                <a:uLnTx/>
                <a:uFillTx/>
                <a:latin typeface="+mn-lt"/>
                <a:ea typeface="+mn-ea"/>
                <a:cs typeface="Arial" panose="020B0604020202020204" pitchFamily="34" charset="0"/>
              </a:rPr>
              <a:t>(a) 	Share of value of outstanding mortgages. Data from January 2016 are for individuals and individual trusts only. Latest data point is November 2021.</a:t>
            </a:r>
          </a:p>
          <a:p>
            <a:endParaRPr lang="en-GB" sz="1100" baseline="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78B890-4368-41A1-A4CA-B95169D697D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941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78B890-4368-41A1-A4CA-B95169D697D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5429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base" latinLnBrk="0" hangingPunct="1">
              <a:lnSpc>
                <a:spcPct val="100000"/>
              </a:lnSpc>
              <a:spcBef>
                <a:spcPct val="0"/>
              </a:spcBef>
              <a:spcAft>
                <a:spcPct val="0"/>
              </a:spcAft>
              <a:buClrTx/>
              <a:buSzTx/>
              <a:buFont typeface="Arial" pitchFamily="34" charset="0"/>
              <a:buAutoNum type="alphaLcParenBoth"/>
              <a:tabLst/>
              <a:defRPr/>
            </a:pPr>
            <a:r>
              <a:rPr lang="en-GB" sz="1100" dirty="0" smtClean="0"/>
              <a:t>Figures in parentheses are weights in gross value added in 2019. Weights and contributions may not sum to the total due to rounding. </a:t>
            </a:r>
          </a:p>
          <a:p>
            <a:pPr marL="228600" marR="0" lvl="0" indent="-228600" algn="l" defTabSz="914400" rtl="0" eaLnBrk="1" fontAlgn="base" latinLnBrk="0" hangingPunct="1">
              <a:lnSpc>
                <a:spcPct val="100000"/>
              </a:lnSpc>
              <a:spcBef>
                <a:spcPct val="0"/>
              </a:spcBef>
              <a:spcAft>
                <a:spcPct val="0"/>
              </a:spcAft>
              <a:buClrTx/>
              <a:buSzTx/>
              <a:buFont typeface="Arial" pitchFamily="34" charset="0"/>
              <a:buAutoNum type="alphaLcParenBoth"/>
              <a:tabLst/>
              <a:defRPr/>
            </a:pPr>
            <a:r>
              <a:rPr lang="en-GB" sz="1100" dirty="0" smtClean="0"/>
              <a:t>Other production includes agriculture, mining and quarrying, and utilities. </a:t>
            </a:r>
          </a:p>
          <a:p>
            <a:pPr marL="228600" marR="0" lvl="0" indent="-228600" algn="l" defTabSz="914400" rtl="0" eaLnBrk="1" fontAlgn="base" latinLnBrk="0" hangingPunct="1">
              <a:lnSpc>
                <a:spcPct val="100000"/>
              </a:lnSpc>
              <a:spcBef>
                <a:spcPct val="0"/>
              </a:spcBef>
              <a:spcAft>
                <a:spcPct val="0"/>
              </a:spcAft>
              <a:buClrTx/>
              <a:buSzTx/>
              <a:buFont typeface="Arial" pitchFamily="34" charset="0"/>
              <a:buAutoNum type="alphaLcParenBoth"/>
              <a:tabLst/>
              <a:defRPr/>
            </a:pPr>
            <a:r>
              <a:rPr lang="en-GB" sz="1100" dirty="0" smtClean="0"/>
              <a:t>Consumer-facing services includes accommodation and food services, arts, entertainment and recreation, and wholesale and retail.</a:t>
            </a:r>
            <a:endParaRPr lang="en-GB" sz="1100" baseline="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78B890-4368-41A1-A4CA-B95169D697D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9029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E53B0-EFB7-4B0E-B012-E676534541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0263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marR="0" lvl="0" indent="-216000" algn="l" defTabSz="914400" rtl="0" eaLnBrk="1" fontAlgn="base" latinLnBrk="0" hangingPunct="1">
              <a:lnSpc>
                <a:spcPct val="100000"/>
              </a:lnSpc>
              <a:spcBef>
                <a:spcPct val="0"/>
              </a:spcBef>
              <a:spcAft>
                <a:spcPct val="0"/>
              </a:spcAft>
              <a:buClrTx/>
              <a:buSzTx/>
              <a:buFont typeface="Arial" pitchFamily="34" charset="0"/>
              <a:buNone/>
              <a:tabLst/>
              <a:defRPr/>
            </a:pPr>
            <a:r>
              <a:rPr lang="en-GB" sz="1000" dirty="0" smtClean="0"/>
              <a:t>The fan charts depict the probability of various outcomes for GDP and GDP growth. They have been conditioned on the assumptions in </a:t>
            </a:r>
            <a:r>
              <a:rPr lang="en-GB" sz="1000" b="1" dirty="0" smtClean="0"/>
              <a:t>Table 1.A </a:t>
            </a:r>
            <a:r>
              <a:rPr lang="en-GB" sz="1000" dirty="0" smtClean="0"/>
              <a:t>footnote (b). To the left of the vertical dashed line, the distribution reflects uncertainty around revisions to the data over the past. To aid comparability with the official data, it does not include the </a:t>
            </a:r>
            <a:r>
              <a:rPr lang="en-GB" sz="1000" dirty="0" err="1" smtClean="0"/>
              <a:t>backcast</a:t>
            </a:r>
            <a:r>
              <a:rPr lang="en-GB" sz="1000" dirty="0" smtClean="0"/>
              <a:t> for expected revisions, which is available from the ‘Download the chart slides and data’ link at </a:t>
            </a:r>
            <a:r>
              <a:rPr lang="en-GB" sz="1000" i="1" u="sng" dirty="0" smtClean="0"/>
              <a:t>Monetary Policy Report – February 2022</a:t>
            </a:r>
            <a:r>
              <a:rPr lang="en-GB" sz="1000" dirty="0" smtClean="0"/>
              <a:t>. To the right of the vertical line, the distribution reflects uncertainty over the evolution of GDP and GDP growth in the future. If economic circumstances identical to today’s were to prevail on 100 occasions, the MPC’s best collective judgement is that the mature estimate of GDP </a:t>
            </a:r>
            <a:r>
              <a:rPr lang="en-GB" sz="1000" b="1" dirty="0" smtClean="0"/>
              <a:t>(in Chart 1.1) </a:t>
            </a:r>
            <a:r>
              <a:rPr lang="en-GB" sz="1000" dirty="0" smtClean="0"/>
              <a:t>or GDP growth (in Chart 1.2) would lie within the darkest central band on only 30 of those occasions. The fan chart is constructed so that outturns are also expected to lie within each pair of the lighter green areas on 30 occasions. In any particular quarter of the forecast period, GDP or GDP growth is therefore expected to lie somewhere within the fan on 90 out of 100 occasions. And on the remaining 10 out of 100 occasions GDP or GDP growth can fall anywhere outside the green area of the fan chart. Over the forecast period, this has been depicted by the light grey background. See the box on page 39 of the November 2007 Inflation Report for a fuller description of the fan chart and what it represents</a:t>
            </a:r>
            <a:endParaRPr kumimoji="0" lang="en-GB" sz="1000" b="0" i="0" u="none" strike="noStrike" kern="1200" cap="none" spc="0" normalizeH="0" baseline="0" noProof="0" dirty="0" smtClean="0">
              <a:ln>
                <a:noFill/>
              </a:ln>
              <a:solidFill>
                <a:srgbClr val="EBEBEB">
                  <a:lumMod val="10000"/>
                </a:srgbClr>
              </a:solidFill>
              <a:effectLst/>
              <a:uLnTx/>
              <a:uFillTx/>
              <a:latin typeface="+mn-lt"/>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78B890-4368-41A1-A4CA-B95169D697D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0575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base" latinLnBrk="0" hangingPunct="1">
              <a:lnSpc>
                <a:spcPct val="100000"/>
              </a:lnSpc>
              <a:spcBef>
                <a:spcPct val="0"/>
              </a:spcBef>
              <a:spcAft>
                <a:spcPct val="0"/>
              </a:spcAft>
              <a:buClrTx/>
              <a:buSzTx/>
              <a:buFont typeface="Arial" pitchFamily="34" charset="0"/>
              <a:buAutoNum type="alphaLcParenBoth"/>
              <a:tabLst/>
              <a:defRPr/>
            </a:pPr>
            <a:r>
              <a:rPr lang="en-GB" sz="1100" dirty="0" smtClean="0"/>
              <a:t>All data as of 26 January 2022. The February and November curves are estimated using instantaneous forward overnight swap rates in the 15 working days to 26 January 2022 and 27 October 2021 respectively. </a:t>
            </a:r>
          </a:p>
          <a:p>
            <a:pPr marL="228600" marR="0" lvl="0" indent="-228600" algn="l" defTabSz="914400" rtl="0" eaLnBrk="1" fontAlgn="base" latinLnBrk="0" hangingPunct="1">
              <a:lnSpc>
                <a:spcPct val="100000"/>
              </a:lnSpc>
              <a:spcBef>
                <a:spcPct val="0"/>
              </a:spcBef>
              <a:spcAft>
                <a:spcPct val="0"/>
              </a:spcAft>
              <a:buClrTx/>
              <a:buSzTx/>
              <a:buFont typeface="Arial" pitchFamily="34" charset="0"/>
              <a:buAutoNum type="alphaLcParenBoth"/>
              <a:tabLst/>
              <a:defRPr/>
            </a:pPr>
            <a:r>
              <a:rPr lang="en-GB" sz="1100" dirty="0" smtClean="0"/>
              <a:t>Upper bound of the target range. </a:t>
            </a:r>
          </a:p>
          <a:p>
            <a:pPr marL="228600" marR="0" lvl="0" indent="-228600" algn="l" defTabSz="914400" rtl="0" eaLnBrk="1" fontAlgn="base" latinLnBrk="0" hangingPunct="1">
              <a:lnSpc>
                <a:spcPct val="100000"/>
              </a:lnSpc>
              <a:spcBef>
                <a:spcPct val="0"/>
              </a:spcBef>
              <a:spcAft>
                <a:spcPct val="0"/>
              </a:spcAft>
              <a:buClrTx/>
              <a:buSzTx/>
              <a:buFont typeface="Arial" pitchFamily="34" charset="0"/>
              <a:buAutoNum type="alphaLcParenBoth"/>
              <a:tabLst/>
              <a:defRPr/>
            </a:pPr>
            <a:r>
              <a:rPr lang="en-GB" sz="1100" dirty="0" smtClean="0"/>
              <a:t>From 3 January 2022, the euro-area curve is based on €STR swaps, whereas previously it was based on EONIA swaps. Given the spread between EONIA and €STR, this change alone would have caused the curve to shift down by around 8 basis points.</a:t>
            </a:r>
            <a:endParaRPr lang="en-GB" sz="1100" baseline="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78B890-4368-41A1-A4CA-B95169D697D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4322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LcParenBoth"/>
            </a:pPr>
            <a:r>
              <a:rPr lang="en-GB" sz="1000" dirty="0" smtClean="0"/>
              <a:t>Data from the Labour Force Survey and employment includes employees and self-employed. Changes do not sum to 0 as the population is estimated to have increased during the period</a:t>
            </a:r>
            <a:endParaRPr lang="en-GB" sz="1100" baseline="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78B890-4368-41A1-A4CA-B95169D697D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5486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base" latinLnBrk="0" hangingPunct="1">
              <a:lnSpc>
                <a:spcPct val="100000"/>
              </a:lnSpc>
              <a:spcBef>
                <a:spcPct val="0"/>
              </a:spcBef>
              <a:spcAft>
                <a:spcPct val="0"/>
              </a:spcAft>
              <a:buClrTx/>
              <a:buSzTx/>
              <a:buFont typeface="Arial" pitchFamily="34" charset="0"/>
              <a:buAutoNum type="alphaLcParenBoth"/>
              <a:tabLst/>
              <a:defRPr/>
            </a:pPr>
            <a:r>
              <a:rPr lang="en-GB" sz="1100" dirty="0" smtClean="0"/>
              <a:t>Three-month moving averages. Latest vacancy data are for December 2021, latest </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lang="en-GB" sz="1100" dirty="0" smtClean="0"/>
              <a:t>      unemployment data for November 2021</a:t>
            </a:r>
            <a:endParaRPr lang="en-GB" sz="1100" baseline="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78B890-4368-41A1-A4CA-B95169D697D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214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smtClean="0"/>
              <a:t>The fan chart depicts the probability of various outcomes for LFS unemployment. It has been conditioned on the assumptions in </a:t>
            </a:r>
            <a:r>
              <a:rPr lang="en-GB" sz="1100" b="1" dirty="0" smtClean="0"/>
              <a:t>Table 1.A </a:t>
            </a:r>
            <a:r>
              <a:rPr lang="en-GB" sz="1100" dirty="0" smtClean="0"/>
              <a:t>footnote (b). The coloured bands have the same interpretation as in </a:t>
            </a:r>
            <a:r>
              <a:rPr lang="en-GB" sz="1100" b="1" dirty="0" smtClean="0"/>
              <a:t>Charts 1.1 and 1.2, </a:t>
            </a:r>
            <a:r>
              <a:rPr lang="en-GB" sz="1100" dirty="0" smtClean="0"/>
              <a:t>and portray 90% of the probability distribution. The calibration of this fan chart takes account of the likely path dependency of the economy, where, for example, it is judged that shocks to unemployment in one quarter will continue to have some effect on unemployment in successive quarters. The fan begins in 2021 Q4, a quarter earlier than for CPI inflation. That is because Q4 is a staff projection for the unemployment rate, based in part on data for October and November. The unemployment rate was 4.1% in the three months to November, and is projected to be 4.0% in Q4 as a whole. A significant proportion of this distribution lies below Bank staff’s current estimate of the long-term equilibrium unemployment rate. There is therefore uncertainty about the precise calibration of this fan chart.</a:t>
            </a:r>
            <a:endParaRPr lang="en-GB" sz="1100" baseline="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78B890-4368-41A1-A4CA-B95169D697D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9303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marR="0" lvl="0" indent="-21600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GB" sz="1000" b="0" i="0" u="none" strike="noStrike" kern="1200" cap="none" spc="0" normalizeH="0" baseline="0" noProof="0" dirty="0" smtClean="0">
                <a:ln>
                  <a:noFill/>
                </a:ln>
                <a:solidFill>
                  <a:srgbClr val="EBEBEB">
                    <a:lumMod val="10000"/>
                  </a:srgbClr>
                </a:solidFill>
                <a:effectLst/>
                <a:uLnTx/>
                <a:uFillTx/>
                <a:latin typeface="+mn-lt"/>
                <a:ea typeface="+mn-ea"/>
                <a:cs typeface="Arial" panose="020B0604020202020204" pitchFamily="34" charset="0"/>
              </a:rPr>
              <a:t>(a)	Differences from averages since 2000.</a:t>
            </a:r>
          </a:p>
          <a:p>
            <a:pPr marL="216000" marR="0" lvl="0" indent="-21600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GB" sz="1000" b="0" i="0" u="none" strike="noStrike" kern="1200" cap="none" spc="0" normalizeH="0" baseline="0" noProof="0" dirty="0" smtClean="0">
                <a:ln>
                  <a:noFill/>
                </a:ln>
                <a:solidFill>
                  <a:srgbClr val="EBEBEB">
                    <a:lumMod val="10000"/>
                  </a:srgbClr>
                </a:solidFill>
                <a:effectLst/>
                <a:uLnTx/>
                <a:uFillTx/>
                <a:latin typeface="+mn-lt"/>
                <a:ea typeface="+mn-ea"/>
                <a:cs typeface="Arial" panose="020B0604020202020204" pitchFamily="34" charset="0"/>
              </a:rPr>
              <a:t>(b)	KPMG/REC Staff Availability Index, inverted. Latest data point is for December 2021.</a:t>
            </a:r>
          </a:p>
          <a:p>
            <a:pPr marL="216000" marR="0" lvl="0" indent="-21600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GB" sz="1000" b="0" i="0" u="none" strike="noStrike" kern="1200" cap="none" spc="0" normalizeH="0" baseline="0" noProof="0" dirty="0" smtClean="0">
                <a:ln>
                  <a:noFill/>
                </a:ln>
                <a:solidFill>
                  <a:srgbClr val="EBEBEB">
                    <a:lumMod val="10000"/>
                  </a:srgbClr>
                </a:solidFill>
                <a:effectLst/>
                <a:uLnTx/>
                <a:uFillTx/>
                <a:latin typeface="+mn-lt"/>
                <a:ea typeface="+mn-ea"/>
                <a:cs typeface="Arial" panose="020B0604020202020204" pitchFamily="34" charset="0"/>
              </a:rPr>
              <a:t>(c)	Latest data point is for January 2022.</a:t>
            </a:r>
          </a:p>
          <a:p>
            <a:endParaRPr lang="en-GB" sz="1100" baseline="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78B890-4368-41A1-A4CA-B95169D697D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05007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Narrow Cover 1">
    <p:spTree>
      <p:nvGrpSpPr>
        <p:cNvPr id="1" name=""/>
        <p:cNvGrpSpPr/>
        <p:nvPr/>
      </p:nvGrpSpPr>
      <p:grpSpPr>
        <a:xfrm>
          <a:off x="0" y="0"/>
          <a:ext cx="0" cy="0"/>
          <a:chOff x="0" y="0"/>
          <a:chExt cx="0" cy="0"/>
        </a:xfrm>
      </p:grpSpPr>
      <p:sp>
        <p:nvSpPr>
          <p:cNvPr id="15" name="Rectangle 14"/>
          <p:cNvSpPr/>
          <p:nvPr userDrawn="1"/>
        </p:nvSpPr>
        <p:spPr>
          <a:xfrm>
            <a:off x="7623174" y="1371599"/>
            <a:ext cx="2286001" cy="13731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9909175" y="2744788"/>
            <a:ext cx="2286001" cy="41132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7624364" y="2744788"/>
            <a:ext cx="2284810" cy="41132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9909175" y="1371599"/>
            <a:ext cx="2286001" cy="13731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0669588" y="0"/>
            <a:ext cx="1522412"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Text Placeholder 278"/>
          <p:cNvSpPr>
            <a:spLocks noGrp="1"/>
          </p:cNvSpPr>
          <p:nvPr userDrawn="1">
            <p:ph type="body" sz="quarter" idx="11" hasCustomPrompt="1"/>
          </p:nvPr>
        </p:nvSpPr>
        <p:spPr>
          <a:xfrm>
            <a:off x="5618888" y="501480"/>
            <a:ext cx="4795111" cy="367200"/>
          </a:xfrm>
          <a:noFill/>
        </p:spPr>
        <p:txBody>
          <a:bodyPr wrap="square" lIns="0" tIns="0" rIns="0" bIns="0" rtlCol="0" anchor="ctr" anchorCtr="0">
            <a:noAutofit/>
          </a:bodyPr>
          <a:lstStyle>
            <a:lvl1pPr marL="0" indent="0" algn="r">
              <a:spcAft>
                <a:spcPts val="0"/>
              </a:spcAft>
              <a:buNone/>
              <a:defRPr lang="en-US" sz="2400" dirty="0" smtClean="0">
                <a:solidFill>
                  <a:srgbClr val="002B4C"/>
                </a:solidFill>
              </a:defRPr>
            </a:lvl1pPr>
            <a:lvl2pPr>
              <a:defRPr lang="en-US" sz="1800" dirty="0" smtClean="0"/>
            </a:lvl2pPr>
            <a:lvl3pPr>
              <a:defRPr lang="en-US" sz="1800" dirty="0" smtClean="0"/>
            </a:lvl3pPr>
            <a:lvl4pPr>
              <a:defRPr lang="en-US" sz="1800" dirty="0" smtClean="0"/>
            </a:lvl4pPr>
            <a:lvl5pPr>
              <a:defRPr lang="en-GB" sz="1800" dirty="0"/>
            </a:lvl5pPr>
          </a:lstStyle>
          <a:p>
            <a:pPr marL="0" lvl="0" algn="r"/>
            <a:r>
              <a:rPr lang="en-US" sz="2400" dirty="0" smtClean="0">
                <a:solidFill>
                  <a:srgbClr val="002B4C"/>
                </a:solidFill>
              </a:rPr>
              <a:t>Click to add Presentation title signpost </a:t>
            </a:r>
            <a:endParaRPr lang="en-US" dirty="0" smtClean="0"/>
          </a:p>
        </p:txBody>
      </p:sp>
      <p:pic>
        <p:nvPicPr>
          <p:cNvPr id="280" name="Picture 2" descr="BoE logo_A4 master"/>
          <p:cNvPicPr>
            <a:picLocks noChangeAspect="1" noChangeArrowheads="1"/>
          </p:cNvPicPr>
          <p:nvPr userDrawn="1"/>
        </p:nvPicPr>
        <p:blipFill>
          <a:blip r:embed="rId2" cstate="print"/>
          <a:srcRect/>
          <a:stretch>
            <a:fillRect/>
          </a:stretch>
        </p:blipFill>
        <p:spPr bwMode="auto">
          <a:xfrm>
            <a:off x="457200" y="456300"/>
            <a:ext cx="2995962" cy="572400"/>
          </a:xfrm>
          <a:prstGeom prst="rect">
            <a:avLst/>
          </a:prstGeom>
          <a:noFill/>
          <a:ln w="9525">
            <a:noFill/>
            <a:miter lim="800000"/>
            <a:headEnd/>
            <a:tailEnd/>
          </a:ln>
        </p:spPr>
      </p:pic>
      <p:sp>
        <p:nvSpPr>
          <p:cNvPr id="288" name="Text Placeholder 287"/>
          <p:cNvSpPr>
            <a:spLocks noGrp="1"/>
          </p:cNvSpPr>
          <p:nvPr userDrawn="1">
            <p:ph type="body" sz="quarter" idx="13" hasCustomPrompt="1"/>
          </p:nvPr>
        </p:nvSpPr>
        <p:spPr>
          <a:xfrm>
            <a:off x="457200" y="5487988"/>
            <a:ext cx="7165974" cy="982800"/>
          </a:xfrm>
        </p:spPr>
        <p:txBody>
          <a:bodyPr rIns="457200" anchor="b" anchorCtr="0"/>
          <a:lstStyle>
            <a:lvl1pPr marL="0" indent="0">
              <a:spcAft>
                <a:spcPts val="0"/>
              </a:spcAft>
              <a:buNone/>
              <a:defRPr sz="2000" b="1" baseline="0">
                <a:solidFill>
                  <a:schemeClr val="accent4"/>
                </a:solidFill>
              </a:defRPr>
            </a:lvl1pPr>
            <a:lvl2pPr marL="0" indent="0">
              <a:spcAft>
                <a:spcPts val="0"/>
              </a:spcAft>
              <a:buFont typeface="Arial" panose="020B0604020202020204" pitchFamily="34" charset="0"/>
              <a:buNone/>
              <a:defRPr sz="2000" b="0">
                <a:solidFill>
                  <a:schemeClr val="accent4"/>
                </a:solidFill>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smtClean="0"/>
              <a:t>Click to add Name Surname</a:t>
            </a:r>
          </a:p>
          <a:p>
            <a:pPr lvl="1"/>
            <a:r>
              <a:rPr lang="en-US" dirty="0" smtClean="0"/>
              <a:t>Title/Date</a:t>
            </a:r>
            <a:endParaRPr lang="en-GB" dirty="0"/>
          </a:p>
        </p:txBody>
      </p:sp>
      <p:sp>
        <p:nvSpPr>
          <p:cNvPr id="290" name="Picture Placeholder 289"/>
          <p:cNvSpPr>
            <a:spLocks noGrp="1" noChangeAspect="1"/>
          </p:cNvSpPr>
          <p:nvPr userDrawn="1">
            <p:ph type="pic" sz="quarter" idx="14"/>
          </p:nvPr>
        </p:nvSpPr>
        <p:spPr>
          <a:xfrm>
            <a:off x="10961688" y="190785"/>
            <a:ext cx="964800" cy="964800"/>
          </a:xfrm>
        </p:spPr>
        <p:txBody>
          <a:bodyPr/>
          <a:lstStyle>
            <a:lvl1pPr marL="0" indent="0">
              <a:buNone/>
              <a:defRPr sz="1800">
                <a:solidFill>
                  <a:schemeClr val="bg1"/>
                </a:solidFill>
              </a:defRPr>
            </a:lvl1pPr>
          </a:lstStyle>
          <a:p>
            <a:r>
              <a:rPr lang="en-US" smtClean="0"/>
              <a:t>Click icon to add picture</a:t>
            </a:r>
            <a:endParaRPr lang="en-GB" dirty="0"/>
          </a:p>
        </p:txBody>
      </p:sp>
      <p:sp>
        <p:nvSpPr>
          <p:cNvPr id="83" name="Picture Placeholder 276"/>
          <p:cNvSpPr>
            <a:spLocks noGrp="1"/>
          </p:cNvSpPr>
          <p:nvPr userDrawn="1">
            <p:ph type="pic" sz="quarter" idx="10"/>
          </p:nvPr>
        </p:nvSpPr>
        <p:spPr>
          <a:xfrm>
            <a:off x="7624364" y="2741613"/>
            <a:ext cx="2286000" cy="4114799"/>
          </a:xfrm>
          <a:noFill/>
        </p:spPr>
        <p:txBody>
          <a:bodyPr/>
          <a:lstStyle/>
          <a:p>
            <a:r>
              <a:rPr lang="en-US" smtClean="0"/>
              <a:t>Click icon to add picture</a:t>
            </a:r>
            <a:endParaRPr lang="en-GB" dirty="0"/>
          </a:p>
        </p:txBody>
      </p:sp>
      <p:sp>
        <p:nvSpPr>
          <p:cNvPr id="37" name="Picture Placeholder 276"/>
          <p:cNvSpPr>
            <a:spLocks noGrp="1"/>
          </p:cNvSpPr>
          <p:nvPr userDrawn="1">
            <p:ph type="pic" sz="quarter" idx="15"/>
          </p:nvPr>
        </p:nvSpPr>
        <p:spPr>
          <a:xfrm>
            <a:off x="9909176" y="1371599"/>
            <a:ext cx="2286000" cy="1371602"/>
          </a:xfrm>
          <a:noFill/>
        </p:spPr>
        <p:txBody>
          <a:bodyPr/>
          <a:lstStyle/>
          <a:p>
            <a:r>
              <a:rPr lang="en-US" smtClean="0"/>
              <a:t>Click icon to add picture</a:t>
            </a:r>
            <a:endParaRPr lang="en-GB" dirty="0"/>
          </a:p>
        </p:txBody>
      </p:sp>
      <p:sp>
        <p:nvSpPr>
          <p:cNvPr id="66" name="Text Placeholder 2"/>
          <p:cNvSpPr>
            <a:spLocks noGrp="1"/>
          </p:cNvSpPr>
          <p:nvPr userDrawn="1">
            <p:ph type="body" sz="quarter" idx="16" hasCustomPrompt="1"/>
          </p:nvPr>
        </p:nvSpPr>
        <p:spPr>
          <a:xfrm>
            <a:off x="457199" y="1752600"/>
            <a:ext cx="7165975" cy="3735387"/>
          </a:xfrm>
        </p:spPr>
        <p:txBody>
          <a:bodyPr rIns="457200"/>
          <a:lstStyle>
            <a:lvl1pPr marL="0" indent="0">
              <a:spcAft>
                <a:spcPts val="2400"/>
              </a:spcAft>
              <a:buNone/>
              <a:defRPr sz="4800"/>
            </a:lvl1pPr>
            <a:lvl2pPr marL="0" indent="0">
              <a:buFont typeface="Arial" panose="020B0604020202020204" pitchFamily="34" charset="0"/>
              <a:buNone/>
              <a:defRPr sz="3200"/>
            </a:lvl2pPr>
            <a:lvl3pPr marL="0" indent="0">
              <a:buNone/>
              <a:defRPr/>
            </a:lvl3pPr>
            <a:lvl4pPr marL="0" indent="0">
              <a:buFont typeface="Arial" panose="020B0604020202020204" pitchFamily="34" charset="0"/>
              <a:buNone/>
              <a:defRPr/>
            </a:lvl4pPr>
            <a:lvl5pPr marL="0" indent="0">
              <a:buNone/>
              <a:defRPr/>
            </a:lvl5pPr>
          </a:lstStyle>
          <a:p>
            <a:pPr lvl="0"/>
            <a:r>
              <a:rPr lang="en-GB" dirty="0" smtClean="0"/>
              <a:t>Click to edit title </a:t>
            </a:r>
            <a:br>
              <a:rPr lang="en-GB" dirty="0" smtClean="0"/>
            </a:br>
            <a:r>
              <a:rPr lang="en-GB" dirty="0" smtClean="0"/>
              <a:t>(Calibri 48pt)</a:t>
            </a:r>
          </a:p>
          <a:p>
            <a:pPr lvl="1"/>
            <a:r>
              <a:rPr lang="en-US" dirty="0" smtClean="0"/>
              <a:t>Presentation subtitle </a:t>
            </a:r>
            <a:br>
              <a:rPr lang="en-US" dirty="0" smtClean="0"/>
            </a:br>
            <a:r>
              <a:rPr lang="en-US" dirty="0" smtClean="0"/>
              <a:t>(Calibri 32pt)</a:t>
            </a:r>
          </a:p>
          <a:p>
            <a:pPr lvl="1"/>
            <a:endParaRPr lang="en-US" dirty="0" smtClean="0"/>
          </a:p>
        </p:txBody>
      </p:sp>
      <p:grpSp>
        <p:nvGrpSpPr>
          <p:cNvPr id="325" name="Group 324"/>
          <p:cNvGrpSpPr>
            <a:grpSpLocks noChangeAspect="1"/>
          </p:cNvGrpSpPr>
          <p:nvPr userDrawn="1"/>
        </p:nvGrpSpPr>
        <p:grpSpPr>
          <a:xfrm>
            <a:off x="7643215" y="1430000"/>
            <a:ext cx="4424850" cy="5290581"/>
            <a:chOff x="2603500" y="336550"/>
            <a:chExt cx="2044701" cy="2444751"/>
          </a:xfrm>
          <a:solidFill>
            <a:srgbClr val="FFFFFF">
              <a:alpha val="20000"/>
            </a:srgbClr>
          </a:solidFill>
        </p:grpSpPr>
        <p:sp>
          <p:nvSpPr>
            <p:cNvPr id="328" name="Freeform 13"/>
            <p:cNvSpPr>
              <a:spLocks/>
            </p:cNvSpPr>
            <p:nvPr/>
          </p:nvSpPr>
          <p:spPr bwMode="auto">
            <a:xfrm>
              <a:off x="2603500" y="336550"/>
              <a:ext cx="46038" cy="46038"/>
            </a:xfrm>
            <a:custGeom>
              <a:avLst/>
              <a:gdLst>
                <a:gd name="T0" fmla="*/ 57 w 57"/>
                <a:gd name="T1" fmla="*/ 28 h 57"/>
                <a:gd name="T2" fmla="*/ 49 w 57"/>
                <a:gd name="T3" fmla="*/ 20 h 57"/>
                <a:gd name="T4" fmla="*/ 49 w 57"/>
                <a:gd name="T5" fmla="*/ 20 h 57"/>
                <a:gd name="T6" fmla="*/ 41 w 57"/>
                <a:gd name="T7" fmla="*/ 25 h 57"/>
                <a:gd name="T8" fmla="*/ 32 w 57"/>
                <a:gd name="T9" fmla="*/ 25 h 57"/>
                <a:gd name="T10" fmla="*/ 32 w 57"/>
                <a:gd name="T11" fmla="*/ 16 h 57"/>
                <a:gd name="T12" fmla="*/ 37 w 57"/>
                <a:gd name="T13" fmla="*/ 8 h 57"/>
                <a:gd name="T14" fmla="*/ 37 w 57"/>
                <a:gd name="T15" fmla="*/ 8 h 57"/>
                <a:gd name="T16" fmla="*/ 29 w 57"/>
                <a:gd name="T17" fmla="*/ 0 h 57"/>
                <a:gd name="T18" fmla="*/ 20 w 57"/>
                <a:gd name="T19" fmla="*/ 8 h 57"/>
                <a:gd name="T20" fmla="*/ 20 w 57"/>
                <a:gd name="T21" fmla="*/ 8 h 57"/>
                <a:gd name="T22" fmla="*/ 26 w 57"/>
                <a:gd name="T23" fmla="*/ 16 h 57"/>
                <a:gd name="T24" fmla="*/ 26 w 57"/>
                <a:gd name="T25" fmla="*/ 25 h 57"/>
                <a:gd name="T26" fmla="*/ 17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7 w 57"/>
                <a:gd name="T39" fmla="*/ 32 h 57"/>
                <a:gd name="T40" fmla="*/ 26 w 57"/>
                <a:gd name="T41" fmla="*/ 32 h 57"/>
                <a:gd name="T42" fmla="*/ 26 w 57"/>
                <a:gd name="T43" fmla="*/ 40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0 h 57"/>
                <a:gd name="T56" fmla="*/ 32 w 57"/>
                <a:gd name="T57" fmla="*/ 32 h 57"/>
                <a:gd name="T58" fmla="*/ 41 w 57"/>
                <a:gd name="T59" fmla="*/ 32 h 57"/>
                <a:gd name="T60" fmla="*/ 49 w 57"/>
                <a:gd name="T61" fmla="*/ 37 h 57"/>
                <a:gd name="T62" fmla="*/ 49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9" y="0"/>
                  </a:cubicBezTo>
                  <a:cubicBezTo>
                    <a:pt x="24" y="0"/>
                    <a:pt x="20" y="4"/>
                    <a:pt x="20" y="8"/>
                  </a:cubicBezTo>
                  <a:cubicBezTo>
                    <a:pt x="20" y="8"/>
                    <a:pt x="20" y="8"/>
                    <a:pt x="20" y="8"/>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7" y="32"/>
                  </a:cubicBezTo>
                  <a:cubicBezTo>
                    <a:pt x="26" y="32"/>
                    <a:pt x="26" y="32"/>
                    <a:pt x="26" y="32"/>
                  </a:cubicBezTo>
                  <a:cubicBezTo>
                    <a:pt x="26" y="40"/>
                    <a:pt x="26" y="40"/>
                    <a:pt x="26" y="40"/>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0"/>
                  </a:cubicBezTo>
                  <a:cubicBezTo>
                    <a:pt x="32" y="32"/>
                    <a:pt x="32" y="32"/>
                    <a:pt x="32" y="32"/>
                  </a:cubicBezTo>
                  <a:cubicBezTo>
                    <a:pt x="41" y="32"/>
                    <a:pt x="41" y="32"/>
                    <a:pt x="41" y="32"/>
                  </a:cubicBezTo>
                  <a:cubicBezTo>
                    <a:pt x="42" y="35"/>
                    <a:pt x="45" y="37"/>
                    <a:pt x="49" y="37"/>
                  </a:cubicBezTo>
                  <a:cubicBezTo>
                    <a:pt x="49" y="37"/>
                    <a:pt x="49" y="37"/>
                    <a:pt x="49"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 name="Freeform 14"/>
            <p:cNvSpPr>
              <a:spLocks/>
            </p:cNvSpPr>
            <p:nvPr/>
          </p:nvSpPr>
          <p:spPr bwMode="auto">
            <a:xfrm>
              <a:off x="2693988" y="336550"/>
              <a:ext cx="46038"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6 w 56"/>
                <a:gd name="T13" fmla="*/ 8 h 57"/>
                <a:gd name="T14" fmla="*/ 36 w 56"/>
                <a:gd name="T15" fmla="*/ 8 h 57"/>
                <a:gd name="T16" fmla="*/ 28 w 56"/>
                <a:gd name="T17" fmla="*/ 0 h 57"/>
                <a:gd name="T18" fmla="*/ 19 w 56"/>
                <a:gd name="T19" fmla="*/ 8 h 57"/>
                <a:gd name="T20" fmla="*/ 19 w 56"/>
                <a:gd name="T21" fmla="*/ 8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2 h 57"/>
                <a:gd name="T40" fmla="*/ 25 w 56"/>
                <a:gd name="T41" fmla="*/ 32 h 57"/>
                <a:gd name="T42" fmla="*/ 25 w 56"/>
                <a:gd name="T43" fmla="*/ 40 h 57"/>
                <a:gd name="T44" fmla="*/ 19 w 56"/>
                <a:gd name="T45" fmla="*/ 48 h 57"/>
                <a:gd name="T46" fmla="*/ 19 w 56"/>
                <a:gd name="T47" fmla="*/ 48 h 57"/>
                <a:gd name="T48" fmla="*/ 28 w 56"/>
                <a:gd name="T49" fmla="*/ 57 h 57"/>
                <a:gd name="T50" fmla="*/ 36 w 56"/>
                <a:gd name="T51" fmla="*/ 48 h 57"/>
                <a:gd name="T52" fmla="*/ 36 w 56"/>
                <a:gd name="T53" fmla="*/ 48 h 57"/>
                <a:gd name="T54" fmla="*/ 31 w 56"/>
                <a:gd name="T55" fmla="*/ 40 h 57"/>
                <a:gd name="T56" fmla="*/ 31 w 56"/>
                <a:gd name="T57" fmla="*/ 32 h 57"/>
                <a:gd name="T58" fmla="*/ 40 w 56"/>
                <a:gd name="T59" fmla="*/ 32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8"/>
                  </a:cubicBezTo>
                  <a:cubicBezTo>
                    <a:pt x="36" y="8"/>
                    <a:pt x="36" y="8"/>
                    <a:pt x="36" y="8"/>
                  </a:cubicBezTo>
                  <a:cubicBezTo>
                    <a:pt x="36" y="4"/>
                    <a:pt x="33" y="0"/>
                    <a:pt x="28" y="0"/>
                  </a:cubicBezTo>
                  <a:cubicBezTo>
                    <a:pt x="23" y="0"/>
                    <a:pt x="19" y="4"/>
                    <a:pt x="19" y="8"/>
                  </a:cubicBezTo>
                  <a:cubicBezTo>
                    <a:pt x="19" y="8"/>
                    <a:pt x="19" y="8"/>
                    <a:pt x="19" y="8"/>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4"/>
                    <a:pt x="0" y="28"/>
                  </a:cubicBezTo>
                  <a:cubicBezTo>
                    <a:pt x="0" y="33"/>
                    <a:pt x="3" y="37"/>
                    <a:pt x="8" y="37"/>
                  </a:cubicBezTo>
                  <a:cubicBezTo>
                    <a:pt x="8" y="37"/>
                    <a:pt x="8" y="37"/>
                    <a:pt x="8" y="37"/>
                  </a:cubicBezTo>
                  <a:cubicBezTo>
                    <a:pt x="12" y="37"/>
                    <a:pt x="15" y="35"/>
                    <a:pt x="16" y="32"/>
                  </a:cubicBezTo>
                  <a:cubicBezTo>
                    <a:pt x="25" y="32"/>
                    <a:pt x="25" y="32"/>
                    <a:pt x="25" y="32"/>
                  </a:cubicBezTo>
                  <a:cubicBezTo>
                    <a:pt x="25" y="40"/>
                    <a:pt x="25" y="40"/>
                    <a:pt x="25" y="40"/>
                  </a:cubicBezTo>
                  <a:cubicBezTo>
                    <a:pt x="22" y="42"/>
                    <a:pt x="19" y="45"/>
                    <a:pt x="19" y="48"/>
                  </a:cubicBezTo>
                  <a:cubicBezTo>
                    <a:pt x="19" y="48"/>
                    <a:pt x="19" y="48"/>
                    <a:pt x="19" y="48"/>
                  </a:cubicBezTo>
                  <a:cubicBezTo>
                    <a:pt x="19" y="53"/>
                    <a:pt x="23" y="57"/>
                    <a:pt x="28" y="57"/>
                  </a:cubicBezTo>
                  <a:cubicBezTo>
                    <a:pt x="33" y="57"/>
                    <a:pt x="36" y="53"/>
                    <a:pt x="36" y="48"/>
                  </a:cubicBezTo>
                  <a:cubicBezTo>
                    <a:pt x="36" y="48"/>
                    <a:pt x="36" y="48"/>
                    <a:pt x="36" y="48"/>
                  </a:cubicBezTo>
                  <a:cubicBezTo>
                    <a:pt x="36" y="45"/>
                    <a:pt x="34" y="42"/>
                    <a:pt x="31" y="40"/>
                  </a:cubicBezTo>
                  <a:cubicBezTo>
                    <a:pt x="31" y="32"/>
                    <a:pt x="31" y="32"/>
                    <a:pt x="31" y="32"/>
                  </a:cubicBezTo>
                  <a:cubicBezTo>
                    <a:pt x="40" y="32"/>
                    <a:pt x="40" y="32"/>
                    <a:pt x="40" y="32"/>
                  </a:cubicBezTo>
                  <a:cubicBezTo>
                    <a:pt x="41" y="35"/>
                    <a:pt x="44" y="37"/>
                    <a:pt x="48" y="37"/>
                  </a:cubicBezTo>
                  <a:cubicBezTo>
                    <a:pt x="48" y="37"/>
                    <a:pt x="48" y="37"/>
                    <a:pt x="48" y="37"/>
                  </a:cubicBezTo>
                  <a:cubicBezTo>
                    <a:pt x="52"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0" name="Freeform 15"/>
            <p:cNvSpPr>
              <a:spLocks/>
            </p:cNvSpPr>
            <p:nvPr/>
          </p:nvSpPr>
          <p:spPr bwMode="auto">
            <a:xfrm>
              <a:off x="2784475" y="336550"/>
              <a:ext cx="44450"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7 w 56"/>
                <a:gd name="T13" fmla="*/ 8 h 57"/>
                <a:gd name="T14" fmla="*/ 37 w 56"/>
                <a:gd name="T15" fmla="*/ 8 h 57"/>
                <a:gd name="T16" fmla="*/ 28 w 56"/>
                <a:gd name="T17" fmla="*/ 0 h 57"/>
                <a:gd name="T18" fmla="*/ 20 w 56"/>
                <a:gd name="T19" fmla="*/ 8 h 57"/>
                <a:gd name="T20" fmla="*/ 20 w 56"/>
                <a:gd name="T21" fmla="*/ 8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2 h 57"/>
                <a:gd name="T40" fmla="*/ 25 w 56"/>
                <a:gd name="T41" fmla="*/ 32 h 57"/>
                <a:gd name="T42" fmla="*/ 25 w 56"/>
                <a:gd name="T43" fmla="*/ 40 h 57"/>
                <a:gd name="T44" fmla="*/ 20 w 56"/>
                <a:gd name="T45" fmla="*/ 48 h 57"/>
                <a:gd name="T46" fmla="*/ 20 w 56"/>
                <a:gd name="T47" fmla="*/ 48 h 57"/>
                <a:gd name="T48" fmla="*/ 28 w 56"/>
                <a:gd name="T49" fmla="*/ 57 h 57"/>
                <a:gd name="T50" fmla="*/ 37 w 56"/>
                <a:gd name="T51" fmla="*/ 48 h 57"/>
                <a:gd name="T52" fmla="*/ 37 w 56"/>
                <a:gd name="T53" fmla="*/ 48 h 57"/>
                <a:gd name="T54" fmla="*/ 31 w 56"/>
                <a:gd name="T55" fmla="*/ 40 h 57"/>
                <a:gd name="T56" fmla="*/ 31 w 56"/>
                <a:gd name="T57" fmla="*/ 32 h 57"/>
                <a:gd name="T58" fmla="*/ 40 w 56"/>
                <a:gd name="T59" fmla="*/ 32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8"/>
                  </a:cubicBezTo>
                  <a:cubicBezTo>
                    <a:pt x="37" y="8"/>
                    <a:pt x="37" y="8"/>
                    <a:pt x="37" y="8"/>
                  </a:cubicBezTo>
                  <a:cubicBezTo>
                    <a:pt x="37" y="4"/>
                    <a:pt x="33" y="0"/>
                    <a:pt x="28" y="0"/>
                  </a:cubicBezTo>
                  <a:cubicBezTo>
                    <a:pt x="23"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0"/>
                    <a:pt x="25" y="40"/>
                    <a:pt x="25" y="40"/>
                  </a:cubicBezTo>
                  <a:cubicBezTo>
                    <a:pt x="22" y="42"/>
                    <a:pt x="20" y="45"/>
                    <a:pt x="20" y="48"/>
                  </a:cubicBezTo>
                  <a:cubicBezTo>
                    <a:pt x="20" y="48"/>
                    <a:pt x="20" y="48"/>
                    <a:pt x="20" y="48"/>
                  </a:cubicBezTo>
                  <a:cubicBezTo>
                    <a:pt x="20" y="53"/>
                    <a:pt x="23" y="57"/>
                    <a:pt x="28" y="57"/>
                  </a:cubicBezTo>
                  <a:cubicBezTo>
                    <a:pt x="33" y="57"/>
                    <a:pt x="37" y="53"/>
                    <a:pt x="37" y="48"/>
                  </a:cubicBezTo>
                  <a:cubicBezTo>
                    <a:pt x="37" y="48"/>
                    <a:pt x="37" y="48"/>
                    <a:pt x="37" y="48"/>
                  </a:cubicBezTo>
                  <a:cubicBezTo>
                    <a:pt x="37" y="45"/>
                    <a:pt x="34" y="42"/>
                    <a:pt x="31" y="40"/>
                  </a:cubicBezTo>
                  <a:cubicBezTo>
                    <a:pt x="31" y="32"/>
                    <a:pt x="31" y="32"/>
                    <a:pt x="31" y="32"/>
                  </a:cubicBezTo>
                  <a:cubicBezTo>
                    <a:pt x="40" y="32"/>
                    <a:pt x="40" y="32"/>
                    <a:pt x="40" y="32"/>
                  </a:cubicBezTo>
                  <a:cubicBezTo>
                    <a:pt x="41" y="35"/>
                    <a:pt x="44" y="37"/>
                    <a:pt x="48" y="37"/>
                  </a:cubicBezTo>
                  <a:cubicBezTo>
                    <a:pt x="48" y="37"/>
                    <a:pt x="48" y="37"/>
                    <a:pt x="48" y="37"/>
                  </a:cubicBezTo>
                  <a:cubicBezTo>
                    <a:pt x="53"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1" name="Freeform 16"/>
            <p:cNvSpPr>
              <a:spLocks/>
            </p:cNvSpPr>
            <p:nvPr/>
          </p:nvSpPr>
          <p:spPr bwMode="auto">
            <a:xfrm>
              <a:off x="2873375" y="336550"/>
              <a:ext cx="46038" cy="46038"/>
            </a:xfrm>
            <a:custGeom>
              <a:avLst/>
              <a:gdLst>
                <a:gd name="T0" fmla="*/ 57 w 57"/>
                <a:gd name="T1" fmla="*/ 28 h 57"/>
                <a:gd name="T2" fmla="*/ 48 w 57"/>
                <a:gd name="T3" fmla="*/ 20 h 57"/>
                <a:gd name="T4" fmla="*/ 48 w 57"/>
                <a:gd name="T5" fmla="*/ 20 h 57"/>
                <a:gd name="T6" fmla="*/ 40 w 57"/>
                <a:gd name="T7" fmla="*/ 25 h 57"/>
                <a:gd name="T8" fmla="*/ 31 w 57"/>
                <a:gd name="T9" fmla="*/ 25 h 57"/>
                <a:gd name="T10" fmla="*/ 31 w 57"/>
                <a:gd name="T11" fmla="*/ 16 h 57"/>
                <a:gd name="T12" fmla="*/ 37 w 57"/>
                <a:gd name="T13" fmla="*/ 8 h 57"/>
                <a:gd name="T14" fmla="*/ 37 w 57"/>
                <a:gd name="T15" fmla="*/ 8 h 57"/>
                <a:gd name="T16" fmla="*/ 28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8 h 57"/>
                <a:gd name="T34" fmla="*/ 8 w 57"/>
                <a:gd name="T35" fmla="*/ 37 h 57"/>
                <a:gd name="T36" fmla="*/ 8 w 57"/>
                <a:gd name="T37" fmla="*/ 37 h 57"/>
                <a:gd name="T38" fmla="*/ 16 w 57"/>
                <a:gd name="T39" fmla="*/ 32 h 57"/>
                <a:gd name="T40" fmla="*/ 25 w 57"/>
                <a:gd name="T41" fmla="*/ 32 h 57"/>
                <a:gd name="T42" fmla="*/ 25 w 57"/>
                <a:gd name="T43" fmla="*/ 40 h 57"/>
                <a:gd name="T44" fmla="*/ 20 w 57"/>
                <a:gd name="T45" fmla="*/ 48 h 57"/>
                <a:gd name="T46" fmla="*/ 20 w 57"/>
                <a:gd name="T47" fmla="*/ 48 h 57"/>
                <a:gd name="T48" fmla="*/ 28 w 57"/>
                <a:gd name="T49" fmla="*/ 57 h 57"/>
                <a:gd name="T50" fmla="*/ 37 w 57"/>
                <a:gd name="T51" fmla="*/ 48 h 57"/>
                <a:gd name="T52" fmla="*/ 37 w 57"/>
                <a:gd name="T53" fmla="*/ 48 h 57"/>
                <a:gd name="T54" fmla="*/ 31 w 57"/>
                <a:gd name="T55" fmla="*/ 40 h 57"/>
                <a:gd name="T56" fmla="*/ 31 w 57"/>
                <a:gd name="T57" fmla="*/ 32 h 57"/>
                <a:gd name="T58" fmla="*/ 40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8"/>
                  </a:cubicBezTo>
                  <a:cubicBezTo>
                    <a:pt x="37" y="8"/>
                    <a:pt x="37" y="8"/>
                    <a:pt x="37" y="8"/>
                  </a:cubicBezTo>
                  <a:cubicBezTo>
                    <a:pt x="37" y="4"/>
                    <a:pt x="33" y="0"/>
                    <a:pt x="28"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0"/>
                    <a:pt x="25" y="40"/>
                    <a:pt x="25" y="40"/>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1" y="40"/>
                  </a:cubicBezTo>
                  <a:cubicBezTo>
                    <a:pt x="31" y="32"/>
                    <a:pt x="31" y="32"/>
                    <a:pt x="31" y="32"/>
                  </a:cubicBezTo>
                  <a:cubicBezTo>
                    <a:pt x="40" y="32"/>
                    <a:pt x="40" y="32"/>
                    <a:pt x="40"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2" name="Freeform 17"/>
            <p:cNvSpPr>
              <a:spLocks/>
            </p:cNvSpPr>
            <p:nvPr/>
          </p:nvSpPr>
          <p:spPr bwMode="auto">
            <a:xfrm>
              <a:off x="2963863" y="336550"/>
              <a:ext cx="46038" cy="46038"/>
            </a:xfrm>
            <a:custGeom>
              <a:avLst/>
              <a:gdLst>
                <a:gd name="T0" fmla="*/ 57 w 57"/>
                <a:gd name="T1" fmla="*/ 28 h 57"/>
                <a:gd name="T2" fmla="*/ 48 w 57"/>
                <a:gd name="T3" fmla="*/ 20 h 57"/>
                <a:gd name="T4" fmla="*/ 48 w 57"/>
                <a:gd name="T5" fmla="*/ 20 h 57"/>
                <a:gd name="T6" fmla="*/ 41 w 57"/>
                <a:gd name="T7" fmla="*/ 25 h 57"/>
                <a:gd name="T8" fmla="*/ 32 w 57"/>
                <a:gd name="T9" fmla="*/ 25 h 57"/>
                <a:gd name="T10" fmla="*/ 32 w 57"/>
                <a:gd name="T11" fmla="*/ 16 h 57"/>
                <a:gd name="T12" fmla="*/ 37 w 57"/>
                <a:gd name="T13" fmla="*/ 8 h 57"/>
                <a:gd name="T14" fmla="*/ 37 w 57"/>
                <a:gd name="T15" fmla="*/ 8 h 57"/>
                <a:gd name="T16" fmla="*/ 28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6 w 57"/>
                <a:gd name="T39" fmla="*/ 32 h 57"/>
                <a:gd name="T40" fmla="*/ 25 w 57"/>
                <a:gd name="T41" fmla="*/ 32 h 57"/>
                <a:gd name="T42" fmla="*/ 25 w 57"/>
                <a:gd name="T43" fmla="*/ 40 h 57"/>
                <a:gd name="T44" fmla="*/ 20 w 57"/>
                <a:gd name="T45" fmla="*/ 48 h 57"/>
                <a:gd name="T46" fmla="*/ 20 w 57"/>
                <a:gd name="T47" fmla="*/ 48 h 57"/>
                <a:gd name="T48" fmla="*/ 28 w 57"/>
                <a:gd name="T49" fmla="*/ 57 h 57"/>
                <a:gd name="T50" fmla="*/ 37 w 57"/>
                <a:gd name="T51" fmla="*/ 48 h 57"/>
                <a:gd name="T52" fmla="*/ 37 w 57"/>
                <a:gd name="T53" fmla="*/ 48 h 57"/>
                <a:gd name="T54" fmla="*/ 32 w 57"/>
                <a:gd name="T55" fmla="*/ 40 h 57"/>
                <a:gd name="T56" fmla="*/ 32 w 57"/>
                <a:gd name="T57" fmla="*/ 32 h 57"/>
                <a:gd name="T58" fmla="*/ 41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8"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6" y="32"/>
                  </a:cubicBezTo>
                  <a:cubicBezTo>
                    <a:pt x="25" y="32"/>
                    <a:pt x="25" y="32"/>
                    <a:pt x="25" y="32"/>
                  </a:cubicBezTo>
                  <a:cubicBezTo>
                    <a:pt x="25" y="40"/>
                    <a:pt x="25" y="40"/>
                    <a:pt x="25" y="40"/>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2" y="40"/>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3" name="Freeform 18"/>
            <p:cNvSpPr>
              <a:spLocks/>
            </p:cNvSpPr>
            <p:nvPr/>
          </p:nvSpPr>
          <p:spPr bwMode="auto">
            <a:xfrm>
              <a:off x="3052763" y="336550"/>
              <a:ext cx="46038" cy="46038"/>
            </a:xfrm>
            <a:custGeom>
              <a:avLst/>
              <a:gdLst>
                <a:gd name="T0" fmla="*/ 57 w 57"/>
                <a:gd name="T1" fmla="*/ 28 h 57"/>
                <a:gd name="T2" fmla="*/ 48 w 57"/>
                <a:gd name="T3" fmla="*/ 20 h 57"/>
                <a:gd name="T4" fmla="*/ 48 w 57"/>
                <a:gd name="T5" fmla="*/ 20 h 57"/>
                <a:gd name="T6" fmla="*/ 41 w 57"/>
                <a:gd name="T7" fmla="*/ 25 h 57"/>
                <a:gd name="T8" fmla="*/ 32 w 57"/>
                <a:gd name="T9" fmla="*/ 25 h 57"/>
                <a:gd name="T10" fmla="*/ 32 w 57"/>
                <a:gd name="T11" fmla="*/ 16 h 57"/>
                <a:gd name="T12" fmla="*/ 37 w 57"/>
                <a:gd name="T13" fmla="*/ 8 h 57"/>
                <a:gd name="T14" fmla="*/ 37 w 57"/>
                <a:gd name="T15" fmla="*/ 8 h 57"/>
                <a:gd name="T16" fmla="*/ 29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6 w 57"/>
                <a:gd name="T39" fmla="*/ 32 h 57"/>
                <a:gd name="T40" fmla="*/ 25 w 57"/>
                <a:gd name="T41" fmla="*/ 32 h 57"/>
                <a:gd name="T42" fmla="*/ 25 w 57"/>
                <a:gd name="T43" fmla="*/ 40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0 h 57"/>
                <a:gd name="T56" fmla="*/ 32 w 57"/>
                <a:gd name="T57" fmla="*/ 32 h 57"/>
                <a:gd name="T58" fmla="*/ 41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9"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6" y="32"/>
                  </a:cubicBezTo>
                  <a:cubicBezTo>
                    <a:pt x="25" y="32"/>
                    <a:pt x="25" y="32"/>
                    <a:pt x="25" y="32"/>
                  </a:cubicBezTo>
                  <a:cubicBezTo>
                    <a:pt x="25" y="40"/>
                    <a:pt x="25" y="40"/>
                    <a:pt x="25" y="40"/>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0"/>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4" name="Freeform 19"/>
            <p:cNvSpPr>
              <a:spLocks/>
            </p:cNvSpPr>
            <p:nvPr/>
          </p:nvSpPr>
          <p:spPr bwMode="auto">
            <a:xfrm>
              <a:off x="3141663" y="336550"/>
              <a:ext cx="46038" cy="46038"/>
            </a:xfrm>
            <a:custGeom>
              <a:avLst/>
              <a:gdLst>
                <a:gd name="T0" fmla="*/ 57 w 57"/>
                <a:gd name="T1" fmla="*/ 28 h 57"/>
                <a:gd name="T2" fmla="*/ 49 w 57"/>
                <a:gd name="T3" fmla="*/ 20 h 57"/>
                <a:gd name="T4" fmla="*/ 49 w 57"/>
                <a:gd name="T5" fmla="*/ 20 h 57"/>
                <a:gd name="T6" fmla="*/ 41 w 57"/>
                <a:gd name="T7" fmla="*/ 25 h 57"/>
                <a:gd name="T8" fmla="*/ 32 w 57"/>
                <a:gd name="T9" fmla="*/ 25 h 57"/>
                <a:gd name="T10" fmla="*/ 32 w 57"/>
                <a:gd name="T11" fmla="*/ 16 h 57"/>
                <a:gd name="T12" fmla="*/ 37 w 57"/>
                <a:gd name="T13" fmla="*/ 8 h 57"/>
                <a:gd name="T14" fmla="*/ 37 w 57"/>
                <a:gd name="T15" fmla="*/ 8 h 57"/>
                <a:gd name="T16" fmla="*/ 29 w 57"/>
                <a:gd name="T17" fmla="*/ 0 h 57"/>
                <a:gd name="T18" fmla="*/ 20 w 57"/>
                <a:gd name="T19" fmla="*/ 8 h 57"/>
                <a:gd name="T20" fmla="*/ 20 w 57"/>
                <a:gd name="T21" fmla="*/ 8 h 57"/>
                <a:gd name="T22" fmla="*/ 26 w 57"/>
                <a:gd name="T23" fmla="*/ 16 h 57"/>
                <a:gd name="T24" fmla="*/ 26 w 57"/>
                <a:gd name="T25" fmla="*/ 25 h 57"/>
                <a:gd name="T26" fmla="*/ 17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7 w 57"/>
                <a:gd name="T39" fmla="*/ 32 h 57"/>
                <a:gd name="T40" fmla="*/ 26 w 57"/>
                <a:gd name="T41" fmla="*/ 32 h 57"/>
                <a:gd name="T42" fmla="*/ 26 w 57"/>
                <a:gd name="T43" fmla="*/ 40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0 h 57"/>
                <a:gd name="T56" fmla="*/ 32 w 57"/>
                <a:gd name="T57" fmla="*/ 32 h 57"/>
                <a:gd name="T58" fmla="*/ 41 w 57"/>
                <a:gd name="T59" fmla="*/ 32 h 57"/>
                <a:gd name="T60" fmla="*/ 49 w 57"/>
                <a:gd name="T61" fmla="*/ 37 h 57"/>
                <a:gd name="T62" fmla="*/ 49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9" y="0"/>
                  </a:cubicBezTo>
                  <a:cubicBezTo>
                    <a:pt x="24" y="0"/>
                    <a:pt x="20" y="4"/>
                    <a:pt x="20" y="8"/>
                  </a:cubicBezTo>
                  <a:cubicBezTo>
                    <a:pt x="20" y="8"/>
                    <a:pt x="20" y="8"/>
                    <a:pt x="20" y="8"/>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7" y="32"/>
                  </a:cubicBezTo>
                  <a:cubicBezTo>
                    <a:pt x="26" y="32"/>
                    <a:pt x="26" y="32"/>
                    <a:pt x="26" y="32"/>
                  </a:cubicBezTo>
                  <a:cubicBezTo>
                    <a:pt x="26" y="40"/>
                    <a:pt x="26" y="40"/>
                    <a:pt x="26" y="40"/>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0"/>
                  </a:cubicBezTo>
                  <a:cubicBezTo>
                    <a:pt x="32" y="32"/>
                    <a:pt x="32" y="32"/>
                    <a:pt x="32" y="32"/>
                  </a:cubicBezTo>
                  <a:cubicBezTo>
                    <a:pt x="41" y="32"/>
                    <a:pt x="41" y="32"/>
                    <a:pt x="41" y="32"/>
                  </a:cubicBezTo>
                  <a:cubicBezTo>
                    <a:pt x="42" y="35"/>
                    <a:pt x="45" y="37"/>
                    <a:pt x="49" y="37"/>
                  </a:cubicBezTo>
                  <a:cubicBezTo>
                    <a:pt x="49" y="37"/>
                    <a:pt x="49" y="37"/>
                    <a:pt x="49"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5" name="Freeform 20"/>
            <p:cNvSpPr>
              <a:spLocks/>
            </p:cNvSpPr>
            <p:nvPr/>
          </p:nvSpPr>
          <p:spPr bwMode="auto">
            <a:xfrm>
              <a:off x="3232150" y="336550"/>
              <a:ext cx="46038"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6 w 56"/>
                <a:gd name="T13" fmla="*/ 8 h 57"/>
                <a:gd name="T14" fmla="*/ 36 w 56"/>
                <a:gd name="T15" fmla="*/ 8 h 57"/>
                <a:gd name="T16" fmla="*/ 28 w 56"/>
                <a:gd name="T17" fmla="*/ 0 h 57"/>
                <a:gd name="T18" fmla="*/ 19 w 56"/>
                <a:gd name="T19" fmla="*/ 8 h 57"/>
                <a:gd name="T20" fmla="*/ 19 w 56"/>
                <a:gd name="T21" fmla="*/ 8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2 h 57"/>
                <a:gd name="T40" fmla="*/ 25 w 56"/>
                <a:gd name="T41" fmla="*/ 32 h 57"/>
                <a:gd name="T42" fmla="*/ 25 w 56"/>
                <a:gd name="T43" fmla="*/ 40 h 57"/>
                <a:gd name="T44" fmla="*/ 19 w 56"/>
                <a:gd name="T45" fmla="*/ 48 h 57"/>
                <a:gd name="T46" fmla="*/ 19 w 56"/>
                <a:gd name="T47" fmla="*/ 48 h 57"/>
                <a:gd name="T48" fmla="*/ 28 w 56"/>
                <a:gd name="T49" fmla="*/ 57 h 57"/>
                <a:gd name="T50" fmla="*/ 36 w 56"/>
                <a:gd name="T51" fmla="*/ 48 h 57"/>
                <a:gd name="T52" fmla="*/ 36 w 56"/>
                <a:gd name="T53" fmla="*/ 48 h 57"/>
                <a:gd name="T54" fmla="*/ 31 w 56"/>
                <a:gd name="T55" fmla="*/ 40 h 57"/>
                <a:gd name="T56" fmla="*/ 31 w 56"/>
                <a:gd name="T57" fmla="*/ 32 h 57"/>
                <a:gd name="T58" fmla="*/ 40 w 56"/>
                <a:gd name="T59" fmla="*/ 32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8"/>
                  </a:cubicBezTo>
                  <a:cubicBezTo>
                    <a:pt x="36" y="8"/>
                    <a:pt x="36" y="8"/>
                    <a:pt x="36" y="8"/>
                  </a:cubicBezTo>
                  <a:cubicBezTo>
                    <a:pt x="36" y="4"/>
                    <a:pt x="33" y="0"/>
                    <a:pt x="28" y="0"/>
                  </a:cubicBezTo>
                  <a:cubicBezTo>
                    <a:pt x="23" y="0"/>
                    <a:pt x="19" y="4"/>
                    <a:pt x="19" y="8"/>
                  </a:cubicBezTo>
                  <a:cubicBezTo>
                    <a:pt x="19" y="8"/>
                    <a:pt x="19" y="8"/>
                    <a:pt x="19" y="8"/>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4"/>
                    <a:pt x="0" y="28"/>
                  </a:cubicBezTo>
                  <a:cubicBezTo>
                    <a:pt x="0" y="33"/>
                    <a:pt x="3" y="37"/>
                    <a:pt x="8" y="37"/>
                  </a:cubicBezTo>
                  <a:cubicBezTo>
                    <a:pt x="8" y="37"/>
                    <a:pt x="8" y="37"/>
                    <a:pt x="8" y="37"/>
                  </a:cubicBezTo>
                  <a:cubicBezTo>
                    <a:pt x="12" y="37"/>
                    <a:pt x="15" y="35"/>
                    <a:pt x="16" y="32"/>
                  </a:cubicBezTo>
                  <a:cubicBezTo>
                    <a:pt x="25" y="32"/>
                    <a:pt x="25" y="32"/>
                    <a:pt x="25" y="32"/>
                  </a:cubicBezTo>
                  <a:cubicBezTo>
                    <a:pt x="25" y="40"/>
                    <a:pt x="25" y="40"/>
                    <a:pt x="25" y="40"/>
                  </a:cubicBezTo>
                  <a:cubicBezTo>
                    <a:pt x="22" y="42"/>
                    <a:pt x="19" y="45"/>
                    <a:pt x="19" y="48"/>
                  </a:cubicBezTo>
                  <a:cubicBezTo>
                    <a:pt x="19" y="48"/>
                    <a:pt x="19" y="48"/>
                    <a:pt x="19" y="48"/>
                  </a:cubicBezTo>
                  <a:cubicBezTo>
                    <a:pt x="19" y="53"/>
                    <a:pt x="23" y="57"/>
                    <a:pt x="28" y="57"/>
                  </a:cubicBezTo>
                  <a:cubicBezTo>
                    <a:pt x="33" y="57"/>
                    <a:pt x="36" y="53"/>
                    <a:pt x="36" y="48"/>
                  </a:cubicBezTo>
                  <a:cubicBezTo>
                    <a:pt x="36" y="48"/>
                    <a:pt x="36" y="48"/>
                    <a:pt x="36" y="48"/>
                  </a:cubicBezTo>
                  <a:cubicBezTo>
                    <a:pt x="36" y="45"/>
                    <a:pt x="34" y="42"/>
                    <a:pt x="31" y="40"/>
                  </a:cubicBezTo>
                  <a:cubicBezTo>
                    <a:pt x="31" y="32"/>
                    <a:pt x="31" y="32"/>
                    <a:pt x="31" y="32"/>
                  </a:cubicBezTo>
                  <a:cubicBezTo>
                    <a:pt x="40" y="32"/>
                    <a:pt x="40" y="32"/>
                    <a:pt x="40" y="32"/>
                  </a:cubicBezTo>
                  <a:cubicBezTo>
                    <a:pt x="41" y="35"/>
                    <a:pt x="44" y="37"/>
                    <a:pt x="48" y="37"/>
                  </a:cubicBezTo>
                  <a:cubicBezTo>
                    <a:pt x="48" y="37"/>
                    <a:pt x="48" y="37"/>
                    <a:pt x="48" y="37"/>
                  </a:cubicBezTo>
                  <a:cubicBezTo>
                    <a:pt x="52"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6" name="Freeform 21"/>
            <p:cNvSpPr>
              <a:spLocks/>
            </p:cNvSpPr>
            <p:nvPr/>
          </p:nvSpPr>
          <p:spPr bwMode="auto">
            <a:xfrm>
              <a:off x="3322638" y="336550"/>
              <a:ext cx="44450"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7 w 56"/>
                <a:gd name="T13" fmla="*/ 8 h 57"/>
                <a:gd name="T14" fmla="*/ 37 w 56"/>
                <a:gd name="T15" fmla="*/ 8 h 57"/>
                <a:gd name="T16" fmla="*/ 28 w 56"/>
                <a:gd name="T17" fmla="*/ 0 h 57"/>
                <a:gd name="T18" fmla="*/ 20 w 56"/>
                <a:gd name="T19" fmla="*/ 8 h 57"/>
                <a:gd name="T20" fmla="*/ 20 w 56"/>
                <a:gd name="T21" fmla="*/ 8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2 h 57"/>
                <a:gd name="T40" fmla="*/ 25 w 56"/>
                <a:gd name="T41" fmla="*/ 32 h 57"/>
                <a:gd name="T42" fmla="*/ 25 w 56"/>
                <a:gd name="T43" fmla="*/ 40 h 57"/>
                <a:gd name="T44" fmla="*/ 20 w 56"/>
                <a:gd name="T45" fmla="*/ 48 h 57"/>
                <a:gd name="T46" fmla="*/ 20 w 56"/>
                <a:gd name="T47" fmla="*/ 48 h 57"/>
                <a:gd name="T48" fmla="*/ 28 w 56"/>
                <a:gd name="T49" fmla="*/ 57 h 57"/>
                <a:gd name="T50" fmla="*/ 37 w 56"/>
                <a:gd name="T51" fmla="*/ 48 h 57"/>
                <a:gd name="T52" fmla="*/ 37 w 56"/>
                <a:gd name="T53" fmla="*/ 48 h 57"/>
                <a:gd name="T54" fmla="*/ 31 w 56"/>
                <a:gd name="T55" fmla="*/ 40 h 57"/>
                <a:gd name="T56" fmla="*/ 31 w 56"/>
                <a:gd name="T57" fmla="*/ 32 h 57"/>
                <a:gd name="T58" fmla="*/ 40 w 56"/>
                <a:gd name="T59" fmla="*/ 32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8"/>
                  </a:cubicBezTo>
                  <a:cubicBezTo>
                    <a:pt x="37" y="8"/>
                    <a:pt x="37" y="8"/>
                    <a:pt x="37" y="8"/>
                  </a:cubicBezTo>
                  <a:cubicBezTo>
                    <a:pt x="37" y="4"/>
                    <a:pt x="33" y="0"/>
                    <a:pt x="28" y="0"/>
                  </a:cubicBezTo>
                  <a:cubicBezTo>
                    <a:pt x="23"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0"/>
                    <a:pt x="25" y="40"/>
                    <a:pt x="25" y="40"/>
                  </a:cubicBezTo>
                  <a:cubicBezTo>
                    <a:pt x="22" y="42"/>
                    <a:pt x="20" y="45"/>
                    <a:pt x="20" y="48"/>
                  </a:cubicBezTo>
                  <a:cubicBezTo>
                    <a:pt x="20" y="48"/>
                    <a:pt x="20" y="48"/>
                    <a:pt x="20" y="48"/>
                  </a:cubicBezTo>
                  <a:cubicBezTo>
                    <a:pt x="20" y="53"/>
                    <a:pt x="23" y="57"/>
                    <a:pt x="28" y="57"/>
                  </a:cubicBezTo>
                  <a:cubicBezTo>
                    <a:pt x="33" y="57"/>
                    <a:pt x="37" y="53"/>
                    <a:pt x="37" y="48"/>
                  </a:cubicBezTo>
                  <a:cubicBezTo>
                    <a:pt x="37" y="48"/>
                    <a:pt x="37" y="48"/>
                    <a:pt x="37" y="48"/>
                  </a:cubicBezTo>
                  <a:cubicBezTo>
                    <a:pt x="37" y="45"/>
                    <a:pt x="34" y="42"/>
                    <a:pt x="31" y="40"/>
                  </a:cubicBezTo>
                  <a:cubicBezTo>
                    <a:pt x="31" y="32"/>
                    <a:pt x="31" y="32"/>
                    <a:pt x="31" y="32"/>
                  </a:cubicBezTo>
                  <a:cubicBezTo>
                    <a:pt x="40" y="32"/>
                    <a:pt x="40" y="32"/>
                    <a:pt x="40" y="32"/>
                  </a:cubicBezTo>
                  <a:cubicBezTo>
                    <a:pt x="41" y="35"/>
                    <a:pt x="44" y="37"/>
                    <a:pt x="48" y="37"/>
                  </a:cubicBezTo>
                  <a:cubicBezTo>
                    <a:pt x="48" y="37"/>
                    <a:pt x="48" y="37"/>
                    <a:pt x="48" y="37"/>
                  </a:cubicBezTo>
                  <a:cubicBezTo>
                    <a:pt x="53"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7" name="Freeform 22"/>
            <p:cNvSpPr>
              <a:spLocks/>
            </p:cNvSpPr>
            <p:nvPr/>
          </p:nvSpPr>
          <p:spPr bwMode="auto">
            <a:xfrm>
              <a:off x="3411538" y="336550"/>
              <a:ext cx="46038" cy="46038"/>
            </a:xfrm>
            <a:custGeom>
              <a:avLst/>
              <a:gdLst>
                <a:gd name="T0" fmla="*/ 57 w 57"/>
                <a:gd name="T1" fmla="*/ 28 h 57"/>
                <a:gd name="T2" fmla="*/ 48 w 57"/>
                <a:gd name="T3" fmla="*/ 20 h 57"/>
                <a:gd name="T4" fmla="*/ 48 w 57"/>
                <a:gd name="T5" fmla="*/ 20 h 57"/>
                <a:gd name="T6" fmla="*/ 40 w 57"/>
                <a:gd name="T7" fmla="*/ 25 h 57"/>
                <a:gd name="T8" fmla="*/ 31 w 57"/>
                <a:gd name="T9" fmla="*/ 25 h 57"/>
                <a:gd name="T10" fmla="*/ 31 w 57"/>
                <a:gd name="T11" fmla="*/ 16 h 57"/>
                <a:gd name="T12" fmla="*/ 37 w 57"/>
                <a:gd name="T13" fmla="*/ 8 h 57"/>
                <a:gd name="T14" fmla="*/ 37 w 57"/>
                <a:gd name="T15" fmla="*/ 8 h 57"/>
                <a:gd name="T16" fmla="*/ 28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8 h 57"/>
                <a:gd name="T34" fmla="*/ 8 w 57"/>
                <a:gd name="T35" fmla="*/ 37 h 57"/>
                <a:gd name="T36" fmla="*/ 8 w 57"/>
                <a:gd name="T37" fmla="*/ 37 h 57"/>
                <a:gd name="T38" fmla="*/ 16 w 57"/>
                <a:gd name="T39" fmla="*/ 32 h 57"/>
                <a:gd name="T40" fmla="*/ 25 w 57"/>
                <a:gd name="T41" fmla="*/ 32 h 57"/>
                <a:gd name="T42" fmla="*/ 25 w 57"/>
                <a:gd name="T43" fmla="*/ 40 h 57"/>
                <a:gd name="T44" fmla="*/ 20 w 57"/>
                <a:gd name="T45" fmla="*/ 48 h 57"/>
                <a:gd name="T46" fmla="*/ 20 w 57"/>
                <a:gd name="T47" fmla="*/ 48 h 57"/>
                <a:gd name="T48" fmla="*/ 28 w 57"/>
                <a:gd name="T49" fmla="*/ 57 h 57"/>
                <a:gd name="T50" fmla="*/ 37 w 57"/>
                <a:gd name="T51" fmla="*/ 48 h 57"/>
                <a:gd name="T52" fmla="*/ 37 w 57"/>
                <a:gd name="T53" fmla="*/ 48 h 57"/>
                <a:gd name="T54" fmla="*/ 31 w 57"/>
                <a:gd name="T55" fmla="*/ 40 h 57"/>
                <a:gd name="T56" fmla="*/ 31 w 57"/>
                <a:gd name="T57" fmla="*/ 32 h 57"/>
                <a:gd name="T58" fmla="*/ 40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8"/>
                  </a:cubicBezTo>
                  <a:cubicBezTo>
                    <a:pt x="37" y="8"/>
                    <a:pt x="37" y="8"/>
                    <a:pt x="37" y="8"/>
                  </a:cubicBezTo>
                  <a:cubicBezTo>
                    <a:pt x="37" y="4"/>
                    <a:pt x="33" y="0"/>
                    <a:pt x="28"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0"/>
                    <a:pt x="25" y="40"/>
                    <a:pt x="25" y="40"/>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1" y="40"/>
                  </a:cubicBezTo>
                  <a:cubicBezTo>
                    <a:pt x="31" y="32"/>
                    <a:pt x="31" y="32"/>
                    <a:pt x="31" y="32"/>
                  </a:cubicBezTo>
                  <a:cubicBezTo>
                    <a:pt x="40" y="32"/>
                    <a:pt x="40" y="32"/>
                    <a:pt x="40"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8" name="Freeform 23"/>
            <p:cNvSpPr>
              <a:spLocks/>
            </p:cNvSpPr>
            <p:nvPr/>
          </p:nvSpPr>
          <p:spPr bwMode="auto">
            <a:xfrm>
              <a:off x="3502025" y="336550"/>
              <a:ext cx="46038" cy="46038"/>
            </a:xfrm>
            <a:custGeom>
              <a:avLst/>
              <a:gdLst>
                <a:gd name="T0" fmla="*/ 57 w 57"/>
                <a:gd name="T1" fmla="*/ 28 h 57"/>
                <a:gd name="T2" fmla="*/ 48 w 57"/>
                <a:gd name="T3" fmla="*/ 20 h 57"/>
                <a:gd name="T4" fmla="*/ 48 w 57"/>
                <a:gd name="T5" fmla="*/ 20 h 57"/>
                <a:gd name="T6" fmla="*/ 40 w 57"/>
                <a:gd name="T7" fmla="*/ 25 h 57"/>
                <a:gd name="T8" fmla="*/ 32 w 57"/>
                <a:gd name="T9" fmla="*/ 25 h 57"/>
                <a:gd name="T10" fmla="*/ 32 w 57"/>
                <a:gd name="T11" fmla="*/ 16 h 57"/>
                <a:gd name="T12" fmla="*/ 37 w 57"/>
                <a:gd name="T13" fmla="*/ 8 h 57"/>
                <a:gd name="T14" fmla="*/ 37 w 57"/>
                <a:gd name="T15" fmla="*/ 8 h 57"/>
                <a:gd name="T16" fmla="*/ 28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8 h 57"/>
                <a:gd name="T34" fmla="*/ 8 w 57"/>
                <a:gd name="T35" fmla="*/ 37 h 57"/>
                <a:gd name="T36" fmla="*/ 8 w 57"/>
                <a:gd name="T37" fmla="*/ 37 h 57"/>
                <a:gd name="T38" fmla="*/ 16 w 57"/>
                <a:gd name="T39" fmla="*/ 32 h 57"/>
                <a:gd name="T40" fmla="*/ 25 w 57"/>
                <a:gd name="T41" fmla="*/ 32 h 57"/>
                <a:gd name="T42" fmla="*/ 25 w 57"/>
                <a:gd name="T43" fmla="*/ 40 h 57"/>
                <a:gd name="T44" fmla="*/ 20 w 57"/>
                <a:gd name="T45" fmla="*/ 48 h 57"/>
                <a:gd name="T46" fmla="*/ 20 w 57"/>
                <a:gd name="T47" fmla="*/ 48 h 57"/>
                <a:gd name="T48" fmla="*/ 28 w 57"/>
                <a:gd name="T49" fmla="*/ 57 h 57"/>
                <a:gd name="T50" fmla="*/ 37 w 57"/>
                <a:gd name="T51" fmla="*/ 48 h 57"/>
                <a:gd name="T52" fmla="*/ 37 w 57"/>
                <a:gd name="T53" fmla="*/ 48 h 57"/>
                <a:gd name="T54" fmla="*/ 32 w 57"/>
                <a:gd name="T55" fmla="*/ 40 h 57"/>
                <a:gd name="T56" fmla="*/ 32 w 57"/>
                <a:gd name="T57" fmla="*/ 32 h 57"/>
                <a:gd name="T58" fmla="*/ 40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0"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8"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0"/>
                    <a:pt x="25" y="40"/>
                    <a:pt x="25" y="40"/>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2" y="40"/>
                  </a:cubicBezTo>
                  <a:cubicBezTo>
                    <a:pt x="32" y="32"/>
                    <a:pt x="32" y="32"/>
                    <a:pt x="32" y="32"/>
                  </a:cubicBezTo>
                  <a:cubicBezTo>
                    <a:pt x="40" y="32"/>
                    <a:pt x="40" y="32"/>
                    <a:pt x="40"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9" name="Freeform 24"/>
            <p:cNvSpPr>
              <a:spLocks/>
            </p:cNvSpPr>
            <p:nvPr/>
          </p:nvSpPr>
          <p:spPr bwMode="auto">
            <a:xfrm>
              <a:off x="3590925" y="336550"/>
              <a:ext cx="46038" cy="46038"/>
            </a:xfrm>
            <a:custGeom>
              <a:avLst/>
              <a:gdLst>
                <a:gd name="T0" fmla="*/ 48 w 57"/>
                <a:gd name="T1" fmla="*/ 20 h 57"/>
                <a:gd name="T2" fmla="*/ 48 w 57"/>
                <a:gd name="T3" fmla="*/ 20 h 57"/>
                <a:gd name="T4" fmla="*/ 41 w 57"/>
                <a:gd name="T5" fmla="*/ 25 h 57"/>
                <a:gd name="T6" fmla="*/ 32 w 57"/>
                <a:gd name="T7" fmla="*/ 25 h 57"/>
                <a:gd name="T8" fmla="*/ 32 w 57"/>
                <a:gd name="T9" fmla="*/ 16 h 57"/>
                <a:gd name="T10" fmla="*/ 37 w 57"/>
                <a:gd name="T11" fmla="*/ 8 h 57"/>
                <a:gd name="T12" fmla="*/ 37 w 57"/>
                <a:gd name="T13" fmla="*/ 8 h 57"/>
                <a:gd name="T14" fmla="*/ 29 w 57"/>
                <a:gd name="T15" fmla="*/ 0 h 57"/>
                <a:gd name="T16" fmla="*/ 20 w 57"/>
                <a:gd name="T17" fmla="*/ 8 h 57"/>
                <a:gd name="T18" fmla="*/ 20 w 57"/>
                <a:gd name="T19" fmla="*/ 8 h 57"/>
                <a:gd name="T20" fmla="*/ 25 w 57"/>
                <a:gd name="T21" fmla="*/ 16 h 57"/>
                <a:gd name="T22" fmla="*/ 25 w 57"/>
                <a:gd name="T23" fmla="*/ 25 h 57"/>
                <a:gd name="T24" fmla="*/ 16 w 57"/>
                <a:gd name="T25" fmla="*/ 25 h 57"/>
                <a:gd name="T26" fmla="*/ 9 w 57"/>
                <a:gd name="T27" fmla="*/ 20 h 57"/>
                <a:gd name="T28" fmla="*/ 9 w 57"/>
                <a:gd name="T29" fmla="*/ 20 h 57"/>
                <a:gd name="T30" fmla="*/ 0 w 57"/>
                <a:gd name="T31" fmla="*/ 28 h 57"/>
                <a:gd name="T32" fmla="*/ 9 w 57"/>
                <a:gd name="T33" fmla="*/ 37 h 57"/>
                <a:gd name="T34" fmla="*/ 9 w 57"/>
                <a:gd name="T35" fmla="*/ 37 h 57"/>
                <a:gd name="T36" fmla="*/ 16 w 57"/>
                <a:gd name="T37" fmla="*/ 32 h 57"/>
                <a:gd name="T38" fmla="*/ 25 w 57"/>
                <a:gd name="T39" fmla="*/ 32 h 57"/>
                <a:gd name="T40" fmla="*/ 25 w 57"/>
                <a:gd name="T41" fmla="*/ 40 h 57"/>
                <a:gd name="T42" fmla="*/ 20 w 57"/>
                <a:gd name="T43" fmla="*/ 48 h 57"/>
                <a:gd name="T44" fmla="*/ 20 w 57"/>
                <a:gd name="T45" fmla="*/ 48 h 57"/>
                <a:gd name="T46" fmla="*/ 29 w 57"/>
                <a:gd name="T47" fmla="*/ 57 h 57"/>
                <a:gd name="T48" fmla="*/ 37 w 57"/>
                <a:gd name="T49" fmla="*/ 48 h 57"/>
                <a:gd name="T50" fmla="*/ 37 w 57"/>
                <a:gd name="T51" fmla="*/ 48 h 57"/>
                <a:gd name="T52" fmla="*/ 32 w 57"/>
                <a:gd name="T53" fmla="*/ 40 h 57"/>
                <a:gd name="T54" fmla="*/ 32 w 57"/>
                <a:gd name="T55" fmla="*/ 32 h 57"/>
                <a:gd name="T56" fmla="*/ 41 w 57"/>
                <a:gd name="T57" fmla="*/ 32 h 57"/>
                <a:gd name="T58" fmla="*/ 48 w 57"/>
                <a:gd name="T59" fmla="*/ 37 h 57"/>
                <a:gd name="T60" fmla="*/ 48 w 57"/>
                <a:gd name="T61" fmla="*/ 37 h 57"/>
                <a:gd name="T62" fmla="*/ 57 w 57"/>
                <a:gd name="T63" fmla="*/ 28 h 57"/>
                <a:gd name="T64" fmla="*/ 48 w 57"/>
                <a:gd name="T65" fmla="*/ 2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48" y="20"/>
                  </a:move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9"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6" y="32"/>
                  </a:cubicBezTo>
                  <a:cubicBezTo>
                    <a:pt x="25" y="32"/>
                    <a:pt x="25" y="32"/>
                    <a:pt x="25" y="32"/>
                  </a:cubicBezTo>
                  <a:cubicBezTo>
                    <a:pt x="25" y="40"/>
                    <a:pt x="25" y="40"/>
                    <a:pt x="25" y="40"/>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0"/>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8"/>
                  </a:cubicBezTo>
                  <a:cubicBezTo>
                    <a:pt x="57" y="24"/>
                    <a:pt x="53" y="20"/>
                    <a:pt x="4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0" name="Freeform 25"/>
            <p:cNvSpPr>
              <a:spLocks/>
            </p:cNvSpPr>
            <p:nvPr/>
          </p:nvSpPr>
          <p:spPr bwMode="auto">
            <a:xfrm>
              <a:off x="2603500" y="425450"/>
              <a:ext cx="46038" cy="46038"/>
            </a:xfrm>
            <a:custGeom>
              <a:avLst/>
              <a:gdLst>
                <a:gd name="T0" fmla="*/ 57 w 57"/>
                <a:gd name="T1" fmla="*/ 28 h 57"/>
                <a:gd name="T2" fmla="*/ 49 w 57"/>
                <a:gd name="T3" fmla="*/ 20 h 57"/>
                <a:gd name="T4" fmla="*/ 49 w 57"/>
                <a:gd name="T5" fmla="*/ 20 h 57"/>
                <a:gd name="T6" fmla="*/ 41 w 57"/>
                <a:gd name="T7" fmla="*/ 25 h 57"/>
                <a:gd name="T8" fmla="*/ 32 w 57"/>
                <a:gd name="T9" fmla="*/ 25 h 57"/>
                <a:gd name="T10" fmla="*/ 32 w 57"/>
                <a:gd name="T11" fmla="*/ 16 h 57"/>
                <a:gd name="T12" fmla="*/ 37 w 57"/>
                <a:gd name="T13" fmla="*/ 9 h 57"/>
                <a:gd name="T14" fmla="*/ 37 w 57"/>
                <a:gd name="T15" fmla="*/ 9 h 57"/>
                <a:gd name="T16" fmla="*/ 29 w 57"/>
                <a:gd name="T17" fmla="*/ 0 h 57"/>
                <a:gd name="T18" fmla="*/ 20 w 57"/>
                <a:gd name="T19" fmla="*/ 9 h 57"/>
                <a:gd name="T20" fmla="*/ 20 w 57"/>
                <a:gd name="T21" fmla="*/ 9 h 57"/>
                <a:gd name="T22" fmla="*/ 26 w 57"/>
                <a:gd name="T23" fmla="*/ 16 h 57"/>
                <a:gd name="T24" fmla="*/ 26 w 57"/>
                <a:gd name="T25" fmla="*/ 25 h 57"/>
                <a:gd name="T26" fmla="*/ 17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7 w 57"/>
                <a:gd name="T39" fmla="*/ 32 h 57"/>
                <a:gd name="T40" fmla="*/ 26 w 57"/>
                <a:gd name="T41" fmla="*/ 32 h 57"/>
                <a:gd name="T42" fmla="*/ 26 w 57"/>
                <a:gd name="T43" fmla="*/ 41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1 h 57"/>
                <a:gd name="T56" fmla="*/ 32 w 57"/>
                <a:gd name="T57" fmla="*/ 32 h 57"/>
                <a:gd name="T58" fmla="*/ 41 w 57"/>
                <a:gd name="T59" fmla="*/ 32 h 57"/>
                <a:gd name="T60" fmla="*/ 49 w 57"/>
                <a:gd name="T61" fmla="*/ 37 h 57"/>
                <a:gd name="T62" fmla="*/ 49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7" y="32"/>
                  </a:cubicBezTo>
                  <a:cubicBezTo>
                    <a:pt x="26" y="32"/>
                    <a:pt x="26" y="32"/>
                    <a:pt x="26" y="32"/>
                  </a:cubicBezTo>
                  <a:cubicBezTo>
                    <a:pt x="26" y="41"/>
                    <a:pt x="26" y="41"/>
                    <a:pt x="26" y="41"/>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9" y="37"/>
                  </a:cubicBezTo>
                  <a:cubicBezTo>
                    <a:pt x="49" y="37"/>
                    <a:pt x="49" y="37"/>
                    <a:pt x="49"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1" name="Freeform 26"/>
            <p:cNvSpPr>
              <a:spLocks/>
            </p:cNvSpPr>
            <p:nvPr/>
          </p:nvSpPr>
          <p:spPr bwMode="auto">
            <a:xfrm>
              <a:off x="2693988" y="425450"/>
              <a:ext cx="46038"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6 w 56"/>
                <a:gd name="T13" fmla="*/ 9 h 57"/>
                <a:gd name="T14" fmla="*/ 36 w 56"/>
                <a:gd name="T15" fmla="*/ 9 h 57"/>
                <a:gd name="T16" fmla="*/ 28 w 56"/>
                <a:gd name="T17" fmla="*/ 0 h 57"/>
                <a:gd name="T18" fmla="*/ 19 w 56"/>
                <a:gd name="T19" fmla="*/ 9 h 57"/>
                <a:gd name="T20" fmla="*/ 19 w 56"/>
                <a:gd name="T21" fmla="*/ 9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2 h 57"/>
                <a:gd name="T40" fmla="*/ 25 w 56"/>
                <a:gd name="T41" fmla="*/ 32 h 57"/>
                <a:gd name="T42" fmla="*/ 25 w 56"/>
                <a:gd name="T43" fmla="*/ 41 h 57"/>
                <a:gd name="T44" fmla="*/ 19 w 56"/>
                <a:gd name="T45" fmla="*/ 48 h 57"/>
                <a:gd name="T46" fmla="*/ 19 w 56"/>
                <a:gd name="T47" fmla="*/ 48 h 57"/>
                <a:gd name="T48" fmla="*/ 28 w 56"/>
                <a:gd name="T49" fmla="*/ 57 h 57"/>
                <a:gd name="T50" fmla="*/ 36 w 56"/>
                <a:gd name="T51" fmla="*/ 48 h 57"/>
                <a:gd name="T52" fmla="*/ 36 w 56"/>
                <a:gd name="T53" fmla="*/ 48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9"/>
                  </a:cubicBezTo>
                  <a:cubicBezTo>
                    <a:pt x="36" y="9"/>
                    <a:pt x="36" y="9"/>
                    <a:pt x="36" y="9"/>
                  </a:cubicBezTo>
                  <a:cubicBezTo>
                    <a:pt x="36" y="4"/>
                    <a:pt x="33" y="0"/>
                    <a:pt x="28" y="0"/>
                  </a:cubicBezTo>
                  <a:cubicBezTo>
                    <a:pt x="23" y="0"/>
                    <a:pt x="19" y="4"/>
                    <a:pt x="19" y="9"/>
                  </a:cubicBezTo>
                  <a:cubicBezTo>
                    <a:pt x="19" y="9"/>
                    <a:pt x="19" y="9"/>
                    <a:pt x="19" y="9"/>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4"/>
                    <a:pt x="0" y="28"/>
                  </a:cubicBezTo>
                  <a:cubicBezTo>
                    <a:pt x="0" y="33"/>
                    <a:pt x="3"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19" y="45"/>
                    <a:pt x="19" y="48"/>
                  </a:cubicBezTo>
                  <a:cubicBezTo>
                    <a:pt x="19" y="48"/>
                    <a:pt x="19" y="48"/>
                    <a:pt x="19" y="48"/>
                  </a:cubicBezTo>
                  <a:cubicBezTo>
                    <a:pt x="19" y="53"/>
                    <a:pt x="23" y="57"/>
                    <a:pt x="28" y="57"/>
                  </a:cubicBezTo>
                  <a:cubicBezTo>
                    <a:pt x="33" y="57"/>
                    <a:pt x="36" y="53"/>
                    <a:pt x="36" y="48"/>
                  </a:cubicBezTo>
                  <a:cubicBezTo>
                    <a:pt x="36" y="48"/>
                    <a:pt x="36" y="48"/>
                    <a:pt x="36" y="48"/>
                  </a:cubicBezTo>
                  <a:cubicBezTo>
                    <a:pt x="36"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2"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 name="Freeform 27"/>
            <p:cNvSpPr>
              <a:spLocks/>
            </p:cNvSpPr>
            <p:nvPr/>
          </p:nvSpPr>
          <p:spPr bwMode="auto">
            <a:xfrm>
              <a:off x="2784475" y="425450"/>
              <a:ext cx="44450"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7 w 56"/>
                <a:gd name="T13" fmla="*/ 9 h 57"/>
                <a:gd name="T14" fmla="*/ 37 w 56"/>
                <a:gd name="T15" fmla="*/ 9 h 57"/>
                <a:gd name="T16" fmla="*/ 28 w 56"/>
                <a:gd name="T17" fmla="*/ 0 h 57"/>
                <a:gd name="T18" fmla="*/ 20 w 56"/>
                <a:gd name="T19" fmla="*/ 9 h 57"/>
                <a:gd name="T20" fmla="*/ 20 w 56"/>
                <a:gd name="T21" fmla="*/ 9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2 h 57"/>
                <a:gd name="T40" fmla="*/ 25 w 56"/>
                <a:gd name="T41" fmla="*/ 32 h 57"/>
                <a:gd name="T42" fmla="*/ 25 w 56"/>
                <a:gd name="T43" fmla="*/ 41 h 57"/>
                <a:gd name="T44" fmla="*/ 20 w 56"/>
                <a:gd name="T45" fmla="*/ 48 h 57"/>
                <a:gd name="T46" fmla="*/ 20 w 56"/>
                <a:gd name="T47" fmla="*/ 48 h 57"/>
                <a:gd name="T48" fmla="*/ 28 w 56"/>
                <a:gd name="T49" fmla="*/ 57 h 57"/>
                <a:gd name="T50" fmla="*/ 37 w 56"/>
                <a:gd name="T51" fmla="*/ 48 h 57"/>
                <a:gd name="T52" fmla="*/ 37 w 56"/>
                <a:gd name="T53" fmla="*/ 48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9"/>
                  </a:cubicBezTo>
                  <a:cubicBezTo>
                    <a:pt x="37" y="9"/>
                    <a:pt x="37" y="9"/>
                    <a:pt x="37" y="9"/>
                  </a:cubicBezTo>
                  <a:cubicBezTo>
                    <a:pt x="37" y="4"/>
                    <a:pt x="33" y="0"/>
                    <a:pt x="28" y="0"/>
                  </a:cubicBezTo>
                  <a:cubicBezTo>
                    <a:pt x="23"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3" y="57"/>
                    <a:pt x="28" y="57"/>
                  </a:cubicBezTo>
                  <a:cubicBezTo>
                    <a:pt x="33" y="57"/>
                    <a:pt x="37" y="53"/>
                    <a:pt x="37" y="48"/>
                  </a:cubicBezTo>
                  <a:cubicBezTo>
                    <a:pt x="37" y="48"/>
                    <a:pt x="37" y="48"/>
                    <a:pt x="37" y="48"/>
                  </a:cubicBezTo>
                  <a:cubicBezTo>
                    <a:pt x="37"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3"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 name="Freeform 28"/>
            <p:cNvSpPr>
              <a:spLocks/>
            </p:cNvSpPr>
            <p:nvPr/>
          </p:nvSpPr>
          <p:spPr bwMode="auto">
            <a:xfrm>
              <a:off x="2873375" y="425450"/>
              <a:ext cx="46038" cy="46038"/>
            </a:xfrm>
            <a:custGeom>
              <a:avLst/>
              <a:gdLst>
                <a:gd name="T0" fmla="*/ 57 w 57"/>
                <a:gd name="T1" fmla="*/ 28 h 57"/>
                <a:gd name="T2" fmla="*/ 48 w 57"/>
                <a:gd name="T3" fmla="*/ 20 h 57"/>
                <a:gd name="T4" fmla="*/ 48 w 57"/>
                <a:gd name="T5" fmla="*/ 20 h 57"/>
                <a:gd name="T6" fmla="*/ 40 w 57"/>
                <a:gd name="T7" fmla="*/ 25 h 57"/>
                <a:gd name="T8" fmla="*/ 31 w 57"/>
                <a:gd name="T9" fmla="*/ 25 h 57"/>
                <a:gd name="T10" fmla="*/ 31 w 57"/>
                <a:gd name="T11" fmla="*/ 16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8 h 57"/>
                <a:gd name="T34" fmla="*/ 8 w 57"/>
                <a:gd name="T35" fmla="*/ 37 h 57"/>
                <a:gd name="T36" fmla="*/ 8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8 w 57"/>
                <a:gd name="T49" fmla="*/ 57 h 57"/>
                <a:gd name="T50" fmla="*/ 37 w 57"/>
                <a:gd name="T51" fmla="*/ 48 h 57"/>
                <a:gd name="T52" fmla="*/ 37 w 57"/>
                <a:gd name="T53" fmla="*/ 48 h 57"/>
                <a:gd name="T54" fmla="*/ 31 w 57"/>
                <a:gd name="T55" fmla="*/ 41 h 57"/>
                <a:gd name="T56" fmla="*/ 31 w 57"/>
                <a:gd name="T57" fmla="*/ 32 h 57"/>
                <a:gd name="T58" fmla="*/ 40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1" y="41"/>
                  </a:cubicBezTo>
                  <a:cubicBezTo>
                    <a:pt x="31" y="32"/>
                    <a:pt x="31" y="32"/>
                    <a:pt x="31" y="32"/>
                  </a:cubicBezTo>
                  <a:cubicBezTo>
                    <a:pt x="40" y="32"/>
                    <a:pt x="40" y="32"/>
                    <a:pt x="40"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 name="Freeform 29"/>
            <p:cNvSpPr>
              <a:spLocks/>
            </p:cNvSpPr>
            <p:nvPr/>
          </p:nvSpPr>
          <p:spPr bwMode="auto">
            <a:xfrm>
              <a:off x="2963863" y="425450"/>
              <a:ext cx="46038" cy="46038"/>
            </a:xfrm>
            <a:custGeom>
              <a:avLst/>
              <a:gdLst>
                <a:gd name="T0" fmla="*/ 57 w 57"/>
                <a:gd name="T1" fmla="*/ 28 h 57"/>
                <a:gd name="T2" fmla="*/ 48 w 57"/>
                <a:gd name="T3" fmla="*/ 20 h 57"/>
                <a:gd name="T4" fmla="*/ 48 w 57"/>
                <a:gd name="T5" fmla="*/ 20 h 57"/>
                <a:gd name="T6" fmla="*/ 41 w 57"/>
                <a:gd name="T7" fmla="*/ 25 h 57"/>
                <a:gd name="T8" fmla="*/ 32 w 57"/>
                <a:gd name="T9" fmla="*/ 25 h 57"/>
                <a:gd name="T10" fmla="*/ 32 w 57"/>
                <a:gd name="T11" fmla="*/ 16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8 w 57"/>
                <a:gd name="T49" fmla="*/ 57 h 57"/>
                <a:gd name="T50" fmla="*/ 37 w 57"/>
                <a:gd name="T51" fmla="*/ 48 h 57"/>
                <a:gd name="T52" fmla="*/ 37 w 57"/>
                <a:gd name="T53" fmla="*/ 48 h 57"/>
                <a:gd name="T54" fmla="*/ 32 w 57"/>
                <a:gd name="T55" fmla="*/ 41 h 57"/>
                <a:gd name="T56" fmla="*/ 32 w 57"/>
                <a:gd name="T57" fmla="*/ 32 h 57"/>
                <a:gd name="T58" fmla="*/ 41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5" name="Freeform 30"/>
            <p:cNvSpPr>
              <a:spLocks/>
            </p:cNvSpPr>
            <p:nvPr/>
          </p:nvSpPr>
          <p:spPr bwMode="auto">
            <a:xfrm>
              <a:off x="3052763" y="425450"/>
              <a:ext cx="46038" cy="46038"/>
            </a:xfrm>
            <a:custGeom>
              <a:avLst/>
              <a:gdLst>
                <a:gd name="T0" fmla="*/ 57 w 57"/>
                <a:gd name="T1" fmla="*/ 28 h 57"/>
                <a:gd name="T2" fmla="*/ 48 w 57"/>
                <a:gd name="T3" fmla="*/ 20 h 57"/>
                <a:gd name="T4" fmla="*/ 48 w 57"/>
                <a:gd name="T5" fmla="*/ 20 h 57"/>
                <a:gd name="T6" fmla="*/ 41 w 57"/>
                <a:gd name="T7" fmla="*/ 25 h 57"/>
                <a:gd name="T8" fmla="*/ 32 w 57"/>
                <a:gd name="T9" fmla="*/ 25 h 57"/>
                <a:gd name="T10" fmla="*/ 32 w 57"/>
                <a:gd name="T11" fmla="*/ 16 h 57"/>
                <a:gd name="T12" fmla="*/ 37 w 57"/>
                <a:gd name="T13" fmla="*/ 9 h 57"/>
                <a:gd name="T14" fmla="*/ 37 w 57"/>
                <a:gd name="T15" fmla="*/ 9 h 57"/>
                <a:gd name="T16" fmla="*/ 29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1 h 57"/>
                <a:gd name="T56" fmla="*/ 32 w 57"/>
                <a:gd name="T57" fmla="*/ 32 h 57"/>
                <a:gd name="T58" fmla="*/ 41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6" name="Freeform 31"/>
            <p:cNvSpPr>
              <a:spLocks/>
            </p:cNvSpPr>
            <p:nvPr/>
          </p:nvSpPr>
          <p:spPr bwMode="auto">
            <a:xfrm>
              <a:off x="3141663" y="425450"/>
              <a:ext cx="46038" cy="46038"/>
            </a:xfrm>
            <a:custGeom>
              <a:avLst/>
              <a:gdLst>
                <a:gd name="T0" fmla="*/ 57 w 57"/>
                <a:gd name="T1" fmla="*/ 28 h 57"/>
                <a:gd name="T2" fmla="*/ 49 w 57"/>
                <a:gd name="T3" fmla="*/ 20 h 57"/>
                <a:gd name="T4" fmla="*/ 49 w 57"/>
                <a:gd name="T5" fmla="*/ 20 h 57"/>
                <a:gd name="T6" fmla="*/ 41 w 57"/>
                <a:gd name="T7" fmla="*/ 25 h 57"/>
                <a:gd name="T8" fmla="*/ 32 w 57"/>
                <a:gd name="T9" fmla="*/ 25 h 57"/>
                <a:gd name="T10" fmla="*/ 32 w 57"/>
                <a:gd name="T11" fmla="*/ 16 h 57"/>
                <a:gd name="T12" fmla="*/ 37 w 57"/>
                <a:gd name="T13" fmla="*/ 9 h 57"/>
                <a:gd name="T14" fmla="*/ 37 w 57"/>
                <a:gd name="T15" fmla="*/ 9 h 57"/>
                <a:gd name="T16" fmla="*/ 29 w 57"/>
                <a:gd name="T17" fmla="*/ 0 h 57"/>
                <a:gd name="T18" fmla="*/ 20 w 57"/>
                <a:gd name="T19" fmla="*/ 9 h 57"/>
                <a:gd name="T20" fmla="*/ 20 w 57"/>
                <a:gd name="T21" fmla="*/ 9 h 57"/>
                <a:gd name="T22" fmla="*/ 26 w 57"/>
                <a:gd name="T23" fmla="*/ 16 h 57"/>
                <a:gd name="T24" fmla="*/ 26 w 57"/>
                <a:gd name="T25" fmla="*/ 25 h 57"/>
                <a:gd name="T26" fmla="*/ 17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7 w 57"/>
                <a:gd name="T39" fmla="*/ 32 h 57"/>
                <a:gd name="T40" fmla="*/ 26 w 57"/>
                <a:gd name="T41" fmla="*/ 32 h 57"/>
                <a:gd name="T42" fmla="*/ 26 w 57"/>
                <a:gd name="T43" fmla="*/ 41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1 h 57"/>
                <a:gd name="T56" fmla="*/ 32 w 57"/>
                <a:gd name="T57" fmla="*/ 32 h 57"/>
                <a:gd name="T58" fmla="*/ 41 w 57"/>
                <a:gd name="T59" fmla="*/ 32 h 57"/>
                <a:gd name="T60" fmla="*/ 49 w 57"/>
                <a:gd name="T61" fmla="*/ 37 h 57"/>
                <a:gd name="T62" fmla="*/ 49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7" y="32"/>
                  </a:cubicBezTo>
                  <a:cubicBezTo>
                    <a:pt x="26" y="32"/>
                    <a:pt x="26" y="32"/>
                    <a:pt x="26" y="32"/>
                  </a:cubicBezTo>
                  <a:cubicBezTo>
                    <a:pt x="26" y="41"/>
                    <a:pt x="26" y="41"/>
                    <a:pt x="26" y="41"/>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9" y="37"/>
                  </a:cubicBezTo>
                  <a:cubicBezTo>
                    <a:pt x="49" y="37"/>
                    <a:pt x="49" y="37"/>
                    <a:pt x="49"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7" name="Freeform 32"/>
            <p:cNvSpPr>
              <a:spLocks/>
            </p:cNvSpPr>
            <p:nvPr/>
          </p:nvSpPr>
          <p:spPr bwMode="auto">
            <a:xfrm>
              <a:off x="3232150" y="425450"/>
              <a:ext cx="46038"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6 w 56"/>
                <a:gd name="T13" fmla="*/ 9 h 57"/>
                <a:gd name="T14" fmla="*/ 36 w 56"/>
                <a:gd name="T15" fmla="*/ 9 h 57"/>
                <a:gd name="T16" fmla="*/ 28 w 56"/>
                <a:gd name="T17" fmla="*/ 0 h 57"/>
                <a:gd name="T18" fmla="*/ 19 w 56"/>
                <a:gd name="T19" fmla="*/ 9 h 57"/>
                <a:gd name="T20" fmla="*/ 19 w 56"/>
                <a:gd name="T21" fmla="*/ 9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2 h 57"/>
                <a:gd name="T40" fmla="*/ 25 w 56"/>
                <a:gd name="T41" fmla="*/ 32 h 57"/>
                <a:gd name="T42" fmla="*/ 25 w 56"/>
                <a:gd name="T43" fmla="*/ 41 h 57"/>
                <a:gd name="T44" fmla="*/ 19 w 56"/>
                <a:gd name="T45" fmla="*/ 48 h 57"/>
                <a:gd name="T46" fmla="*/ 19 w 56"/>
                <a:gd name="T47" fmla="*/ 48 h 57"/>
                <a:gd name="T48" fmla="*/ 28 w 56"/>
                <a:gd name="T49" fmla="*/ 57 h 57"/>
                <a:gd name="T50" fmla="*/ 36 w 56"/>
                <a:gd name="T51" fmla="*/ 48 h 57"/>
                <a:gd name="T52" fmla="*/ 36 w 56"/>
                <a:gd name="T53" fmla="*/ 48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9"/>
                  </a:cubicBezTo>
                  <a:cubicBezTo>
                    <a:pt x="36" y="9"/>
                    <a:pt x="36" y="9"/>
                    <a:pt x="36" y="9"/>
                  </a:cubicBezTo>
                  <a:cubicBezTo>
                    <a:pt x="36" y="4"/>
                    <a:pt x="33" y="0"/>
                    <a:pt x="28" y="0"/>
                  </a:cubicBezTo>
                  <a:cubicBezTo>
                    <a:pt x="23" y="0"/>
                    <a:pt x="19" y="4"/>
                    <a:pt x="19" y="9"/>
                  </a:cubicBezTo>
                  <a:cubicBezTo>
                    <a:pt x="19" y="9"/>
                    <a:pt x="19" y="9"/>
                    <a:pt x="19" y="9"/>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4"/>
                    <a:pt x="0" y="28"/>
                  </a:cubicBezTo>
                  <a:cubicBezTo>
                    <a:pt x="0" y="33"/>
                    <a:pt x="3"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19" y="45"/>
                    <a:pt x="19" y="48"/>
                  </a:cubicBezTo>
                  <a:cubicBezTo>
                    <a:pt x="19" y="48"/>
                    <a:pt x="19" y="48"/>
                    <a:pt x="19" y="48"/>
                  </a:cubicBezTo>
                  <a:cubicBezTo>
                    <a:pt x="19" y="53"/>
                    <a:pt x="23" y="57"/>
                    <a:pt x="28" y="57"/>
                  </a:cubicBezTo>
                  <a:cubicBezTo>
                    <a:pt x="33" y="57"/>
                    <a:pt x="36" y="53"/>
                    <a:pt x="36" y="48"/>
                  </a:cubicBezTo>
                  <a:cubicBezTo>
                    <a:pt x="36" y="48"/>
                    <a:pt x="36" y="48"/>
                    <a:pt x="36" y="48"/>
                  </a:cubicBezTo>
                  <a:cubicBezTo>
                    <a:pt x="36"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2"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 name="Freeform 33"/>
            <p:cNvSpPr>
              <a:spLocks/>
            </p:cNvSpPr>
            <p:nvPr/>
          </p:nvSpPr>
          <p:spPr bwMode="auto">
            <a:xfrm>
              <a:off x="3322638" y="425450"/>
              <a:ext cx="44450"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7 w 56"/>
                <a:gd name="T13" fmla="*/ 9 h 57"/>
                <a:gd name="T14" fmla="*/ 37 w 56"/>
                <a:gd name="T15" fmla="*/ 9 h 57"/>
                <a:gd name="T16" fmla="*/ 28 w 56"/>
                <a:gd name="T17" fmla="*/ 0 h 57"/>
                <a:gd name="T18" fmla="*/ 20 w 56"/>
                <a:gd name="T19" fmla="*/ 9 h 57"/>
                <a:gd name="T20" fmla="*/ 20 w 56"/>
                <a:gd name="T21" fmla="*/ 9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2 h 57"/>
                <a:gd name="T40" fmla="*/ 25 w 56"/>
                <a:gd name="T41" fmla="*/ 32 h 57"/>
                <a:gd name="T42" fmla="*/ 25 w 56"/>
                <a:gd name="T43" fmla="*/ 41 h 57"/>
                <a:gd name="T44" fmla="*/ 20 w 56"/>
                <a:gd name="T45" fmla="*/ 48 h 57"/>
                <a:gd name="T46" fmla="*/ 20 w 56"/>
                <a:gd name="T47" fmla="*/ 48 h 57"/>
                <a:gd name="T48" fmla="*/ 28 w 56"/>
                <a:gd name="T49" fmla="*/ 57 h 57"/>
                <a:gd name="T50" fmla="*/ 37 w 56"/>
                <a:gd name="T51" fmla="*/ 48 h 57"/>
                <a:gd name="T52" fmla="*/ 37 w 56"/>
                <a:gd name="T53" fmla="*/ 48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9"/>
                  </a:cubicBezTo>
                  <a:cubicBezTo>
                    <a:pt x="37" y="9"/>
                    <a:pt x="37" y="9"/>
                    <a:pt x="37" y="9"/>
                  </a:cubicBezTo>
                  <a:cubicBezTo>
                    <a:pt x="37" y="4"/>
                    <a:pt x="33" y="0"/>
                    <a:pt x="28" y="0"/>
                  </a:cubicBezTo>
                  <a:cubicBezTo>
                    <a:pt x="23"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3" y="57"/>
                    <a:pt x="28" y="57"/>
                  </a:cubicBezTo>
                  <a:cubicBezTo>
                    <a:pt x="33" y="57"/>
                    <a:pt x="37" y="53"/>
                    <a:pt x="37" y="48"/>
                  </a:cubicBezTo>
                  <a:cubicBezTo>
                    <a:pt x="37" y="48"/>
                    <a:pt x="37" y="48"/>
                    <a:pt x="37" y="48"/>
                  </a:cubicBezTo>
                  <a:cubicBezTo>
                    <a:pt x="37"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3"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 name="Freeform 34"/>
            <p:cNvSpPr>
              <a:spLocks/>
            </p:cNvSpPr>
            <p:nvPr/>
          </p:nvSpPr>
          <p:spPr bwMode="auto">
            <a:xfrm>
              <a:off x="3411538" y="425450"/>
              <a:ext cx="46038" cy="46038"/>
            </a:xfrm>
            <a:custGeom>
              <a:avLst/>
              <a:gdLst>
                <a:gd name="T0" fmla="*/ 57 w 57"/>
                <a:gd name="T1" fmla="*/ 28 h 57"/>
                <a:gd name="T2" fmla="*/ 48 w 57"/>
                <a:gd name="T3" fmla="*/ 20 h 57"/>
                <a:gd name="T4" fmla="*/ 48 w 57"/>
                <a:gd name="T5" fmla="*/ 20 h 57"/>
                <a:gd name="T6" fmla="*/ 40 w 57"/>
                <a:gd name="T7" fmla="*/ 25 h 57"/>
                <a:gd name="T8" fmla="*/ 31 w 57"/>
                <a:gd name="T9" fmla="*/ 25 h 57"/>
                <a:gd name="T10" fmla="*/ 31 w 57"/>
                <a:gd name="T11" fmla="*/ 16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8 h 57"/>
                <a:gd name="T34" fmla="*/ 8 w 57"/>
                <a:gd name="T35" fmla="*/ 37 h 57"/>
                <a:gd name="T36" fmla="*/ 8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8 w 57"/>
                <a:gd name="T49" fmla="*/ 57 h 57"/>
                <a:gd name="T50" fmla="*/ 37 w 57"/>
                <a:gd name="T51" fmla="*/ 48 h 57"/>
                <a:gd name="T52" fmla="*/ 37 w 57"/>
                <a:gd name="T53" fmla="*/ 48 h 57"/>
                <a:gd name="T54" fmla="*/ 31 w 57"/>
                <a:gd name="T55" fmla="*/ 41 h 57"/>
                <a:gd name="T56" fmla="*/ 31 w 57"/>
                <a:gd name="T57" fmla="*/ 32 h 57"/>
                <a:gd name="T58" fmla="*/ 40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1" y="41"/>
                  </a:cubicBezTo>
                  <a:cubicBezTo>
                    <a:pt x="31" y="32"/>
                    <a:pt x="31" y="32"/>
                    <a:pt x="31" y="32"/>
                  </a:cubicBezTo>
                  <a:cubicBezTo>
                    <a:pt x="40" y="32"/>
                    <a:pt x="40" y="32"/>
                    <a:pt x="40"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 name="Freeform 35"/>
            <p:cNvSpPr>
              <a:spLocks/>
            </p:cNvSpPr>
            <p:nvPr/>
          </p:nvSpPr>
          <p:spPr bwMode="auto">
            <a:xfrm>
              <a:off x="3502025" y="425450"/>
              <a:ext cx="46038" cy="46038"/>
            </a:xfrm>
            <a:custGeom>
              <a:avLst/>
              <a:gdLst>
                <a:gd name="T0" fmla="*/ 57 w 57"/>
                <a:gd name="T1" fmla="*/ 28 h 57"/>
                <a:gd name="T2" fmla="*/ 48 w 57"/>
                <a:gd name="T3" fmla="*/ 20 h 57"/>
                <a:gd name="T4" fmla="*/ 48 w 57"/>
                <a:gd name="T5" fmla="*/ 20 h 57"/>
                <a:gd name="T6" fmla="*/ 40 w 57"/>
                <a:gd name="T7" fmla="*/ 25 h 57"/>
                <a:gd name="T8" fmla="*/ 32 w 57"/>
                <a:gd name="T9" fmla="*/ 25 h 57"/>
                <a:gd name="T10" fmla="*/ 32 w 57"/>
                <a:gd name="T11" fmla="*/ 16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8 h 57"/>
                <a:gd name="T34" fmla="*/ 8 w 57"/>
                <a:gd name="T35" fmla="*/ 37 h 57"/>
                <a:gd name="T36" fmla="*/ 8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8 w 57"/>
                <a:gd name="T49" fmla="*/ 57 h 57"/>
                <a:gd name="T50" fmla="*/ 37 w 57"/>
                <a:gd name="T51" fmla="*/ 48 h 57"/>
                <a:gd name="T52" fmla="*/ 37 w 57"/>
                <a:gd name="T53" fmla="*/ 48 h 57"/>
                <a:gd name="T54" fmla="*/ 32 w 57"/>
                <a:gd name="T55" fmla="*/ 41 h 57"/>
                <a:gd name="T56" fmla="*/ 32 w 57"/>
                <a:gd name="T57" fmla="*/ 32 h 57"/>
                <a:gd name="T58" fmla="*/ 40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0"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2" y="41"/>
                  </a:cubicBezTo>
                  <a:cubicBezTo>
                    <a:pt x="32" y="32"/>
                    <a:pt x="32" y="32"/>
                    <a:pt x="32" y="32"/>
                  </a:cubicBezTo>
                  <a:cubicBezTo>
                    <a:pt x="40" y="32"/>
                    <a:pt x="40" y="32"/>
                    <a:pt x="40"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 name="Freeform 36"/>
            <p:cNvSpPr>
              <a:spLocks/>
            </p:cNvSpPr>
            <p:nvPr/>
          </p:nvSpPr>
          <p:spPr bwMode="auto">
            <a:xfrm>
              <a:off x="3590925" y="425450"/>
              <a:ext cx="46038" cy="46038"/>
            </a:xfrm>
            <a:custGeom>
              <a:avLst/>
              <a:gdLst>
                <a:gd name="T0" fmla="*/ 48 w 57"/>
                <a:gd name="T1" fmla="*/ 20 h 57"/>
                <a:gd name="T2" fmla="*/ 48 w 57"/>
                <a:gd name="T3" fmla="*/ 20 h 57"/>
                <a:gd name="T4" fmla="*/ 41 w 57"/>
                <a:gd name="T5" fmla="*/ 25 h 57"/>
                <a:gd name="T6" fmla="*/ 32 w 57"/>
                <a:gd name="T7" fmla="*/ 25 h 57"/>
                <a:gd name="T8" fmla="*/ 32 w 57"/>
                <a:gd name="T9" fmla="*/ 16 h 57"/>
                <a:gd name="T10" fmla="*/ 37 w 57"/>
                <a:gd name="T11" fmla="*/ 9 h 57"/>
                <a:gd name="T12" fmla="*/ 37 w 57"/>
                <a:gd name="T13" fmla="*/ 9 h 57"/>
                <a:gd name="T14" fmla="*/ 29 w 57"/>
                <a:gd name="T15" fmla="*/ 0 h 57"/>
                <a:gd name="T16" fmla="*/ 20 w 57"/>
                <a:gd name="T17" fmla="*/ 9 h 57"/>
                <a:gd name="T18" fmla="*/ 20 w 57"/>
                <a:gd name="T19" fmla="*/ 9 h 57"/>
                <a:gd name="T20" fmla="*/ 25 w 57"/>
                <a:gd name="T21" fmla="*/ 16 h 57"/>
                <a:gd name="T22" fmla="*/ 25 w 57"/>
                <a:gd name="T23" fmla="*/ 25 h 57"/>
                <a:gd name="T24" fmla="*/ 16 w 57"/>
                <a:gd name="T25" fmla="*/ 25 h 57"/>
                <a:gd name="T26" fmla="*/ 9 w 57"/>
                <a:gd name="T27" fmla="*/ 20 h 57"/>
                <a:gd name="T28" fmla="*/ 9 w 57"/>
                <a:gd name="T29" fmla="*/ 20 h 57"/>
                <a:gd name="T30" fmla="*/ 0 w 57"/>
                <a:gd name="T31" fmla="*/ 28 h 57"/>
                <a:gd name="T32" fmla="*/ 9 w 57"/>
                <a:gd name="T33" fmla="*/ 37 h 57"/>
                <a:gd name="T34" fmla="*/ 9 w 57"/>
                <a:gd name="T35" fmla="*/ 37 h 57"/>
                <a:gd name="T36" fmla="*/ 16 w 57"/>
                <a:gd name="T37" fmla="*/ 32 h 57"/>
                <a:gd name="T38" fmla="*/ 25 w 57"/>
                <a:gd name="T39" fmla="*/ 32 h 57"/>
                <a:gd name="T40" fmla="*/ 25 w 57"/>
                <a:gd name="T41" fmla="*/ 41 h 57"/>
                <a:gd name="T42" fmla="*/ 20 w 57"/>
                <a:gd name="T43" fmla="*/ 48 h 57"/>
                <a:gd name="T44" fmla="*/ 20 w 57"/>
                <a:gd name="T45" fmla="*/ 48 h 57"/>
                <a:gd name="T46" fmla="*/ 29 w 57"/>
                <a:gd name="T47" fmla="*/ 57 h 57"/>
                <a:gd name="T48" fmla="*/ 37 w 57"/>
                <a:gd name="T49" fmla="*/ 48 h 57"/>
                <a:gd name="T50" fmla="*/ 37 w 57"/>
                <a:gd name="T51" fmla="*/ 48 h 57"/>
                <a:gd name="T52" fmla="*/ 32 w 57"/>
                <a:gd name="T53" fmla="*/ 41 h 57"/>
                <a:gd name="T54" fmla="*/ 32 w 57"/>
                <a:gd name="T55" fmla="*/ 32 h 57"/>
                <a:gd name="T56" fmla="*/ 41 w 57"/>
                <a:gd name="T57" fmla="*/ 32 h 57"/>
                <a:gd name="T58" fmla="*/ 48 w 57"/>
                <a:gd name="T59" fmla="*/ 37 h 57"/>
                <a:gd name="T60" fmla="*/ 48 w 57"/>
                <a:gd name="T61" fmla="*/ 37 h 57"/>
                <a:gd name="T62" fmla="*/ 57 w 57"/>
                <a:gd name="T63" fmla="*/ 28 h 57"/>
                <a:gd name="T64" fmla="*/ 48 w 57"/>
                <a:gd name="T65" fmla="*/ 2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48" y="20"/>
                  </a:move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8"/>
                  </a:cubicBezTo>
                  <a:cubicBezTo>
                    <a:pt x="57" y="24"/>
                    <a:pt x="53" y="20"/>
                    <a:pt x="4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2" name="Freeform 37"/>
            <p:cNvSpPr>
              <a:spLocks/>
            </p:cNvSpPr>
            <p:nvPr/>
          </p:nvSpPr>
          <p:spPr bwMode="auto">
            <a:xfrm>
              <a:off x="2603500" y="515938"/>
              <a:ext cx="46038" cy="46038"/>
            </a:xfrm>
            <a:custGeom>
              <a:avLst/>
              <a:gdLst>
                <a:gd name="T0" fmla="*/ 57 w 57"/>
                <a:gd name="T1" fmla="*/ 29 h 57"/>
                <a:gd name="T2" fmla="*/ 49 w 57"/>
                <a:gd name="T3" fmla="*/ 20 h 57"/>
                <a:gd name="T4" fmla="*/ 49 w 57"/>
                <a:gd name="T5" fmla="*/ 20 h 57"/>
                <a:gd name="T6" fmla="*/ 41 w 57"/>
                <a:gd name="T7" fmla="*/ 25 h 57"/>
                <a:gd name="T8" fmla="*/ 32 w 57"/>
                <a:gd name="T9" fmla="*/ 25 h 57"/>
                <a:gd name="T10" fmla="*/ 32 w 57"/>
                <a:gd name="T11" fmla="*/ 16 h 57"/>
                <a:gd name="T12" fmla="*/ 37 w 57"/>
                <a:gd name="T13" fmla="*/ 9 h 57"/>
                <a:gd name="T14" fmla="*/ 37 w 57"/>
                <a:gd name="T15" fmla="*/ 9 h 57"/>
                <a:gd name="T16" fmla="*/ 29 w 57"/>
                <a:gd name="T17" fmla="*/ 0 h 57"/>
                <a:gd name="T18" fmla="*/ 20 w 57"/>
                <a:gd name="T19" fmla="*/ 9 h 57"/>
                <a:gd name="T20" fmla="*/ 20 w 57"/>
                <a:gd name="T21" fmla="*/ 9 h 57"/>
                <a:gd name="T22" fmla="*/ 26 w 57"/>
                <a:gd name="T23" fmla="*/ 16 h 57"/>
                <a:gd name="T24" fmla="*/ 26 w 57"/>
                <a:gd name="T25" fmla="*/ 25 h 57"/>
                <a:gd name="T26" fmla="*/ 17 w 57"/>
                <a:gd name="T27" fmla="*/ 25 h 57"/>
                <a:gd name="T28" fmla="*/ 9 w 57"/>
                <a:gd name="T29" fmla="*/ 20 h 57"/>
                <a:gd name="T30" fmla="*/ 9 w 57"/>
                <a:gd name="T31" fmla="*/ 20 h 57"/>
                <a:gd name="T32" fmla="*/ 0 w 57"/>
                <a:gd name="T33" fmla="*/ 29 h 57"/>
                <a:gd name="T34" fmla="*/ 9 w 57"/>
                <a:gd name="T35" fmla="*/ 37 h 57"/>
                <a:gd name="T36" fmla="*/ 9 w 57"/>
                <a:gd name="T37" fmla="*/ 37 h 57"/>
                <a:gd name="T38" fmla="*/ 17 w 57"/>
                <a:gd name="T39" fmla="*/ 32 h 57"/>
                <a:gd name="T40" fmla="*/ 26 w 57"/>
                <a:gd name="T41" fmla="*/ 32 h 57"/>
                <a:gd name="T42" fmla="*/ 26 w 57"/>
                <a:gd name="T43" fmla="*/ 41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1 h 57"/>
                <a:gd name="T56" fmla="*/ 32 w 57"/>
                <a:gd name="T57" fmla="*/ 32 h 57"/>
                <a:gd name="T58" fmla="*/ 41 w 57"/>
                <a:gd name="T59" fmla="*/ 32 h 57"/>
                <a:gd name="T60" fmla="*/ 49 w 57"/>
                <a:gd name="T61" fmla="*/ 37 h 57"/>
                <a:gd name="T62" fmla="*/ 49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7" y="32"/>
                  </a:cubicBezTo>
                  <a:cubicBezTo>
                    <a:pt x="26" y="32"/>
                    <a:pt x="26" y="32"/>
                    <a:pt x="26" y="32"/>
                  </a:cubicBezTo>
                  <a:cubicBezTo>
                    <a:pt x="26" y="41"/>
                    <a:pt x="26" y="41"/>
                    <a:pt x="26" y="41"/>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9" y="37"/>
                  </a:cubicBezTo>
                  <a:cubicBezTo>
                    <a:pt x="49" y="37"/>
                    <a:pt x="49" y="37"/>
                    <a:pt x="49"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3" name="Freeform 38"/>
            <p:cNvSpPr>
              <a:spLocks/>
            </p:cNvSpPr>
            <p:nvPr/>
          </p:nvSpPr>
          <p:spPr bwMode="auto">
            <a:xfrm>
              <a:off x="2693988" y="515938"/>
              <a:ext cx="46038" cy="46038"/>
            </a:xfrm>
            <a:custGeom>
              <a:avLst/>
              <a:gdLst>
                <a:gd name="T0" fmla="*/ 56 w 56"/>
                <a:gd name="T1" fmla="*/ 29 h 57"/>
                <a:gd name="T2" fmla="*/ 48 w 56"/>
                <a:gd name="T3" fmla="*/ 20 h 57"/>
                <a:gd name="T4" fmla="*/ 48 w 56"/>
                <a:gd name="T5" fmla="*/ 20 h 57"/>
                <a:gd name="T6" fmla="*/ 40 w 56"/>
                <a:gd name="T7" fmla="*/ 25 h 57"/>
                <a:gd name="T8" fmla="*/ 31 w 56"/>
                <a:gd name="T9" fmla="*/ 25 h 57"/>
                <a:gd name="T10" fmla="*/ 31 w 56"/>
                <a:gd name="T11" fmla="*/ 16 h 57"/>
                <a:gd name="T12" fmla="*/ 36 w 56"/>
                <a:gd name="T13" fmla="*/ 9 h 57"/>
                <a:gd name="T14" fmla="*/ 36 w 56"/>
                <a:gd name="T15" fmla="*/ 9 h 57"/>
                <a:gd name="T16" fmla="*/ 28 w 56"/>
                <a:gd name="T17" fmla="*/ 0 h 57"/>
                <a:gd name="T18" fmla="*/ 19 w 56"/>
                <a:gd name="T19" fmla="*/ 9 h 57"/>
                <a:gd name="T20" fmla="*/ 19 w 56"/>
                <a:gd name="T21" fmla="*/ 9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9 h 57"/>
                <a:gd name="T34" fmla="*/ 8 w 56"/>
                <a:gd name="T35" fmla="*/ 37 h 57"/>
                <a:gd name="T36" fmla="*/ 8 w 56"/>
                <a:gd name="T37" fmla="*/ 37 h 57"/>
                <a:gd name="T38" fmla="*/ 16 w 56"/>
                <a:gd name="T39" fmla="*/ 32 h 57"/>
                <a:gd name="T40" fmla="*/ 25 w 56"/>
                <a:gd name="T41" fmla="*/ 32 h 57"/>
                <a:gd name="T42" fmla="*/ 25 w 56"/>
                <a:gd name="T43" fmla="*/ 41 h 57"/>
                <a:gd name="T44" fmla="*/ 19 w 56"/>
                <a:gd name="T45" fmla="*/ 48 h 57"/>
                <a:gd name="T46" fmla="*/ 19 w 56"/>
                <a:gd name="T47" fmla="*/ 48 h 57"/>
                <a:gd name="T48" fmla="*/ 28 w 56"/>
                <a:gd name="T49" fmla="*/ 57 h 57"/>
                <a:gd name="T50" fmla="*/ 36 w 56"/>
                <a:gd name="T51" fmla="*/ 48 h 57"/>
                <a:gd name="T52" fmla="*/ 36 w 56"/>
                <a:gd name="T53" fmla="*/ 48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9"/>
                  </a:moveTo>
                  <a:cubicBezTo>
                    <a:pt x="56" y="24"/>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9"/>
                  </a:cubicBezTo>
                  <a:cubicBezTo>
                    <a:pt x="36" y="9"/>
                    <a:pt x="36" y="9"/>
                    <a:pt x="36" y="9"/>
                  </a:cubicBezTo>
                  <a:cubicBezTo>
                    <a:pt x="36" y="4"/>
                    <a:pt x="33" y="0"/>
                    <a:pt x="28" y="0"/>
                  </a:cubicBezTo>
                  <a:cubicBezTo>
                    <a:pt x="23" y="0"/>
                    <a:pt x="19" y="4"/>
                    <a:pt x="19" y="9"/>
                  </a:cubicBezTo>
                  <a:cubicBezTo>
                    <a:pt x="19" y="9"/>
                    <a:pt x="19" y="9"/>
                    <a:pt x="19" y="9"/>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4"/>
                    <a:pt x="0" y="29"/>
                  </a:cubicBezTo>
                  <a:cubicBezTo>
                    <a:pt x="0" y="33"/>
                    <a:pt x="3"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19" y="45"/>
                    <a:pt x="19" y="48"/>
                  </a:cubicBezTo>
                  <a:cubicBezTo>
                    <a:pt x="19" y="48"/>
                    <a:pt x="19" y="48"/>
                    <a:pt x="19" y="48"/>
                  </a:cubicBezTo>
                  <a:cubicBezTo>
                    <a:pt x="19" y="53"/>
                    <a:pt x="23" y="57"/>
                    <a:pt x="28" y="57"/>
                  </a:cubicBezTo>
                  <a:cubicBezTo>
                    <a:pt x="33" y="57"/>
                    <a:pt x="36" y="53"/>
                    <a:pt x="36" y="48"/>
                  </a:cubicBezTo>
                  <a:cubicBezTo>
                    <a:pt x="36" y="48"/>
                    <a:pt x="36" y="48"/>
                    <a:pt x="36" y="48"/>
                  </a:cubicBezTo>
                  <a:cubicBezTo>
                    <a:pt x="36"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2" y="37"/>
                    <a:pt x="56" y="33"/>
                    <a:pt x="5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4" name="Freeform 39"/>
            <p:cNvSpPr>
              <a:spLocks/>
            </p:cNvSpPr>
            <p:nvPr/>
          </p:nvSpPr>
          <p:spPr bwMode="auto">
            <a:xfrm>
              <a:off x="2784475" y="515938"/>
              <a:ext cx="44450" cy="46038"/>
            </a:xfrm>
            <a:custGeom>
              <a:avLst/>
              <a:gdLst>
                <a:gd name="T0" fmla="*/ 56 w 56"/>
                <a:gd name="T1" fmla="*/ 29 h 57"/>
                <a:gd name="T2" fmla="*/ 48 w 56"/>
                <a:gd name="T3" fmla="*/ 20 h 57"/>
                <a:gd name="T4" fmla="*/ 48 w 56"/>
                <a:gd name="T5" fmla="*/ 20 h 57"/>
                <a:gd name="T6" fmla="*/ 40 w 56"/>
                <a:gd name="T7" fmla="*/ 25 h 57"/>
                <a:gd name="T8" fmla="*/ 31 w 56"/>
                <a:gd name="T9" fmla="*/ 25 h 57"/>
                <a:gd name="T10" fmla="*/ 31 w 56"/>
                <a:gd name="T11" fmla="*/ 16 h 57"/>
                <a:gd name="T12" fmla="*/ 37 w 56"/>
                <a:gd name="T13" fmla="*/ 9 h 57"/>
                <a:gd name="T14" fmla="*/ 37 w 56"/>
                <a:gd name="T15" fmla="*/ 9 h 57"/>
                <a:gd name="T16" fmla="*/ 28 w 56"/>
                <a:gd name="T17" fmla="*/ 0 h 57"/>
                <a:gd name="T18" fmla="*/ 20 w 56"/>
                <a:gd name="T19" fmla="*/ 9 h 57"/>
                <a:gd name="T20" fmla="*/ 20 w 56"/>
                <a:gd name="T21" fmla="*/ 9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9 h 57"/>
                <a:gd name="T34" fmla="*/ 8 w 56"/>
                <a:gd name="T35" fmla="*/ 37 h 57"/>
                <a:gd name="T36" fmla="*/ 8 w 56"/>
                <a:gd name="T37" fmla="*/ 37 h 57"/>
                <a:gd name="T38" fmla="*/ 16 w 56"/>
                <a:gd name="T39" fmla="*/ 32 h 57"/>
                <a:gd name="T40" fmla="*/ 25 w 56"/>
                <a:gd name="T41" fmla="*/ 32 h 57"/>
                <a:gd name="T42" fmla="*/ 25 w 56"/>
                <a:gd name="T43" fmla="*/ 41 h 57"/>
                <a:gd name="T44" fmla="*/ 20 w 56"/>
                <a:gd name="T45" fmla="*/ 48 h 57"/>
                <a:gd name="T46" fmla="*/ 20 w 56"/>
                <a:gd name="T47" fmla="*/ 48 h 57"/>
                <a:gd name="T48" fmla="*/ 28 w 56"/>
                <a:gd name="T49" fmla="*/ 57 h 57"/>
                <a:gd name="T50" fmla="*/ 37 w 56"/>
                <a:gd name="T51" fmla="*/ 48 h 57"/>
                <a:gd name="T52" fmla="*/ 37 w 56"/>
                <a:gd name="T53" fmla="*/ 48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9"/>
                  </a:moveTo>
                  <a:cubicBezTo>
                    <a:pt x="56" y="24"/>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9"/>
                  </a:cubicBezTo>
                  <a:cubicBezTo>
                    <a:pt x="37" y="9"/>
                    <a:pt x="37" y="9"/>
                    <a:pt x="37" y="9"/>
                  </a:cubicBezTo>
                  <a:cubicBezTo>
                    <a:pt x="37" y="4"/>
                    <a:pt x="33" y="0"/>
                    <a:pt x="28" y="0"/>
                  </a:cubicBezTo>
                  <a:cubicBezTo>
                    <a:pt x="23"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3" y="57"/>
                    <a:pt x="28" y="57"/>
                  </a:cubicBezTo>
                  <a:cubicBezTo>
                    <a:pt x="33" y="57"/>
                    <a:pt x="37" y="53"/>
                    <a:pt x="37" y="48"/>
                  </a:cubicBezTo>
                  <a:cubicBezTo>
                    <a:pt x="37" y="48"/>
                    <a:pt x="37" y="48"/>
                    <a:pt x="37" y="48"/>
                  </a:cubicBezTo>
                  <a:cubicBezTo>
                    <a:pt x="37"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3" y="37"/>
                    <a:pt x="56" y="33"/>
                    <a:pt x="5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 name="Freeform 40"/>
            <p:cNvSpPr>
              <a:spLocks/>
            </p:cNvSpPr>
            <p:nvPr/>
          </p:nvSpPr>
          <p:spPr bwMode="auto">
            <a:xfrm>
              <a:off x="2873375" y="515938"/>
              <a:ext cx="46038" cy="46038"/>
            </a:xfrm>
            <a:custGeom>
              <a:avLst/>
              <a:gdLst>
                <a:gd name="T0" fmla="*/ 57 w 57"/>
                <a:gd name="T1" fmla="*/ 29 h 57"/>
                <a:gd name="T2" fmla="*/ 48 w 57"/>
                <a:gd name="T3" fmla="*/ 20 h 57"/>
                <a:gd name="T4" fmla="*/ 48 w 57"/>
                <a:gd name="T5" fmla="*/ 20 h 57"/>
                <a:gd name="T6" fmla="*/ 40 w 57"/>
                <a:gd name="T7" fmla="*/ 25 h 57"/>
                <a:gd name="T8" fmla="*/ 31 w 57"/>
                <a:gd name="T9" fmla="*/ 25 h 57"/>
                <a:gd name="T10" fmla="*/ 31 w 57"/>
                <a:gd name="T11" fmla="*/ 16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9 h 57"/>
                <a:gd name="T34" fmla="*/ 8 w 57"/>
                <a:gd name="T35" fmla="*/ 37 h 57"/>
                <a:gd name="T36" fmla="*/ 8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8 w 57"/>
                <a:gd name="T49" fmla="*/ 57 h 57"/>
                <a:gd name="T50" fmla="*/ 37 w 57"/>
                <a:gd name="T51" fmla="*/ 48 h 57"/>
                <a:gd name="T52" fmla="*/ 37 w 57"/>
                <a:gd name="T53" fmla="*/ 48 h 57"/>
                <a:gd name="T54" fmla="*/ 31 w 57"/>
                <a:gd name="T55" fmla="*/ 41 h 57"/>
                <a:gd name="T56" fmla="*/ 31 w 57"/>
                <a:gd name="T57" fmla="*/ 32 h 57"/>
                <a:gd name="T58" fmla="*/ 40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1" y="41"/>
                  </a:cubicBezTo>
                  <a:cubicBezTo>
                    <a:pt x="31" y="32"/>
                    <a:pt x="31" y="32"/>
                    <a:pt x="31" y="32"/>
                  </a:cubicBezTo>
                  <a:cubicBezTo>
                    <a:pt x="40" y="32"/>
                    <a:pt x="40" y="32"/>
                    <a:pt x="40"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 name="Freeform 41"/>
            <p:cNvSpPr>
              <a:spLocks/>
            </p:cNvSpPr>
            <p:nvPr/>
          </p:nvSpPr>
          <p:spPr bwMode="auto">
            <a:xfrm>
              <a:off x="2963863" y="515938"/>
              <a:ext cx="46038" cy="46038"/>
            </a:xfrm>
            <a:custGeom>
              <a:avLst/>
              <a:gdLst>
                <a:gd name="T0" fmla="*/ 57 w 57"/>
                <a:gd name="T1" fmla="*/ 29 h 57"/>
                <a:gd name="T2" fmla="*/ 48 w 57"/>
                <a:gd name="T3" fmla="*/ 20 h 57"/>
                <a:gd name="T4" fmla="*/ 48 w 57"/>
                <a:gd name="T5" fmla="*/ 20 h 57"/>
                <a:gd name="T6" fmla="*/ 41 w 57"/>
                <a:gd name="T7" fmla="*/ 25 h 57"/>
                <a:gd name="T8" fmla="*/ 32 w 57"/>
                <a:gd name="T9" fmla="*/ 25 h 57"/>
                <a:gd name="T10" fmla="*/ 32 w 57"/>
                <a:gd name="T11" fmla="*/ 16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9 w 57"/>
                <a:gd name="T29" fmla="*/ 20 h 57"/>
                <a:gd name="T30" fmla="*/ 9 w 57"/>
                <a:gd name="T31" fmla="*/ 20 h 57"/>
                <a:gd name="T32" fmla="*/ 0 w 57"/>
                <a:gd name="T33" fmla="*/ 29 h 57"/>
                <a:gd name="T34" fmla="*/ 9 w 57"/>
                <a:gd name="T35" fmla="*/ 37 h 57"/>
                <a:gd name="T36" fmla="*/ 9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8 w 57"/>
                <a:gd name="T49" fmla="*/ 57 h 57"/>
                <a:gd name="T50" fmla="*/ 37 w 57"/>
                <a:gd name="T51" fmla="*/ 48 h 57"/>
                <a:gd name="T52" fmla="*/ 37 w 57"/>
                <a:gd name="T53" fmla="*/ 48 h 57"/>
                <a:gd name="T54" fmla="*/ 32 w 57"/>
                <a:gd name="T55" fmla="*/ 41 h 57"/>
                <a:gd name="T56" fmla="*/ 32 w 57"/>
                <a:gd name="T57" fmla="*/ 32 h 57"/>
                <a:gd name="T58" fmla="*/ 41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 name="Freeform 42"/>
            <p:cNvSpPr>
              <a:spLocks/>
            </p:cNvSpPr>
            <p:nvPr/>
          </p:nvSpPr>
          <p:spPr bwMode="auto">
            <a:xfrm>
              <a:off x="3052763" y="515938"/>
              <a:ext cx="46038" cy="46038"/>
            </a:xfrm>
            <a:custGeom>
              <a:avLst/>
              <a:gdLst>
                <a:gd name="T0" fmla="*/ 57 w 57"/>
                <a:gd name="T1" fmla="*/ 29 h 57"/>
                <a:gd name="T2" fmla="*/ 48 w 57"/>
                <a:gd name="T3" fmla="*/ 20 h 57"/>
                <a:gd name="T4" fmla="*/ 48 w 57"/>
                <a:gd name="T5" fmla="*/ 20 h 57"/>
                <a:gd name="T6" fmla="*/ 41 w 57"/>
                <a:gd name="T7" fmla="*/ 25 h 57"/>
                <a:gd name="T8" fmla="*/ 32 w 57"/>
                <a:gd name="T9" fmla="*/ 25 h 57"/>
                <a:gd name="T10" fmla="*/ 32 w 57"/>
                <a:gd name="T11" fmla="*/ 16 h 57"/>
                <a:gd name="T12" fmla="*/ 37 w 57"/>
                <a:gd name="T13" fmla="*/ 9 h 57"/>
                <a:gd name="T14" fmla="*/ 37 w 57"/>
                <a:gd name="T15" fmla="*/ 9 h 57"/>
                <a:gd name="T16" fmla="*/ 29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9 w 57"/>
                <a:gd name="T29" fmla="*/ 20 h 57"/>
                <a:gd name="T30" fmla="*/ 9 w 57"/>
                <a:gd name="T31" fmla="*/ 20 h 57"/>
                <a:gd name="T32" fmla="*/ 0 w 57"/>
                <a:gd name="T33" fmla="*/ 29 h 57"/>
                <a:gd name="T34" fmla="*/ 9 w 57"/>
                <a:gd name="T35" fmla="*/ 37 h 57"/>
                <a:gd name="T36" fmla="*/ 9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1 h 57"/>
                <a:gd name="T56" fmla="*/ 32 w 57"/>
                <a:gd name="T57" fmla="*/ 32 h 57"/>
                <a:gd name="T58" fmla="*/ 41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8" name="Freeform 43"/>
            <p:cNvSpPr>
              <a:spLocks/>
            </p:cNvSpPr>
            <p:nvPr/>
          </p:nvSpPr>
          <p:spPr bwMode="auto">
            <a:xfrm>
              <a:off x="3141663" y="515938"/>
              <a:ext cx="46038" cy="46038"/>
            </a:xfrm>
            <a:custGeom>
              <a:avLst/>
              <a:gdLst>
                <a:gd name="T0" fmla="*/ 57 w 57"/>
                <a:gd name="T1" fmla="*/ 29 h 57"/>
                <a:gd name="T2" fmla="*/ 49 w 57"/>
                <a:gd name="T3" fmla="*/ 20 h 57"/>
                <a:gd name="T4" fmla="*/ 49 w 57"/>
                <a:gd name="T5" fmla="*/ 20 h 57"/>
                <a:gd name="T6" fmla="*/ 41 w 57"/>
                <a:gd name="T7" fmla="*/ 25 h 57"/>
                <a:gd name="T8" fmla="*/ 32 w 57"/>
                <a:gd name="T9" fmla="*/ 25 h 57"/>
                <a:gd name="T10" fmla="*/ 32 w 57"/>
                <a:gd name="T11" fmla="*/ 16 h 57"/>
                <a:gd name="T12" fmla="*/ 37 w 57"/>
                <a:gd name="T13" fmla="*/ 9 h 57"/>
                <a:gd name="T14" fmla="*/ 37 w 57"/>
                <a:gd name="T15" fmla="*/ 9 h 57"/>
                <a:gd name="T16" fmla="*/ 29 w 57"/>
                <a:gd name="T17" fmla="*/ 0 h 57"/>
                <a:gd name="T18" fmla="*/ 20 w 57"/>
                <a:gd name="T19" fmla="*/ 9 h 57"/>
                <a:gd name="T20" fmla="*/ 20 w 57"/>
                <a:gd name="T21" fmla="*/ 9 h 57"/>
                <a:gd name="T22" fmla="*/ 26 w 57"/>
                <a:gd name="T23" fmla="*/ 16 h 57"/>
                <a:gd name="T24" fmla="*/ 26 w 57"/>
                <a:gd name="T25" fmla="*/ 25 h 57"/>
                <a:gd name="T26" fmla="*/ 17 w 57"/>
                <a:gd name="T27" fmla="*/ 25 h 57"/>
                <a:gd name="T28" fmla="*/ 9 w 57"/>
                <a:gd name="T29" fmla="*/ 20 h 57"/>
                <a:gd name="T30" fmla="*/ 9 w 57"/>
                <a:gd name="T31" fmla="*/ 20 h 57"/>
                <a:gd name="T32" fmla="*/ 0 w 57"/>
                <a:gd name="T33" fmla="*/ 29 h 57"/>
                <a:gd name="T34" fmla="*/ 9 w 57"/>
                <a:gd name="T35" fmla="*/ 37 h 57"/>
                <a:gd name="T36" fmla="*/ 9 w 57"/>
                <a:gd name="T37" fmla="*/ 37 h 57"/>
                <a:gd name="T38" fmla="*/ 17 w 57"/>
                <a:gd name="T39" fmla="*/ 32 h 57"/>
                <a:gd name="T40" fmla="*/ 26 w 57"/>
                <a:gd name="T41" fmla="*/ 32 h 57"/>
                <a:gd name="T42" fmla="*/ 26 w 57"/>
                <a:gd name="T43" fmla="*/ 41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1 h 57"/>
                <a:gd name="T56" fmla="*/ 32 w 57"/>
                <a:gd name="T57" fmla="*/ 32 h 57"/>
                <a:gd name="T58" fmla="*/ 41 w 57"/>
                <a:gd name="T59" fmla="*/ 32 h 57"/>
                <a:gd name="T60" fmla="*/ 49 w 57"/>
                <a:gd name="T61" fmla="*/ 37 h 57"/>
                <a:gd name="T62" fmla="*/ 49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7" y="32"/>
                  </a:cubicBezTo>
                  <a:cubicBezTo>
                    <a:pt x="26" y="32"/>
                    <a:pt x="26" y="32"/>
                    <a:pt x="26" y="32"/>
                  </a:cubicBezTo>
                  <a:cubicBezTo>
                    <a:pt x="26" y="41"/>
                    <a:pt x="26" y="41"/>
                    <a:pt x="26" y="41"/>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9" y="37"/>
                  </a:cubicBezTo>
                  <a:cubicBezTo>
                    <a:pt x="49" y="37"/>
                    <a:pt x="49" y="37"/>
                    <a:pt x="49"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9" name="Freeform 44"/>
            <p:cNvSpPr>
              <a:spLocks/>
            </p:cNvSpPr>
            <p:nvPr/>
          </p:nvSpPr>
          <p:spPr bwMode="auto">
            <a:xfrm>
              <a:off x="3232150" y="515938"/>
              <a:ext cx="46038" cy="46038"/>
            </a:xfrm>
            <a:custGeom>
              <a:avLst/>
              <a:gdLst>
                <a:gd name="T0" fmla="*/ 56 w 56"/>
                <a:gd name="T1" fmla="*/ 29 h 57"/>
                <a:gd name="T2" fmla="*/ 48 w 56"/>
                <a:gd name="T3" fmla="*/ 20 h 57"/>
                <a:gd name="T4" fmla="*/ 48 w 56"/>
                <a:gd name="T5" fmla="*/ 20 h 57"/>
                <a:gd name="T6" fmla="*/ 40 w 56"/>
                <a:gd name="T7" fmla="*/ 25 h 57"/>
                <a:gd name="T8" fmla="*/ 31 w 56"/>
                <a:gd name="T9" fmla="*/ 25 h 57"/>
                <a:gd name="T10" fmla="*/ 31 w 56"/>
                <a:gd name="T11" fmla="*/ 16 h 57"/>
                <a:gd name="T12" fmla="*/ 36 w 56"/>
                <a:gd name="T13" fmla="*/ 9 h 57"/>
                <a:gd name="T14" fmla="*/ 36 w 56"/>
                <a:gd name="T15" fmla="*/ 9 h 57"/>
                <a:gd name="T16" fmla="*/ 28 w 56"/>
                <a:gd name="T17" fmla="*/ 0 h 57"/>
                <a:gd name="T18" fmla="*/ 19 w 56"/>
                <a:gd name="T19" fmla="*/ 9 h 57"/>
                <a:gd name="T20" fmla="*/ 19 w 56"/>
                <a:gd name="T21" fmla="*/ 9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9 h 57"/>
                <a:gd name="T34" fmla="*/ 8 w 56"/>
                <a:gd name="T35" fmla="*/ 37 h 57"/>
                <a:gd name="T36" fmla="*/ 8 w 56"/>
                <a:gd name="T37" fmla="*/ 37 h 57"/>
                <a:gd name="T38" fmla="*/ 16 w 56"/>
                <a:gd name="T39" fmla="*/ 32 h 57"/>
                <a:gd name="T40" fmla="*/ 25 w 56"/>
                <a:gd name="T41" fmla="*/ 32 h 57"/>
                <a:gd name="T42" fmla="*/ 25 w 56"/>
                <a:gd name="T43" fmla="*/ 41 h 57"/>
                <a:gd name="T44" fmla="*/ 19 w 56"/>
                <a:gd name="T45" fmla="*/ 48 h 57"/>
                <a:gd name="T46" fmla="*/ 19 w 56"/>
                <a:gd name="T47" fmla="*/ 48 h 57"/>
                <a:gd name="T48" fmla="*/ 28 w 56"/>
                <a:gd name="T49" fmla="*/ 57 h 57"/>
                <a:gd name="T50" fmla="*/ 36 w 56"/>
                <a:gd name="T51" fmla="*/ 48 h 57"/>
                <a:gd name="T52" fmla="*/ 36 w 56"/>
                <a:gd name="T53" fmla="*/ 48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9"/>
                  </a:moveTo>
                  <a:cubicBezTo>
                    <a:pt x="56" y="24"/>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9"/>
                  </a:cubicBezTo>
                  <a:cubicBezTo>
                    <a:pt x="36" y="9"/>
                    <a:pt x="36" y="9"/>
                    <a:pt x="36" y="9"/>
                  </a:cubicBezTo>
                  <a:cubicBezTo>
                    <a:pt x="36" y="4"/>
                    <a:pt x="33" y="0"/>
                    <a:pt x="28" y="0"/>
                  </a:cubicBezTo>
                  <a:cubicBezTo>
                    <a:pt x="23" y="0"/>
                    <a:pt x="19" y="4"/>
                    <a:pt x="19" y="9"/>
                  </a:cubicBezTo>
                  <a:cubicBezTo>
                    <a:pt x="19" y="9"/>
                    <a:pt x="19" y="9"/>
                    <a:pt x="19" y="9"/>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4"/>
                    <a:pt x="0" y="29"/>
                  </a:cubicBezTo>
                  <a:cubicBezTo>
                    <a:pt x="0" y="33"/>
                    <a:pt x="3"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19" y="45"/>
                    <a:pt x="19" y="48"/>
                  </a:cubicBezTo>
                  <a:cubicBezTo>
                    <a:pt x="19" y="48"/>
                    <a:pt x="19" y="48"/>
                    <a:pt x="19" y="48"/>
                  </a:cubicBezTo>
                  <a:cubicBezTo>
                    <a:pt x="19" y="53"/>
                    <a:pt x="23" y="57"/>
                    <a:pt x="28" y="57"/>
                  </a:cubicBezTo>
                  <a:cubicBezTo>
                    <a:pt x="33" y="57"/>
                    <a:pt x="36" y="53"/>
                    <a:pt x="36" y="48"/>
                  </a:cubicBezTo>
                  <a:cubicBezTo>
                    <a:pt x="36" y="48"/>
                    <a:pt x="36" y="48"/>
                    <a:pt x="36" y="48"/>
                  </a:cubicBezTo>
                  <a:cubicBezTo>
                    <a:pt x="36"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2" y="37"/>
                    <a:pt x="56" y="33"/>
                    <a:pt x="5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0" name="Freeform 45"/>
            <p:cNvSpPr>
              <a:spLocks/>
            </p:cNvSpPr>
            <p:nvPr/>
          </p:nvSpPr>
          <p:spPr bwMode="auto">
            <a:xfrm>
              <a:off x="3322638" y="515938"/>
              <a:ext cx="44450" cy="46038"/>
            </a:xfrm>
            <a:custGeom>
              <a:avLst/>
              <a:gdLst>
                <a:gd name="T0" fmla="*/ 56 w 56"/>
                <a:gd name="T1" fmla="*/ 29 h 57"/>
                <a:gd name="T2" fmla="*/ 48 w 56"/>
                <a:gd name="T3" fmla="*/ 20 h 57"/>
                <a:gd name="T4" fmla="*/ 48 w 56"/>
                <a:gd name="T5" fmla="*/ 20 h 57"/>
                <a:gd name="T6" fmla="*/ 40 w 56"/>
                <a:gd name="T7" fmla="*/ 25 h 57"/>
                <a:gd name="T8" fmla="*/ 31 w 56"/>
                <a:gd name="T9" fmla="*/ 25 h 57"/>
                <a:gd name="T10" fmla="*/ 31 w 56"/>
                <a:gd name="T11" fmla="*/ 16 h 57"/>
                <a:gd name="T12" fmla="*/ 37 w 56"/>
                <a:gd name="T13" fmla="*/ 9 h 57"/>
                <a:gd name="T14" fmla="*/ 37 w 56"/>
                <a:gd name="T15" fmla="*/ 9 h 57"/>
                <a:gd name="T16" fmla="*/ 28 w 56"/>
                <a:gd name="T17" fmla="*/ 0 h 57"/>
                <a:gd name="T18" fmla="*/ 20 w 56"/>
                <a:gd name="T19" fmla="*/ 9 h 57"/>
                <a:gd name="T20" fmla="*/ 20 w 56"/>
                <a:gd name="T21" fmla="*/ 9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9 h 57"/>
                <a:gd name="T34" fmla="*/ 8 w 56"/>
                <a:gd name="T35" fmla="*/ 37 h 57"/>
                <a:gd name="T36" fmla="*/ 8 w 56"/>
                <a:gd name="T37" fmla="*/ 37 h 57"/>
                <a:gd name="T38" fmla="*/ 16 w 56"/>
                <a:gd name="T39" fmla="*/ 32 h 57"/>
                <a:gd name="T40" fmla="*/ 25 w 56"/>
                <a:gd name="T41" fmla="*/ 32 h 57"/>
                <a:gd name="T42" fmla="*/ 25 w 56"/>
                <a:gd name="T43" fmla="*/ 41 h 57"/>
                <a:gd name="T44" fmla="*/ 20 w 56"/>
                <a:gd name="T45" fmla="*/ 48 h 57"/>
                <a:gd name="T46" fmla="*/ 20 w 56"/>
                <a:gd name="T47" fmla="*/ 48 h 57"/>
                <a:gd name="T48" fmla="*/ 28 w 56"/>
                <a:gd name="T49" fmla="*/ 57 h 57"/>
                <a:gd name="T50" fmla="*/ 37 w 56"/>
                <a:gd name="T51" fmla="*/ 48 h 57"/>
                <a:gd name="T52" fmla="*/ 37 w 56"/>
                <a:gd name="T53" fmla="*/ 48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9"/>
                  </a:moveTo>
                  <a:cubicBezTo>
                    <a:pt x="56" y="24"/>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9"/>
                  </a:cubicBezTo>
                  <a:cubicBezTo>
                    <a:pt x="37" y="9"/>
                    <a:pt x="37" y="9"/>
                    <a:pt x="37" y="9"/>
                  </a:cubicBezTo>
                  <a:cubicBezTo>
                    <a:pt x="37" y="4"/>
                    <a:pt x="33" y="0"/>
                    <a:pt x="28" y="0"/>
                  </a:cubicBezTo>
                  <a:cubicBezTo>
                    <a:pt x="23"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3" y="57"/>
                    <a:pt x="28" y="57"/>
                  </a:cubicBezTo>
                  <a:cubicBezTo>
                    <a:pt x="33" y="57"/>
                    <a:pt x="37" y="53"/>
                    <a:pt x="37" y="48"/>
                  </a:cubicBezTo>
                  <a:cubicBezTo>
                    <a:pt x="37" y="48"/>
                    <a:pt x="37" y="48"/>
                    <a:pt x="37" y="48"/>
                  </a:cubicBezTo>
                  <a:cubicBezTo>
                    <a:pt x="37"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3" y="37"/>
                    <a:pt x="56" y="33"/>
                    <a:pt x="5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1" name="Freeform 46"/>
            <p:cNvSpPr>
              <a:spLocks/>
            </p:cNvSpPr>
            <p:nvPr/>
          </p:nvSpPr>
          <p:spPr bwMode="auto">
            <a:xfrm>
              <a:off x="3411538" y="515938"/>
              <a:ext cx="46038" cy="46038"/>
            </a:xfrm>
            <a:custGeom>
              <a:avLst/>
              <a:gdLst>
                <a:gd name="T0" fmla="*/ 57 w 57"/>
                <a:gd name="T1" fmla="*/ 29 h 57"/>
                <a:gd name="T2" fmla="*/ 48 w 57"/>
                <a:gd name="T3" fmla="*/ 20 h 57"/>
                <a:gd name="T4" fmla="*/ 48 w 57"/>
                <a:gd name="T5" fmla="*/ 20 h 57"/>
                <a:gd name="T6" fmla="*/ 40 w 57"/>
                <a:gd name="T7" fmla="*/ 25 h 57"/>
                <a:gd name="T8" fmla="*/ 31 w 57"/>
                <a:gd name="T9" fmla="*/ 25 h 57"/>
                <a:gd name="T10" fmla="*/ 31 w 57"/>
                <a:gd name="T11" fmla="*/ 16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9 h 57"/>
                <a:gd name="T34" fmla="*/ 8 w 57"/>
                <a:gd name="T35" fmla="*/ 37 h 57"/>
                <a:gd name="T36" fmla="*/ 8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8 w 57"/>
                <a:gd name="T49" fmla="*/ 57 h 57"/>
                <a:gd name="T50" fmla="*/ 37 w 57"/>
                <a:gd name="T51" fmla="*/ 48 h 57"/>
                <a:gd name="T52" fmla="*/ 37 w 57"/>
                <a:gd name="T53" fmla="*/ 48 h 57"/>
                <a:gd name="T54" fmla="*/ 31 w 57"/>
                <a:gd name="T55" fmla="*/ 41 h 57"/>
                <a:gd name="T56" fmla="*/ 31 w 57"/>
                <a:gd name="T57" fmla="*/ 32 h 57"/>
                <a:gd name="T58" fmla="*/ 40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1" y="41"/>
                  </a:cubicBezTo>
                  <a:cubicBezTo>
                    <a:pt x="31" y="32"/>
                    <a:pt x="31" y="32"/>
                    <a:pt x="31" y="32"/>
                  </a:cubicBezTo>
                  <a:cubicBezTo>
                    <a:pt x="40" y="32"/>
                    <a:pt x="40" y="32"/>
                    <a:pt x="40"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2" name="Freeform 47"/>
            <p:cNvSpPr>
              <a:spLocks/>
            </p:cNvSpPr>
            <p:nvPr/>
          </p:nvSpPr>
          <p:spPr bwMode="auto">
            <a:xfrm>
              <a:off x="3502025" y="515938"/>
              <a:ext cx="46038" cy="46038"/>
            </a:xfrm>
            <a:custGeom>
              <a:avLst/>
              <a:gdLst>
                <a:gd name="T0" fmla="*/ 57 w 57"/>
                <a:gd name="T1" fmla="*/ 29 h 57"/>
                <a:gd name="T2" fmla="*/ 48 w 57"/>
                <a:gd name="T3" fmla="*/ 20 h 57"/>
                <a:gd name="T4" fmla="*/ 48 w 57"/>
                <a:gd name="T5" fmla="*/ 20 h 57"/>
                <a:gd name="T6" fmla="*/ 40 w 57"/>
                <a:gd name="T7" fmla="*/ 25 h 57"/>
                <a:gd name="T8" fmla="*/ 32 w 57"/>
                <a:gd name="T9" fmla="*/ 25 h 57"/>
                <a:gd name="T10" fmla="*/ 32 w 57"/>
                <a:gd name="T11" fmla="*/ 16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9 h 57"/>
                <a:gd name="T34" fmla="*/ 8 w 57"/>
                <a:gd name="T35" fmla="*/ 37 h 57"/>
                <a:gd name="T36" fmla="*/ 8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8 w 57"/>
                <a:gd name="T49" fmla="*/ 57 h 57"/>
                <a:gd name="T50" fmla="*/ 37 w 57"/>
                <a:gd name="T51" fmla="*/ 48 h 57"/>
                <a:gd name="T52" fmla="*/ 37 w 57"/>
                <a:gd name="T53" fmla="*/ 48 h 57"/>
                <a:gd name="T54" fmla="*/ 32 w 57"/>
                <a:gd name="T55" fmla="*/ 41 h 57"/>
                <a:gd name="T56" fmla="*/ 32 w 57"/>
                <a:gd name="T57" fmla="*/ 32 h 57"/>
                <a:gd name="T58" fmla="*/ 40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0"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2" y="41"/>
                  </a:cubicBezTo>
                  <a:cubicBezTo>
                    <a:pt x="32" y="32"/>
                    <a:pt x="32" y="32"/>
                    <a:pt x="32" y="32"/>
                  </a:cubicBezTo>
                  <a:cubicBezTo>
                    <a:pt x="40" y="32"/>
                    <a:pt x="40" y="32"/>
                    <a:pt x="40"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3" name="Freeform 48"/>
            <p:cNvSpPr>
              <a:spLocks/>
            </p:cNvSpPr>
            <p:nvPr/>
          </p:nvSpPr>
          <p:spPr bwMode="auto">
            <a:xfrm>
              <a:off x="3590925" y="515938"/>
              <a:ext cx="46038" cy="46038"/>
            </a:xfrm>
            <a:custGeom>
              <a:avLst/>
              <a:gdLst>
                <a:gd name="T0" fmla="*/ 48 w 57"/>
                <a:gd name="T1" fmla="*/ 20 h 57"/>
                <a:gd name="T2" fmla="*/ 48 w 57"/>
                <a:gd name="T3" fmla="*/ 20 h 57"/>
                <a:gd name="T4" fmla="*/ 41 w 57"/>
                <a:gd name="T5" fmla="*/ 25 h 57"/>
                <a:gd name="T6" fmla="*/ 32 w 57"/>
                <a:gd name="T7" fmla="*/ 25 h 57"/>
                <a:gd name="T8" fmla="*/ 32 w 57"/>
                <a:gd name="T9" fmla="*/ 16 h 57"/>
                <a:gd name="T10" fmla="*/ 37 w 57"/>
                <a:gd name="T11" fmla="*/ 9 h 57"/>
                <a:gd name="T12" fmla="*/ 37 w 57"/>
                <a:gd name="T13" fmla="*/ 9 h 57"/>
                <a:gd name="T14" fmla="*/ 29 w 57"/>
                <a:gd name="T15" fmla="*/ 0 h 57"/>
                <a:gd name="T16" fmla="*/ 20 w 57"/>
                <a:gd name="T17" fmla="*/ 9 h 57"/>
                <a:gd name="T18" fmla="*/ 20 w 57"/>
                <a:gd name="T19" fmla="*/ 9 h 57"/>
                <a:gd name="T20" fmla="*/ 25 w 57"/>
                <a:gd name="T21" fmla="*/ 16 h 57"/>
                <a:gd name="T22" fmla="*/ 25 w 57"/>
                <a:gd name="T23" fmla="*/ 25 h 57"/>
                <a:gd name="T24" fmla="*/ 16 w 57"/>
                <a:gd name="T25" fmla="*/ 25 h 57"/>
                <a:gd name="T26" fmla="*/ 9 w 57"/>
                <a:gd name="T27" fmla="*/ 20 h 57"/>
                <a:gd name="T28" fmla="*/ 9 w 57"/>
                <a:gd name="T29" fmla="*/ 20 h 57"/>
                <a:gd name="T30" fmla="*/ 0 w 57"/>
                <a:gd name="T31" fmla="*/ 29 h 57"/>
                <a:gd name="T32" fmla="*/ 9 w 57"/>
                <a:gd name="T33" fmla="*/ 37 h 57"/>
                <a:gd name="T34" fmla="*/ 9 w 57"/>
                <a:gd name="T35" fmla="*/ 37 h 57"/>
                <a:gd name="T36" fmla="*/ 16 w 57"/>
                <a:gd name="T37" fmla="*/ 32 h 57"/>
                <a:gd name="T38" fmla="*/ 25 w 57"/>
                <a:gd name="T39" fmla="*/ 32 h 57"/>
                <a:gd name="T40" fmla="*/ 25 w 57"/>
                <a:gd name="T41" fmla="*/ 41 h 57"/>
                <a:gd name="T42" fmla="*/ 20 w 57"/>
                <a:gd name="T43" fmla="*/ 48 h 57"/>
                <a:gd name="T44" fmla="*/ 20 w 57"/>
                <a:gd name="T45" fmla="*/ 48 h 57"/>
                <a:gd name="T46" fmla="*/ 29 w 57"/>
                <a:gd name="T47" fmla="*/ 57 h 57"/>
                <a:gd name="T48" fmla="*/ 37 w 57"/>
                <a:gd name="T49" fmla="*/ 48 h 57"/>
                <a:gd name="T50" fmla="*/ 37 w 57"/>
                <a:gd name="T51" fmla="*/ 48 h 57"/>
                <a:gd name="T52" fmla="*/ 32 w 57"/>
                <a:gd name="T53" fmla="*/ 41 h 57"/>
                <a:gd name="T54" fmla="*/ 32 w 57"/>
                <a:gd name="T55" fmla="*/ 32 h 57"/>
                <a:gd name="T56" fmla="*/ 41 w 57"/>
                <a:gd name="T57" fmla="*/ 32 h 57"/>
                <a:gd name="T58" fmla="*/ 48 w 57"/>
                <a:gd name="T59" fmla="*/ 37 h 57"/>
                <a:gd name="T60" fmla="*/ 48 w 57"/>
                <a:gd name="T61" fmla="*/ 37 h 57"/>
                <a:gd name="T62" fmla="*/ 57 w 57"/>
                <a:gd name="T63" fmla="*/ 29 h 57"/>
                <a:gd name="T64" fmla="*/ 48 w 57"/>
                <a:gd name="T65" fmla="*/ 2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48" y="20"/>
                  </a:move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9"/>
                  </a:cubicBezTo>
                  <a:cubicBezTo>
                    <a:pt x="57" y="24"/>
                    <a:pt x="53" y="20"/>
                    <a:pt x="4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4" name="Freeform 49"/>
            <p:cNvSpPr>
              <a:spLocks/>
            </p:cNvSpPr>
            <p:nvPr/>
          </p:nvSpPr>
          <p:spPr bwMode="auto">
            <a:xfrm>
              <a:off x="2603500" y="604838"/>
              <a:ext cx="46038" cy="46038"/>
            </a:xfrm>
            <a:custGeom>
              <a:avLst/>
              <a:gdLst>
                <a:gd name="T0" fmla="*/ 57 w 57"/>
                <a:gd name="T1" fmla="*/ 29 h 57"/>
                <a:gd name="T2" fmla="*/ 49 w 57"/>
                <a:gd name="T3" fmla="*/ 20 h 57"/>
                <a:gd name="T4" fmla="*/ 49 w 57"/>
                <a:gd name="T5" fmla="*/ 20 h 57"/>
                <a:gd name="T6" fmla="*/ 41 w 57"/>
                <a:gd name="T7" fmla="*/ 26 h 57"/>
                <a:gd name="T8" fmla="*/ 32 w 57"/>
                <a:gd name="T9" fmla="*/ 26 h 57"/>
                <a:gd name="T10" fmla="*/ 32 w 57"/>
                <a:gd name="T11" fmla="*/ 17 h 57"/>
                <a:gd name="T12" fmla="*/ 37 w 57"/>
                <a:gd name="T13" fmla="*/ 9 h 57"/>
                <a:gd name="T14" fmla="*/ 37 w 57"/>
                <a:gd name="T15" fmla="*/ 9 h 57"/>
                <a:gd name="T16" fmla="*/ 29 w 57"/>
                <a:gd name="T17" fmla="*/ 0 h 57"/>
                <a:gd name="T18" fmla="*/ 20 w 57"/>
                <a:gd name="T19" fmla="*/ 9 h 57"/>
                <a:gd name="T20" fmla="*/ 20 w 57"/>
                <a:gd name="T21" fmla="*/ 9 h 57"/>
                <a:gd name="T22" fmla="*/ 26 w 57"/>
                <a:gd name="T23" fmla="*/ 17 h 57"/>
                <a:gd name="T24" fmla="*/ 26 w 57"/>
                <a:gd name="T25" fmla="*/ 26 h 57"/>
                <a:gd name="T26" fmla="*/ 17 w 57"/>
                <a:gd name="T27" fmla="*/ 26 h 57"/>
                <a:gd name="T28" fmla="*/ 9 w 57"/>
                <a:gd name="T29" fmla="*/ 20 h 57"/>
                <a:gd name="T30" fmla="*/ 9 w 57"/>
                <a:gd name="T31" fmla="*/ 20 h 57"/>
                <a:gd name="T32" fmla="*/ 0 w 57"/>
                <a:gd name="T33" fmla="*/ 29 h 57"/>
                <a:gd name="T34" fmla="*/ 9 w 57"/>
                <a:gd name="T35" fmla="*/ 37 h 57"/>
                <a:gd name="T36" fmla="*/ 9 w 57"/>
                <a:gd name="T37" fmla="*/ 37 h 57"/>
                <a:gd name="T38" fmla="*/ 17 w 57"/>
                <a:gd name="T39" fmla="*/ 32 h 57"/>
                <a:gd name="T40" fmla="*/ 26 w 57"/>
                <a:gd name="T41" fmla="*/ 32 h 57"/>
                <a:gd name="T42" fmla="*/ 26 w 57"/>
                <a:gd name="T43" fmla="*/ 41 h 57"/>
                <a:gd name="T44" fmla="*/ 20 w 57"/>
                <a:gd name="T45" fmla="*/ 49 h 57"/>
                <a:gd name="T46" fmla="*/ 20 w 57"/>
                <a:gd name="T47" fmla="*/ 49 h 57"/>
                <a:gd name="T48" fmla="*/ 29 w 57"/>
                <a:gd name="T49" fmla="*/ 57 h 57"/>
                <a:gd name="T50" fmla="*/ 37 w 57"/>
                <a:gd name="T51" fmla="*/ 49 h 57"/>
                <a:gd name="T52" fmla="*/ 37 w 57"/>
                <a:gd name="T53" fmla="*/ 49 h 57"/>
                <a:gd name="T54" fmla="*/ 32 w 57"/>
                <a:gd name="T55" fmla="*/ 41 h 57"/>
                <a:gd name="T56" fmla="*/ 32 w 57"/>
                <a:gd name="T57" fmla="*/ 32 h 57"/>
                <a:gd name="T58" fmla="*/ 41 w 57"/>
                <a:gd name="T59" fmla="*/ 32 h 57"/>
                <a:gd name="T60" fmla="*/ 49 w 57"/>
                <a:gd name="T61" fmla="*/ 37 h 57"/>
                <a:gd name="T62" fmla="*/ 49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9" y="20"/>
                  </a:cubicBezTo>
                  <a:cubicBezTo>
                    <a:pt x="49" y="20"/>
                    <a:pt x="49" y="20"/>
                    <a:pt x="49" y="20"/>
                  </a:cubicBezTo>
                  <a:cubicBezTo>
                    <a:pt x="45" y="20"/>
                    <a:pt x="42" y="22"/>
                    <a:pt x="41" y="26"/>
                  </a:cubicBezTo>
                  <a:cubicBezTo>
                    <a:pt x="32" y="26"/>
                    <a:pt x="32" y="26"/>
                    <a:pt x="32" y="26"/>
                  </a:cubicBezTo>
                  <a:cubicBezTo>
                    <a:pt x="32" y="17"/>
                    <a:pt x="32" y="17"/>
                    <a:pt x="32" y="17"/>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6" y="17"/>
                  </a:cubicBezTo>
                  <a:cubicBezTo>
                    <a:pt x="26" y="26"/>
                    <a:pt x="26" y="26"/>
                    <a:pt x="26" y="26"/>
                  </a:cubicBezTo>
                  <a:cubicBezTo>
                    <a:pt x="17" y="26"/>
                    <a:pt x="17" y="26"/>
                    <a:pt x="17" y="26"/>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7" y="32"/>
                  </a:cubicBezTo>
                  <a:cubicBezTo>
                    <a:pt x="26" y="32"/>
                    <a:pt x="26" y="32"/>
                    <a:pt x="26" y="32"/>
                  </a:cubicBezTo>
                  <a:cubicBezTo>
                    <a:pt x="26" y="41"/>
                    <a:pt x="26" y="41"/>
                    <a:pt x="26" y="41"/>
                  </a:cubicBezTo>
                  <a:cubicBezTo>
                    <a:pt x="22" y="42"/>
                    <a:pt x="20" y="45"/>
                    <a:pt x="20" y="49"/>
                  </a:cubicBezTo>
                  <a:cubicBezTo>
                    <a:pt x="20" y="49"/>
                    <a:pt x="20" y="49"/>
                    <a:pt x="20" y="49"/>
                  </a:cubicBezTo>
                  <a:cubicBezTo>
                    <a:pt x="20" y="53"/>
                    <a:pt x="24" y="57"/>
                    <a:pt x="29" y="57"/>
                  </a:cubicBezTo>
                  <a:cubicBezTo>
                    <a:pt x="33" y="57"/>
                    <a:pt x="37" y="53"/>
                    <a:pt x="37" y="49"/>
                  </a:cubicBezTo>
                  <a:cubicBezTo>
                    <a:pt x="37" y="49"/>
                    <a:pt x="37" y="49"/>
                    <a:pt x="37" y="49"/>
                  </a:cubicBezTo>
                  <a:cubicBezTo>
                    <a:pt x="37" y="45"/>
                    <a:pt x="35" y="42"/>
                    <a:pt x="32" y="41"/>
                  </a:cubicBezTo>
                  <a:cubicBezTo>
                    <a:pt x="32" y="32"/>
                    <a:pt x="32" y="32"/>
                    <a:pt x="32" y="32"/>
                  </a:cubicBezTo>
                  <a:cubicBezTo>
                    <a:pt x="41" y="32"/>
                    <a:pt x="41" y="32"/>
                    <a:pt x="41" y="32"/>
                  </a:cubicBezTo>
                  <a:cubicBezTo>
                    <a:pt x="42" y="35"/>
                    <a:pt x="45" y="37"/>
                    <a:pt x="49" y="37"/>
                  </a:cubicBezTo>
                  <a:cubicBezTo>
                    <a:pt x="49" y="37"/>
                    <a:pt x="49" y="37"/>
                    <a:pt x="49"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5" name="Freeform 50"/>
            <p:cNvSpPr>
              <a:spLocks/>
            </p:cNvSpPr>
            <p:nvPr/>
          </p:nvSpPr>
          <p:spPr bwMode="auto">
            <a:xfrm>
              <a:off x="2693988" y="604838"/>
              <a:ext cx="46038" cy="46038"/>
            </a:xfrm>
            <a:custGeom>
              <a:avLst/>
              <a:gdLst>
                <a:gd name="T0" fmla="*/ 56 w 56"/>
                <a:gd name="T1" fmla="*/ 29 h 57"/>
                <a:gd name="T2" fmla="*/ 48 w 56"/>
                <a:gd name="T3" fmla="*/ 20 h 57"/>
                <a:gd name="T4" fmla="*/ 48 w 56"/>
                <a:gd name="T5" fmla="*/ 20 h 57"/>
                <a:gd name="T6" fmla="*/ 40 w 56"/>
                <a:gd name="T7" fmla="*/ 26 h 57"/>
                <a:gd name="T8" fmla="*/ 31 w 56"/>
                <a:gd name="T9" fmla="*/ 26 h 57"/>
                <a:gd name="T10" fmla="*/ 31 w 56"/>
                <a:gd name="T11" fmla="*/ 17 h 57"/>
                <a:gd name="T12" fmla="*/ 36 w 56"/>
                <a:gd name="T13" fmla="*/ 9 h 57"/>
                <a:gd name="T14" fmla="*/ 36 w 56"/>
                <a:gd name="T15" fmla="*/ 9 h 57"/>
                <a:gd name="T16" fmla="*/ 28 w 56"/>
                <a:gd name="T17" fmla="*/ 0 h 57"/>
                <a:gd name="T18" fmla="*/ 19 w 56"/>
                <a:gd name="T19" fmla="*/ 9 h 57"/>
                <a:gd name="T20" fmla="*/ 19 w 56"/>
                <a:gd name="T21" fmla="*/ 9 h 57"/>
                <a:gd name="T22" fmla="*/ 25 w 56"/>
                <a:gd name="T23" fmla="*/ 17 h 57"/>
                <a:gd name="T24" fmla="*/ 25 w 56"/>
                <a:gd name="T25" fmla="*/ 26 h 57"/>
                <a:gd name="T26" fmla="*/ 16 w 56"/>
                <a:gd name="T27" fmla="*/ 26 h 57"/>
                <a:gd name="T28" fmla="*/ 8 w 56"/>
                <a:gd name="T29" fmla="*/ 20 h 57"/>
                <a:gd name="T30" fmla="*/ 8 w 56"/>
                <a:gd name="T31" fmla="*/ 20 h 57"/>
                <a:gd name="T32" fmla="*/ 0 w 56"/>
                <a:gd name="T33" fmla="*/ 29 h 57"/>
                <a:gd name="T34" fmla="*/ 8 w 56"/>
                <a:gd name="T35" fmla="*/ 37 h 57"/>
                <a:gd name="T36" fmla="*/ 8 w 56"/>
                <a:gd name="T37" fmla="*/ 37 h 57"/>
                <a:gd name="T38" fmla="*/ 16 w 56"/>
                <a:gd name="T39" fmla="*/ 32 h 57"/>
                <a:gd name="T40" fmla="*/ 25 w 56"/>
                <a:gd name="T41" fmla="*/ 32 h 57"/>
                <a:gd name="T42" fmla="*/ 25 w 56"/>
                <a:gd name="T43" fmla="*/ 41 h 57"/>
                <a:gd name="T44" fmla="*/ 19 w 56"/>
                <a:gd name="T45" fmla="*/ 49 h 57"/>
                <a:gd name="T46" fmla="*/ 19 w 56"/>
                <a:gd name="T47" fmla="*/ 49 h 57"/>
                <a:gd name="T48" fmla="*/ 28 w 56"/>
                <a:gd name="T49" fmla="*/ 57 h 57"/>
                <a:gd name="T50" fmla="*/ 36 w 56"/>
                <a:gd name="T51" fmla="*/ 49 h 57"/>
                <a:gd name="T52" fmla="*/ 36 w 56"/>
                <a:gd name="T53" fmla="*/ 49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9"/>
                  </a:moveTo>
                  <a:cubicBezTo>
                    <a:pt x="56" y="24"/>
                    <a:pt x="52" y="20"/>
                    <a:pt x="48" y="20"/>
                  </a:cubicBezTo>
                  <a:cubicBezTo>
                    <a:pt x="48" y="20"/>
                    <a:pt x="48" y="20"/>
                    <a:pt x="48" y="20"/>
                  </a:cubicBezTo>
                  <a:cubicBezTo>
                    <a:pt x="44" y="20"/>
                    <a:pt x="41" y="22"/>
                    <a:pt x="40" y="26"/>
                  </a:cubicBezTo>
                  <a:cubicBezTo>
                    <a:pt x="31" y="26"/>
                    <a:pt x="31" y="26"/>
                    <a:pt x="31" y="26"/>
                  </a:cubicBezTo>
                  <a:cubicBezTo>
                    <a:pt x="31" y="17"/>
                    <a:pt x="31" y="17"/>
                    <a:pt x="31" y="17"/>
                  </a:cubicBezTo>
                  <a:cubicBezTo>
                    <a:pt x="34" y="15"/>
                    <a:pt x="36" y="12"/>
                    <a:pt x="36" y="9"/>
                  </a:cubicBezTo>
                  <a:cubicBezTo>
                    <a:pt x="36" y="9"/>
                    <a:pt x="36" y="9"/>
                    <a:pt x="36" y="9"/>
                  </a:cubicBezTo>
                  <a:cubicBezTo>
                    <a:pt x="36" y="4"/>
                    <a:pt x="33" y="0"/>
                    <a:pt x="28" y="0"/>
                  </a:cubicBezTo>
                  <a:cubicBezTo>
                    <a:pt x="23" y="0"/>
                    <a:pt x="19" y="4"/>
                    <a:pt x="19" y="9"/>
                  </a:cubicBezTo>
                  <a:cubicBezTo>
                    <a:pt x="19" y="9"/>
                    <a:pt x="19" y="9"/>
                    <a:pt x="19" y="9"/>
                  </a:cubicBezTo>
                  <a:cubicBezTo>
                    <a:pt x="19" y="12"/>
                    <a:pt x="22" y="15"/>
                    <a:pt x="25" y="17"/>
                  </a:cubicBezTo>
                  <a:cubicBezTo>
                    <a:pt x="25" y="26"/>
                    <a:pt x="25" y="26"/>
                    <a:pt x="25" y="26"/>
                  </a:cubicBezTo>
                  <a:cubicBezTo>
                    <a:pt x="16" y="26"/>
                    <a:pt x="16" y="26"/>
                    <a:pt x="16" y="26"/>
                  </a:cubicBezTo>
                  <a:cubicBezTo>
                    <a:pt x="15" y="22"/>
                    <a:pt x="12" y="20"/>
                    <a:pt x="8" y="20"/>
                  </a:cubicBezTo>
                  <a:cubicBezTo>
                    <a:pt x="8" y="20"/>
                    <a:pt x="8" y="20"/>
                    <a:pt x="8" y="20"/>
                  </a:cubicBezTo>
                  <a:cubicBezTo>
                    <a:pt x="3" y="20"/>
                    <a:pt x="0" y="24"/>
                    <a:pt x="0" y="29"/>
                  </a:cubicBezTo>
                  <a:cubicBezTo>
                    <a:pt x="0" y="33"/>
                    <a:pt x="3"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19" y="45"/>
                    <a:pt x="19" y="49"/>
                  </a:cubicBezTo>
                  <a:cubicBezTo>
                    <a:pt x="19" y="49"/>
                    <a:pt x="19" y="49"/>
                    <a:pt x="19" y="49"/>
                  </a:cubicBezTo>
                  <a:cubicBezTo>
                    <a:pt x="19" y="53"/>
                    <a:pt x="23" y="57"/>
                    <a:pt x="28" y="57"/>
                  </a:cubicBezTo>
                  <a:cubicBezTo>
                    <a:pt x="33" y="57"/>
                    <a:pt x="36" y="53"/>
                    <a:pt x="36" y="49"/>
                  </a:cubicBezTo>
                  <a:cubicBezTo>
                    <a:pt x="36" y="49"/>
                    <a:pt x="36" y="49"/>
                    <a:pt x="36" y="49"/>
                  </a:cubicBezTo>
                  <a:cubicBezTo>
                    <a:pt x="36"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2" y="37"/>
                    <a:pt x="56" y="33"/>
                    <a:pt x="5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6" name="Freeform 51"/>
            <p:cNvSpPr>
              <a:spLocks/>
            </p:cNvSpPr>
            <p:nvPr/>
          </p:nvSpPr>
          <p:spPr bwMode="auto">
            <a:xfrm>
              <a:off x="2784475" y="604838"/>
              <a:ext cx="44450" cy="46038"/>
            </a:xfrm>
            <a:custGeom>
              <a:avLst/>
              <a:gdLst>
                <a:gd name="T0" fmla="*/ 56 w 56"/>
                <a:gd name="T1" fmla="*/ 29 h 57"/>
                <a:gd name="T2" fmla="*/ 48 w 56"/>
                <a:gd name="T3" fmla="*/ 20 h 57"/>
                <a:gd name="T4" fmla="*/ 48 w 56"/>
                <a:gd name="T5" fmla="*/ 20 h 57"/>
                <a:gd name="T6" fmla="*/ 40 w 56"/>
                <a:gd name="T7" fmla="*/ 26 h 57"/>
                <a:gd name="T8" fmla="*/ 31 w 56"/>
                <a:gd name="T9" fmla="*/ 26 h 57"/>
                <a:gd name="T10" fmla="*/ 31 w 56"/>
                <a:gd name="T11" fmla="*/ 17 h 57"/>
                <a:gd name="T12" fmla="*/ 37 w 56"/>
                <a:gd name="T13" fmla="*/ 9 h 57"/>
                <a:gd name="T14" fmla="*/ 37 w 56"/>
                <a:gd name="T15" fmla="*/ 9 h 57"/>
                <a:gd name="T16" fmla="*/ 28 w 56"/>
                <a:gd name="T17" fmla="*/ 0 h 57"/>
                <a:gd name="T18" fmla="*/ 20 w 56"/>
                <a:gd name="T19" fmla="*/ 9 h 57"/>
                <a:gd name="T20" fmla="*/ 20 w 56"/>
                <a:gd name="T21" fmla="*/ 9 h 57"/>
                <a:gd name="T22" fmla="*/ 25 w 56"/>
                <a:gd name="T23" fmla="*/ 17 h 57"/>
                <a:gd name="T24" fmla="*/ 25 w 56"/>
                <a:gd name="T25" fmla="*/ 26 h 57"/>
                <a:gd name="T26" fmla="*/ 16 w 56"/>
                <a:gd name="T27" fmla="*/ 26 h 57"/>
                <a:gd name="T28" fmla="*/ 8 w 56"/>
                <a:gd name="T29" fmla="*/ 20 h 57"/>
                <a:gd name="T30" fmla="*/ 8 w 56"/>
                <a:gd name="T31" fmla="*/ 20 h 57"/>
                <a:gd name="T32" fmla="*/ 0 w 56"/>
                <a:gd name="T33" fmla="*/ 29 h 57"/>
                <a:gd name="T34" fmla="*/ 8 w 56"/>
                <a:gd name="T35" fmla="*/ 37 h 57"/>
                <a:gd name="T36" fmla="*/ 8 w 56"/>
                <a:gd name="T37" fmla="*/ 37 h 57"/>
                <a:gd name="T38" fmla="*/ 16 w 56"/>
                <a:gd name="T39" fmla="*/ 32 h 57"/>
                <a:gd name="T40" fmla="*/ 25 w 56"/>
                <a:gd name="T41" fmla="*/ 32 h 57"/>
                <a:gd name="T42" fmla="*/ 25 w 56"/>
                <a:gd name="T43" fmla="*/ 41 h 57"/>
                <a:gd name="T44" fmla="*/ 20 w 56"/>
                <a:gd name="T45" fmla="*/ 49 h 57"/>
                <a:gd name="T46" fmla="*/ 20 w 56"/>
                <a:gd name="T47" fmla="*/ 49 h 57"/>
                <a:gd name="T48" fmla="*/ 28 w 56"/>
                <a:gd name="T49" fmla="*/ 57 h 57"/>
                <a:gd name="T50" fmla="*/ 37 w 56"/>
                <a:gd name="T51" fmla="*/ 49 h 57"/>
                <a:gd name="T52" fmla="*/ 37 w 56"/>
                <a:gd name="T53" fmla="*/ 49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9"/>
                  </a:moveTo>
                  <a:cubicBezTo>
                    <a:pt x="56" y="24"/>
                    <a:pt x="53" y="20"/>
                    <a:pt x="48" y="20"/>
                  </a:cubicBezTo>
                  <a:cubicBezTo>
                    <a:pt x="48" y="20"/>
                    <a:pt x="48" y="20"/>
                    <a:pt x="48" y="20"/>
                  </a:cubicBezTo>
                  <a:cubicBezTo>
                    <a:pt x="44" y="20"/>
                    <a:pt x="41" y="22"/>
                    <a:pt x="40" y="26"/>
                  </a:cubicBezTo>
                  <a:cubicBezTo>
                    <a:pt x="31" y="26"/>
                    <a:pt x="31" y="26"/>
                    <a:pt x="31" y="26"/>
                  </a:cubicBezTo>
                  <a:cubicBezTo>
                    <a:pt x="31" y="17"/>
                    <a:pt x="31" y="17"/>
                    <a:pt x="31" y="17"/>
                  </a:cubicBezTo>
                  <a:cubicBezTo>
                    <a:pt x="34" y="15"/>
                    <a:pt x="37" y="12"/>
                    <a:pt x="37" y="9"/>
                  </a:cubicBezTo>
                  <a:cubicBezTo>
                    <a:pt x="37" y="9"/>
                    <a:pt x="37" y="9"/>
                    <a:pt x="37" y="9"/>
                  </a:cubicBezTo>
                  <a:cubicBezTo>
                    <a:pt x="37" y="4"/>
                    <a:pt x="33" y="0"/>
                    <a:pt x="28" y="0"/>
                  </a:cubicBezTo>
                  <a:cubicBezTo>
                    <a:pt x="23" y="0"/>
                    <a:pt x="20" y="4"/>
                    <a:pt x="20" y="9"/>
                  </a:cubicBezTo>
                  <a:cubicBezTo>
                    <a:pt x="20" y="9"/>
                    <a:pt x="20" y="9"/>
                    <a:pt x="20" y="9"/>
                  </a:cubicBezTo>
                  <a:cubicBezTo>
                    <a:pt x="20" y="12"/>
                    <a:pt x="22" y="15"/>
                    <a:pt x="25" y="17"/>
                  </a:cubicBezTo>
                  <a:cubicBezTo>
                    <a:pt x="25" y="26"/>
                    <a:pt x="25" y="26"/>
                    <a:pt x="25" y="26"/>
                  </a:cubicBezTo>
                  <a:cubicBezTo>
                    <a:pt x="16" y="26"/>
                    <a:pt x="16" y="26"/>
                    <a:pt x="16" y="26"/>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9"/>
                  </a:cubicBezTo>
                  <a:cubicBezTo>
                    <a:pt x="20" y="49"/>
                    <a:pt x="20" y="49"/>
                    <a:pt x="20" y="49"/>
                  </a:cubicBezTo>
                  <a:cubicBezTo>
                    <a:pt x="20" y="53"/>
                    <a:pt x="23" y="57"/>
                    <a:pt x="28" y="57"/>
                  </a:cubicBezTo>
                  <a:cubicBezTo>
                    <a:pt x="33" y="57"/>
                    <a:pt x="37" y="53"/>
                    <a:pt x="37" y="49"/>
                  </a:cubicBezTo>
                  <a:cubicBezTo>
                    <a:pt x="37" y="49"/>
                    <a:pt x="37" y="49"/>
                    <a:pt x="37" y="49"/>
                  </a:cubicBezTo>
                  <a:cubicBezTo>
                    <a:pt x="37"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3" y="37"/>
                    <a:pt x="56" y="33"/>
                    <a:pt x="5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7" name="Freeform 52"/>
            <p:cNvSpPr>
              <a:spLocks/>
            </p:cNvSpPr>
            <p:nvPr/>
          </p:nvSpPr>
          <p:spPr bwMode="auto">
            <a:xfrm>
              <a:off x="2873375" y="604838"/>
              <a:ext cx="46038" cy="46038"/>
            </a:xfrm>
            <a:custGeom>
              <a:avLst/>
              <a:gdLst>
                <a:gd name="T0" fmla="*/ 57 w 57"/>
                <a:gd name="T1" fmla="*/ 29 h 57"/>
                <a:gd name="T2" fmla="*/ 48 w 57"/>
                <a:gd name="T3" fmla="*/ 20 h 57"/>
                <a:gd name="T4" fmla="*/ 48 w 57"/>
                <a:gd name="T5" fmla="*/ 20 h 57"/>
                <a:gd name="T6" fmla="*/ 40 w 57"/>
                <a:gd name="T7" fmla="*/ 26 h 57"/>
                <a:gd name="T8" fmla="*/ 31 w 57"/>
                <a:gd name="T9" fmla="*/ 26 h 57"/>
                <a:gd name="T10" fmla="*/ 31 w 57"/>
                <a:gd name="T11" fmla="*/ 17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7 h 57"/>
                <a:gd name="T24" fmla="*/ 25 w 57"/>
                <a:gd name="T25" fmla="*/ 26 h 57"/>
                <a:gd name="T26" fmla="*/ 16 w 57"/>
                <a:gd name="T27" fmla="*/ 26 h 57"/>
                <a:gd name="T28" fmla="*/ 8 w 57"/>
                <a:gd name="T29" fmla="*/ 20 h 57"/>
                <a:gd name="T30" fmla="*/ 8 w 57"/>
                <a:gd name="T31" fmla="*/ 20 h 57"/>
                <a:gd name="T32" fmla="*/ 0 w 57"/>
                <a:gd name="T33" fmla="*/ 29 h 57"/>
                <a:gd name="T34" fmla="*/ 8 w 57"/>
                <a:gd name="T35" fmla="*/ 37 h 57"/>
                <a:gd name="T36" fmla="*/ 8 w 57"/>
                <a:gd name="T37" fmla="*/ 37 h 57"/>
                <a:gd name="T38" fmla="*/ 16 w 57"/>
                <a:gd name="T39" fmla="*/ 32 h 57"/>
                <a:gd name="T40" fmla="*/ 25 w 57"/>
                <a:gd name="T41" fmla="*/ 32 h 57"/>
                <a:gd name="T42" fmla="*/ 25 w 57"/>
                <a:gd name="T43" fmla="*/ 41 h 57"/>
                <a:gd name="T44" fmla="*/ 20 w 57"/>
                <a:gd name="T45" fmla="*/ 49 h 57"/>
                <a:gd name="T46" fmla="*/ 20 w 57"/>
                <a:gd name="T47" fmla="*/ 49 h 57"/>
                <a:gd name="T48" fmla="*/ 28 w 57"/>
                <a:gd name="T49" fmla="*/ 57 h 57"/>
                <a:gd name="T50" fmla="*/ 37 w 57"/>
                <a:gd name="T51" fmla="*/ 49 h 57"/>
                <a:gd name="T52" fmla="*/ 37 w 57"/>
                <a:gd name="T53" fmla="*/ 49 h 57"/>
                <a:gd name="T54" fmla="*/ 31 w 57"/>
                <a:gd name="T55" fmla="*/ 41 h 57"/>
                <a:gd name="T56" fmla="*/ 31 w 57"/>
                <a:gd name="T57" fmla="*/ 32 h 57"/>
                <a:gd name="T58" fmla="*/ 40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0" y="26"/>
                  </a:cubicBezTo>
                  <a:cubicBezTo>
                    <a:pt x="31" y="26"/>
                    <a:pt x="31" y="26"/>
                    <a:pt x="31" y="26"/>
                  </a:cubicBezTo>
                  <a:cubicBezTo>
                    <a:pt x="31" y="17"/>
                    <a:pt x="31" y="17"/>
                    <a:pt x="31" y="17"/>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7"/>
                  </a:cubicBezTo>
                  <a:cubicBezTo>
                    <a:pt x="25" y="26"/>
                    <a:pt x="25" y="26"/>
                    <a:pt x="25" y="26"/>
                  </a:cubicBezTo>
                  <a:cubicBezTo>
                    <a:pt x="16" y="26"/>
                    <a:pt x="16" y="26"/>
                    <a:pt x="16" y="26"/>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9"/>
                  </a:cubicBezTo>
                  <a:cubicBezTo>
                    <a:pt x="20" y="49"/>
                    <a:pt x="20" y="49"/>
                    <a:pt x="20" y="49"/>
                  </a:cubicBezTo>
                  <a:cubicBezTo>
                    <a:pt x="20" y="53"/>
                    <a:pt x="24" y="57"/>
                    <a:pt x="28" y="57"/>
                  </a:cubicBezTo>
                  <a:cubicBezTo>
                    <a:pt x="33" y="57"/>
                    <a:pt x="37" y="53"/>
                    <a:pt x="37" y="49"/>
                  </a:cubicBezTo>
                  <a:cubicBezTo>
                    <a:pt x="37" y="49"/>
                    <a:pt x="37" y="49"/>
                    <a:pt x="37" y="49"/>
                  </a:cubicBezTo>
                  <a:cubicBezTo>
                    <a:pt x="37" y="45"/>
                    <a:pt x="35" y="42"/>
                    <a:pt x="31" y="41"/>
                  </a:cubicBezTo>
                  <a:cubicBezTo>
                    <a:pt x="31" y="32"/>
                    <a:pt x="31" y="32"/>
                    <a:pt x="31" y="32"/>
                  </a:cubicBezTo>
                  <a:cubicBezTo>
                    <a:pt x="40" y="32"/>
                    <a:pt x="40" y="32"/>
                    <a:pt x="40"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8" name="Freeform 53"/>
            <p:cNvSpPr>
              <a:spLocks/>
            </p:cNvSpPr>
            <p:nvPr/>
          </p:nvSpPr>
          <p:spPr bwMode="auto">
            <a:xfrm>
              <a:off x="2963863" y="604838"/>
              <a:ext cx="46038" cy="46038"/>
            </a:xfrm>
            <a:custGeom>
              <a:avLst/>
              <a:gdLst>
                <a:gd name="T0" fmla="*/ 57 w 57"/>
                <a:gd name="T1" fmla="*/ 29 h 57"/>
                <a:gd name="T2" fmla="*/ 48 w 57"/>
                <a:gd name="T3" fmla="*/ 20 h 57"/>
                <a:gd name="T4" fmla="*/ 48 w 57"/>
                <a:gd name="T5" fmla="*/ 20 h 57"/>
                <a:gd name="T6" fmla="*/ 41 w 57"/>
                <a:gd name="T7" fmla="*/ 26 h 57"/>
                <a:gd name="T8" fmla="*/ 32 w 57"/>
                <a:gd name="T9" fmla="*/ 26 h 57"/>
                <a:gd name="T10" fmla="*/ 32 w 57"/>
                <a:gd name="T11" fmla="*/ 17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7 h 57"/>
                <a:gd name="T24" fmla="*/ 25 w 57"/>
                <a:gd name="T25" fmla="*/ 26 h 57"/>
                <a:gd name="T26" fmla="*/ 16 w 57"/>
                <a:gd name="T27" fmla="*/ 26 h 57"/>
                <a:gd name="T28" fmla="*/ 9 w 57"/>
                <a:gd name="T29" fmla="*/ 20 h 57"/>
                <a:gd name="T30" fmla="*/ 9 w 57"/>
                <a:gd name="T31" fmla="*/ 20 h 57"/>
                <a:gd name="T32" fmla="*/ 0 w 57"/>
                <a:gd name="T33" fmla="*/ 29 h 57"/>
                <a:gd name="T34" fmla="*/ 9 w 57"/>
                <a:gd name="T35" fmla="*/ 37 h 57"/>
                <a:gd name="T36" fmla="*/ 9 w 57"/>
                <a:gd name="T37" fmla="*/ 37 h 57"/>
                <a:gd name="T38" fmla="*/ 16 w 57"/>
                <a:gd name="T39" fmla="*/ 32 h 57"/>
                <a:gd name="T40" fmla="*/ 25 w 57"/>
                <a:gd name="T41" fmla="*/ 32 h 57"/>
                <a:gd name="T42" fmla="*/ 25 w 57"/>
                <a:gd name="T43" fmla="*/ 41 h 57"/>
                <a:gd name="T44" fmla="*/ 20 w 57"/>
                <a:gd name="T45" fmla="*/ 49 h 57"/>
                <a:gd name="T46" fmla="*/ 20 w 57"/>
                <a:gd name="T47" fmla="*/ 49 h 57"/>
                <a:gd name="T48" fmla="*/ 28 w 57"/>
                <a:gd name="T49" fmla="*/ 57 h 57"/>
                <a:gd name="T50" fmla="*/ 37 w 57"/>
                <a:gd name="T51" fmla="*/ 49 h 57"/>
                <a:gd name="T52" fmla="*/ 37 w 57"/>
                <a:gd name="T53" fmla="*/ 49 h 57"/>
                <a:gd name="T54" fmla="*/ 32 w 57"/>
                <a:gd name="T55" fmla="*/ 41 h 57"/>
                <a:gd name="T56" fmla="*/ 32 w 57"/>
                <a:gd name="T57" fmla="*/ 32 h 57"/>
                <a:gd name="T58" fmla="*/ 41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1" y="26"/>
                  </a:cubicBezTo>
                  <a:cubicBezTo>
                    <a:pt x="32" y="26"/>
                    <a:pt x="32" y="26"/>
                    <a:pt x="32" y="26"/>
                  </a:cubicBezTo>
                  <a:cubicBezTo>
                    <a:pt x="32" y="17"/>
                    <a:pt x="32" y="17"/>
                    <a:pt x="32" y="17"/>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7"/>
                  </a:cubicBezTo>
                  <a:cubicBezTo>
                    <a:pt x="25" y="26"/>
                    <a:pt x="25" y="26"/>
                    <a:pt x="25" y="26"/>
                  </a:cubicBezTo>
                  <a:cubicBezTo>
                    <a:pt x="16" y="26"/>
                    <a:pt x="16" y="26"/>
                    <a:pt x="16" y="26"/>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6" y="32"/>
                  </a:cubicBezTo>
                  <a:cubicBezTo>
                    <a:pt x="25" y="32"/>
                    <a:pt x="25" y="32"/>
                    <a:pt x="25" y="32"/>
                  </a:cubicBezTo>
                  <a:cubicBezTo>
                    <a:pt x="25" y="41"/>
                    <a:pt x="25" y="41"/>
                    <a:pt x="25" y="41"/>
                  </a:cubicBezTo>
                  <a:cubicBezTo>
                    <a:pt x="22" y="42"/>
                    <a:pt x="20" y="45"/>
                    <a:pt x="20" y="49"/>
                  </a:cubicBezTo>
                  <a:cubicBezTo>
                    <a:pt x="20" y="49"/>
                    <a:pt x="20" y="49"/>
                    <a:pt x="20" y="49"/>
                  </a:cubicBezTo>
                  <a:cubicBezTo>
                    <a:pt x="20" y="53"/>
                    <a:pt x="24" y="57"/>
                    <a:pt x="28" y="57"/>
                  </a:cubicBezTo>
                  <a:cubicBezTo>
                    <a:pt x="33" y="57"/>
                    <a:pt x="37" y="53"/>
                    <a:pt x="37" y="49"/>
                  </a:cubicBezTo>
                  <a:cubicBezTo>
                    <a:pt x="37" y="49"/>
                    <a:pt x="37" y="49"/>
                    <a:pt x="37" y="49"/>
                  </a:cubicBezTo>
                  <a:cubicBezTo>
                    <a:pt x="37" y="45"/>
                    <a:pt x="35" y="42"/>
                    <a:pt x="32" y="41"/>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9" name="Freeform 54"/>
            <p:cNvSpPr>
              <a:spLocks/>
            </p:cNvSpPr>
            <p:nvPr/>
          </p:nvSpPr>
          <p:spPr bwMode="auto">
            <a:xfrm>
              <a:off x="3052763" y="604838"/>
              <a:ext cx="46038" cy="46038"/>
            </a:xfrm>
            <a:custGeom>
              <a:avLst/>
              <a:gdLst>
                <a:gd name="T0" fmla="*/ 57 w 57"/>
                <a:gd name="T1" fmla="*/ 29 h 57"/>
                <a:gd name="T2" fmla="*/ 48 w 57"/>
                <a:gd name="T3" fmla="*/ 20 h 57"/>
                <a:gd name="T4" fmla="*/ 48 w 57"/>
                <a:gd name="T5" fmla="*/ 20 h 57"/>
                <a:gd name="T6" fmla="*/ 41 w 57"/>
                <a:gd name="T7" fmla="*/ 26 h 57"/>
                <a:gd name="T8" fmla="*/ 32 w 57"/>
                <a:gd name="T9" fmla="*/ 26 h 57"/>
                <a:gd name="T10" fmla="*/ 32 w 57"/>
                <a:gd name="T11" fmla="*/ 17 h 57"/>
                <a:gd name="T12" fmla="*/ 37 w 57"/>
                <a:gd name="T13" fmla="*/ 9 h 57"/>
                <a:gd name="T14" fmla="*/ 37 w 57"/>
                <a:gd name="T15" fmla="*/ 9 h 57"/>
                <a:gd name="T16" fmla="*/ 29 w 57"/>
                <a:gd name="T17" fmla="*/ 0 h 57"/>
                <a:gd name="T18" fmla="*/ 20 w 57"/>
                <a:gd name="T19" fmla="*/ 9 h 57"/>
                <a:gd name="T20" fmla="*/ 20 w 57"/>
                <a:gd name="T21" fmla="*/ 9 h 57"/>
                <a:gd name="T22" fmla="*/ 25 w 57"/>
                <a:gd name="T23" fmla="*/ 17 h 57"/>
                <a:gd name="T24" fmla="*/ 25 w 57"/>
                <a:gd name="T25" fmla="*/ 26 h 57"/>
                <a:gd name="T26" fmla="*/ 16 w 57"/>
                <a:gd name="T27" fmla="*/ 26 h 57"/>
                <a:gd name="T28" fmla="*/ 9 w 57"/>
                <a:gd name="T29" fmla="*/ 20 h 57"/>
                <a:gd name="T30" fmla="*/ 9 w 57"/>
                <a:gd name="T31" fmla="*/ 20 h 57"/>
                <a:gd name="T32" fmla="*/ 0 w 57"/>
                <a:gd name="T33" fmla="*/ 29 h 57"/>
                <a:gd name="T34" fmla="*/ 9 w 57"/>
                <a:gd name="T35" fmla="*/ 37 h 57"/>
                <a:gd name="T36" fmla="*/ 9 w 57"/>
                <a:gd name="T37" fmla="*/ 37 h 57"/>
                <a:gd name="T38" fmla="*/ 16 w 57"/>
                <a:gd name="T39" fmla="*/ 32 h 57"/>
                <a:gd name="T40" fmla="*/ 25 w 57"/>
                <a:gd name="T41" fmla="*/ 32 h 57"/>
                <a:gd name="T42" fmla="*/ 25 w 57"/>
                <a:gd name="T43" fmla="*/ 41 h 57"/>
                <a:gd name="T44" fmla="*/ 20 w 57"/>
                <a:gd name="T45" fmla="*/ 49 h 57"/>
                <a:gd name="T46" fmla="*/ 20 w 57"/>
                <a:gd name="T47" fmla="*/ 49 h 57"/>
                <a:gd name="T48" fmla="*/ 29 w 57"/>
                <a:gd name="T49" fmla="*/ 57 h 57"/>
                <a:gd name="T50" fmla="*/ 37 w 57"/>
                <a:gd name="T51" fmla="*/ 49 h 57"/>
                <a:gd name="T52" fmla="*/ 37 w 57"/>
                <a:gd name="T53" fmla="*/ 49 h 57"/>
                <a:gd name="T54" fmla="*/ 32 w 57"/>
                <a:gd name="T55" fmla="*/ 41 h 57"/>
                <a:gd name="T56" fmla="*/ 32 w 57"/>
                <a:gd name="T57" fmla="*/ 32 h 57"/>
                <a:gd name="T58" fmla="*/ 41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1" y="26"/>
                  </a:cubicBezTo>
                  <a:cubicBezTo>
                    <a:pt x="32" y="26"/>
                    <a:pt x="32" y="26"/>
                    <a:pt x="32" y="26"/>
                  </a:cubicBezTo>
                  <a:cubicBezTo>
                    <a:pt x="32" y="17"/>
                    <a:pt x="32" y="17"/>
                    <a:pt x="32" y="17"/>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5" y="17"/>
                  </a:cubicBezTo>
                  <a:cubicBezTo>
                    <a:pt x="25" y="26"/>
                    <a:pt x="25" y="26"/>
                    <a:pt x="25" y="26"/>
                  </a:cubicBezTo>
                  <a:cubicBezTo>
                    <a:pt x="16" y="26"/>
                    <a:pt x="16" y="26"/>
                    <a:pt x="16" y="26"/>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6" y="32"/>
                  </a:cubicBezTo>
                  <a:cubicBezTo>
                    <a:pt x="25" y="32"/>
                    <a:pt x="25" y="32"/>
                    <a:pt x="25" y="32"/>
                  </a:cubicBezTo>
                  <a:cubicBezTo>
                    <a:pt x="25" y="41"/>
                    <a:pt x="25" y="41"/>
                    <a:pt x="25" y="41"/>
                  </a:cubicBezTo>
                  <a:cubicBezTo>
                    <a:pt x="22" y="42"/>
                    <a:pt x="20" y="45"/>
                    <a:pt x="20" y="49"/>
                  </a:cubicBezTo>
                  <a:cubicBezTo>
                    <a:pt x="20" y="49"/>
                    <a:pt x="20" y="49"/>
                    <a:pt x="20" y="49"/>
                  </a:cubicBezTo>
                  <a:cubicBezTo>
                    <a:pt x="20" y="53"/>
                    <a:pt x="24" y="57"/>
                    <a:pt x="29" y="57"/>
                  </a:cubicBezTo>
                  <a:cubicBezTo>
                    <a:pt x="33" y="57"/>
                    <a:pt x="37" y="53"/>
                    <a:pt x="37" y="49"/>
                  </a:cubicBezTo>
                  <a:cubicBezTo>
                    <a:pt x="37" y="49"/>
                    <a:pt x="37" y="49"/>
                    <a:pt x="37" y="49"/>
                  </a:cubicBezTo>
                  <a:cubicBezTo>
                    <a:pt x="37" y="45"/>
                    <a:pt x="35" y="42"/>
                    <a:pt x="32" y="41"/>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0" name="Freeform 55"/>
            <p:cNvSpPr>
              <a:spLocks/>
            </p:cNvSpPr>
            <p:nvPr/>
          </p:nvSpPr>
          <p:spPr bwMode="auto">
            <a:xfrm>
              <a:off x="3141663" y="604838"/>
              <a:ext cx="46038" cy="46038"/>
            </a:xfrm>
            <a:custGeom>
              <a:avLst/>
              <a:gdLst>
                <a:gd name="T0" fmla="*/ 57 w 57"/>
                <a:gd name="T1" fmla="*/ 29 h 57"/>
                <a:gd name="T2" fmla="*/ 49 w 57"/>
                <a:gd name="T3" fmla="*/ 20 h 57"/>
                <a:gd name="T4" fmla="*/ 49 w 57"/>
                <a:gd name="T5" fmla="*/ 20 h 57"/>
                <a:gd name="T6" fmla="*/ 41 w 57"/>
                <a:gd name="T7" fmla="*/ 26 h 57"/>
                <a:gd name="T8" fmla="*/ 32 w 57"/>
                <a:gd name="T9" fmla="*/ 26 h 57"/>
                <a:gd name="T10" fmla="*/ 32 w 57"/>
                <a:gd name="T11" fmla="*/ 17 h 57"/>
                <a:gd name="T12" fmla="*/ 37 w 57"/>
                <a:gd name="T13" fmla="*/ 9 h 57"/>
                <a:gd name="T14" fmla="*/ 37 w 57"/>
                <a:gd name="T15" fmla="*/ 9 h 57"/>
                <a:gd name="T16" fmla="*/ 29 w 57"/>
                <a:gd name="T17" fmla="*/ 0 h 57"/>
                <a:gd name="T18" fmla="*/ 20 w 57"/>
                <a:gd name="T19" fmla="*/ 9 h 57"/>
                <a:gd name="T20" fmla="*/ 20 w 57"/>
                <a:gd name="T21" fmla="*/ 9 h 57"/>
                <a:gd name="T22" fmla="*/ 26 w 57"/>
                <a:gd name="T23" fmla="*/ 17 h 57"/>
                <a:gd name="T24" fmla="*/ 26 w 57"/>
                <a:gd name="T25" fmla="*/ 26 h 57"/>
                <a:gd name="T26" fmla="*/ 17 w 57"/>
                <a:gd name="T27" fmla="*/ 26 h 57"/>
                <a:gd name="T28" fmla="*/ 9 w 57"/>
                <a:gd name="T29" fmla="*/ 20 h 57"/>
                <a:gd name="T30" fmla="*/ 9 w 57"/>
                <a:gd name="T31" fmla="*/ 20 h 57"/>
                <a:gd name="T32" fmla="*/ 0 w 57"/>
                <a:gd name="T33" fmla="*/ 29 h 57"/>
                <a:gd name="T34" fmla="*/ 9 w 57"/>
                <a:gd name="T35" fmla="*/ 37 h 57"/>
                <a:gd name="T36" fmla="*/ 9 w 57"/>
                <a:gd name="T37" fmla="*/ 37 h 57"/>
                <a:gd name="T38" fmla="*/ 17 w 57"/>
                <a:gd name="T39" fmla="*/ 32 h 57"/>
                <a:gd name="T40" fmla="*/ 26 w 57"/>
                <a:gd name="T41" fmla="*/ 32 h 57"/>
                <a:gd name="T42" fmla="*/ 26 w 57"/>
                <a:gd name="T43" fmla="*/ 41 h 57"/>
                <a:gd name="T44" fmla="*/ 20 w 57"/>
                <a:gd name="T45" fmla="*/ 49 h 57"/>
                <a:gd name="T46" fmla="*/ 20 w 57"/>
                <a:gd name="T47" fmla="*/ 49 h 57"/>
                <a:gd name="T48" fmla="*/ 29 w 57"/>
                <a:gd name="T49" fmla="*/ 57 h 57"/>
                <a:gd name="T50" fmla="*/ 37 w 57"/>
                <a:gd name="T51" fmla="*/ 49 h 57"/>
                <a:gd name="T52" fmla="*/ 37 w 57"/>
                <a:gd name="T53" fmla="*/ 49 h 57"/>
                <a:gd name="T54" fmla="*/ 32 w 57"/>
                <a:gd name="T55" fmla="*/ 41 h 57"/>
                <a:gd name="T56" fmla="*/ 32 w 57"/>
                <a:gd name="T57" fmla="*/ 32 h 57"/>
                <a:gd name="T58" fmla="*/ 41 w 57"/>
                <a:gd name="T59" fmla="*/ 32 h 57"/>
                <a:gd name="T60" fmla="*/ 49 w 57"/>
                <a:gd name="T61" fmla="*/ 37 h 57"/>
                <a:gd name="T62" fmla="*/ 49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9" y="20"/>
                  </a:cubicBezTo>
                  <a:cubicBezTo>
                    <a:pt x="49" y="20"/>
                    <a:pt x="49" y="20"/>
                    <a:pt x="49" y="20"/>
                  </a:cubicBezTo>
                  <a:cubicBezTo>
                    <a:pt x="45" y="20"/>
                    <a:pt x="42" y="22"/>
                    <a:pt x="41" y="26"/>
                  </a:cubicBezTo>
                  <a:cubicBezTo>
                    <a:pt x="32" y="26"/>
                    <a:pt x="32" y="26"/>
                    <a:pt x="32" y="26"/>
                  </a:cubicBezTo>
                  <a:cubicBezTo>
                    <a:pt x="32" y="17"/>
                    <a:pt x="32" y="17"/>
                    <a:pt x="32" y="17"/>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6" y="17"/>
                  </a:cubicBezTo>
                  <a:cubicBezTo>
                    <a:pt x="26" y="26"/>
                    <a:pt x="26" y="26"/>
                    <a:pt x="26" y="26"/>
                  </a:cubicBezTo>
                  <a:cubicBezTo>
                    <a:pt x="17" y="26"/>
                    <a:pt x="17" y="26"/>
                    <a:pt x="17" y="26"/>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7" y="32"/>
                  </a:cubicBezTo>
                  <a:cubicBezTo>
                    <a:pt x="26" y="32"/>
                    <a:pt x="26" y="32"/>
                    <a:pt x="26" y="32"/>
                  </a:cubicBezTo>
                  <a:cubicBezTo>
                    <a:pt x="26" y="41"/>
                    <a:pt x="26" y="41"/>
                    <a:pt x="26" y="41"/>
                  </a:cubicBezTo>
                  <a:cubicBezTo>
                    <a:pt x="22" y="42"/>
                    <a:pt x="20" y="45"/>
                    <a:pt x="20" y="49"/>
                  </a:cubicBezTo>
                  <a:cubicBezTo>
                    <a:pt x="20" y="49"/>
                    <a:pt x="20" y="49"/>
                    <a:pt x="20" y="49"/>
                  </a:cubicBezTo>
                  <a:cubicBezTo>
                    <a:pt x="20" y="53"/>
                    <a:pt x="24" y="57"/>
                    <a:pt x="29" y="57"/>
                  </a:cubicBezTo>
                  <a:cubicBezTo>
                    <a:pt x="33" y="57"/>
                    <a:pt x="37" y="53"/>
                    <a:pt x="37" y="49"/>
                  </a:cubicBezTo>
                  <a:cubicBezTo>
                    <a:pt x="37" y="49"/>
                    <a:pt x="37" y="49"/>
                    <a:pt x="37" y="49"/>
                  </a:cubicBezTo>
                  <a:cubicBezTo>
                    <a:pt x="37" y="45"/>
                    <a:pt x="35" y="42"/>
                    <a:pt x="32" y="41"/>
                  </a:cubicBezTo>
                  <a:cubicBezTo>
                    <a:pt x="32" y="32"/>
                    <a:pt x="32" y="32"/>
                    <a:pt x="32" y="32"/>
                  </a:cubicBezTo>
                  <a:cubicBezTo>
                    <a:pt x="41" y="32"/>
                    <a:pt x="41" y="32"/>
                    <a:pt x="41" y="32"/>
                  </a:cubicBezTo>
                  <a:cubicBezTo>
                    <a:pt x="42" y="35"/>
                    <a:pt x="45" y="37"/>
                    <a:pt x="49" y="37"/>
                  </a:cubicBezTo>
                  <a:cubicBezTo>
                    <a:pt x="49" y="37"/>
                    <a:pt x="49" y="37"/>
                    <a:pt x="49"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1" name="Freeform 56"/>
            <p:cNvSpPr>
              <a:spLocks/>
            </p:cNvSpPr>
            <p:nvPr/>
          </p:nvSpPr>
          <p:spPr bwMode="auto">
            <a:xfrm>
              <a:off x="3232150" y="604838"/>
              <a:ext cx="46038" cy="46038"/>
            </a:xfrm>
            <a:custGeom>
              <a:avLst/>
              <a:gdLst>
                <a:gd name="T0" fmla="*/ 56 w 56"/>
                <a:gd name="T1" fmla="*/ 29 h 57"/>
                <a:gd name="T2" fmla="*/ 48 w 56"/>
                <a:gd name="T3" fmla="*/ 20 h 57"/>
                <a:gd name="T4" fmla="*/ 48 w 56"/>
                <a:gd name="T5" fmla="*/ 20 h 57"/>
                <a:gd name="T6" fmla="*/ 40 w 56"/>
                <a:gd name="T7" fmla="*/ 26 h 57"/>
                <a:gd name="T8" fmla="*/ 31 w 56"/>
                <a:gd name="T9" fmla="*/ 26 h 57"/>
                <a:gd name="T10" fmla="*/ 31 w 56"/>
                <a:gd name="T11" fmla="*/ 17 h 57"/>
                <a:gd name="T12" fmla="*/ 36 w 56"/>
                <a:gd name="T13" fmla="*/ 9 h 57"/>
                <a:gd name="T14" fmla="*/ 36 w 56"/>
                <a:gd name="T15" fmla="*/ 9 h 57"/>
                <a:gd name="T16" fmla="*/ 28 w 56"/>
                <a:gd name="T17" fmla="*/ 0 h 57"/>
                <a:gd name="T18" fmla="*/ 19 w 56"/>
                <a:gd name="T19" fmla="*/ 9 h 57"/>
                <a:gd name="T20" fmla="*/ 19 w 56"/>
                <a:gd name="T21" fmla="*/ 9 h 57"/>
                <a:gd name="T22" fmla="*/ 25 w 56"/>
                <a:gd name="T23" fmla="*/ 17 h 57"/>
                <a:gd name="T24" fmla="*/ 25 w 56"/>
                <a:gd name="T25" fmla="*/ 26 h 57"/>
                <a:gd name="T26" fmla="*/ 16 w 56"/>
                <a:gd name="T27" fmla="*/ 26 h 57"/>
                <a:gd name="T28" fmla="*/ 8 w 56"/>
                <a:gd name="T29" fmla="*/ 20 h 57"/>
                <a:gd name="T30" fmla="*/ 8 w 56"/>
                <a:gd name="T31" fmla="*/ 20 h 57"/>
                <a:gd name="T32" fmla="*/ 0 w 56"/>
                <a:gd name="T33" fmla="*/ 29 h 57"/>
                <a:gd name="T34" fmla="*/ 8 w 56"/>
                <a:gd name="T35" fmla="*/ 37 h 57"/>
                <a:gd name="T36" fmla="*/ 8 w 56"/>
                <a:gd name="T37" fmla="*/ 37 h 57"/>
                <a:gd name="T38" fmla="*/ 16 w 56"/>
                <a:gd name="T39" fmla="*/ 32 h 57"/>
                <a:gd name="T40" fmla="*/ 25 w 56"/>
                <a:gd name="T41" fmla="*/ 32 h 57"/>
                <a:gd name="T42" fmla="*/ 25 w 56"/>
                <a:gd name="T43" fmla="*/ 41 h 57"/>
                <a:gd name="T44" fmla="*/ 19 w 56"/>
                <a:gd name="T45" fmla="*/ 49 h 57"/>
                <a:gd name="T46" fmla="*/ 19 w 56"/>
                <a:gd name="T47" fmla="*/ 49 h 57"/>
                <a:gd name="T48" fmla="*/ 28 w 56"/>
                <a:gd name="T49" fmla="*/ 57 h 57"/>
                <a:gd name="T50" fmla="*/ 36 w 56"/>
                <a:gd name="T51" fmla="*/ 49 h 57"/>
                <a:gd name="T52" fmla="*/ 36 w 56"/>
                <a:gd name="T53" fmla="*/ 49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9"/>
                  </a:moveTo>
                  <a:cubicBezTo>
                    <a:pt x="56" y="24"/>
                    <a:pt x="52" y="20"/>
                    <a:pt x="48" y="20"/>
                  </a:cubicBezTo>
                  <a:cubicBezTo>
                    <a:pt x="48" y="20"/>
                    <a:pt x="48" y="20"/>
                    <a:pt x="48" y="20"/>
                  </a:cubicBezTo>
                  <a:cubicBezTo>
                    <a:pt x="44" y="20"/>
                    <a:pt x="41" y="22"/>
                    <a:pt x="40" y="26"/>
                  </a:cubicBezTo>
                  <a:cubicBezTo>
                    <a:pt x="31" y="26"/>
                    <a:pt x="31" y="26"/>
                    <a:pt x="31" y="26"/>
                  </a:cubicBezTo>
                  <a:cubicBezTo>
                    <a:pt x="31" y="17"/>
                    <a:pt x="31" y="17"/>
                    <a:pt x="31" y="17"/>
                  </a:cubicBezTo>
                  <a:cubicBezTo>
                    <a:pt x="34" y="15"/>
                    <a:pt x="36" y="12"/>
                    <a:pt x="36" y="9"/>
                  </a:cubicBezTo>
                  <a:cubicBezTo>
                    <a:pt x="36" y="9"/>
                    <a:pt x="36" y="9"/>
                    <a:pt x="36" y="9"/>
                  </a:cubicBezTo>
                  <a:cubicBezTo>
                    <a:pt x="36" y="4"/>
                    <a:pt x="33" y="0"/>
                    <a:pt x="28" y="0"/>
                  </a:cubicBezTo>
                  <a:cubicBezTo>
                    <a:pt x="23" y="0"/>
                    <a:pt x="19" y="4"/>
                    <a:pt x="19" y="9"/>
                  </a:cubicBezTo>
                  <a:cubicBezTo>
                    <a:pt x="19" y="9"/>
                    <a:pt x="19" y="9"/>
                    <a:pt x="19" y="9"/>
                  </a:cubicBezTo>
                  <a:cubicBezTo>
                    <a:pt x="19" y="12"/>
                    <a:pt x="22" y="15"/>
                    <a:pt x="25" y="17"/>
                  </a:cubicBezTo>
                  <a:cubicBezTo>
                    <a:pt x="25" y="26"/>
                    <a:pt x="25" y="26"/>
                    <a:pt x="25" y="26"/>
                  </a:cubicBezTo>
                  <a:cubicBezTo>
                    <a:pt x="16" y="26"/>
                    <a:pt x="16" y="26"/>
                    <a:pt x="16" y="26"/>
                  </a:cubicBezTo>
                  <a:cubicBezTo>
                    <a:pt x="15" y="22"/>
                    <a:pt x="12" y="20"/>
                    <a:pt x="8" y="20"/>
                  </a:cubicBezTo>
                  <a:cubicBezTo>
                    <a:pt x="8" y="20"/>
                    <a:pt x="8" y="20"/>
                    <a:pt x="8" y="20"/>
                  </a:cubicBezTo>
                  <a:cubicBezTo>
                    <a:pt x="3" y="20"/>
                    <a:pt x="0" y="24"/>
                    <a:pt x="0" y="29"/>
                  </a:cubicBezTo>
                  <a:cubicBezTo>
                    <a:pt x="0" y="33"/>
                    <a:pt x="3"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19" y="45"/>
                    <a:pt x="19" y="49"/>
                  </a:cubicBezTo>
                  <a:cubicBezTo>
                    <a:pt x="19" y="49"/>
                    <a:pt x="19" y="49"/>
                    <a:pt x="19" y="49"/>
                  </a:cubicBezTo>
                  <a:cubicBezTo>
                    <a:pt x="19" y="53"/>
                    <a:pt x="23" y="57"/>
                    <a:pt x="28" y="57"/>
                  </a:cubicBezTo>
                  <a:cubicBezTo>
                    <a:pt x="33" y="57"/>
                    <a:pt x="36" y="53"/>
                    <a:pt x="36" y="49"/>
                  </a:cubicBezTo>
                  <a:cubicBezTo>
                    <a:pt x="36" y="49"/>
                    <a:pt x="36" y="49"/>
                    <a:pt x="36" y="49"/>
                  </a:cubicBezTo>
                  <a:cubicBezTo>
                    <a:pt x="36"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2" y="37"/>
                    <a:pt x="56" y="33"/>
                    <a:pt x="5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2" name="Freeform 57"/>
            <p:cNvSpPr>
              <a:spLocks/>
            </p:cNvSpPr>
            <p:nvPr/>
          </p:nvSpPr>
          <p:spPr bwMode="auto">
            <a:xfrm>
              <a:off x="3322638" y="604838"/>
              <a:ext cx="44450" cy="46038"/>
            </a:xfrm>
            <a:custGeom>
              <a:avLst/>
              <a:gdLst>
                <a:gd name="T0" fmla="*/ 56 w 56"/>
                <a:gd name="T1" fmla="*/ 29 h 57"/>
                <a:gd name="T2" fmla="*/ 48 w 56"/>
                <a:gd name="T3" fmla="*/ 20 h 57"/>
                <a:gd name="T4" fmla="*/ 48 w 56"/>
                <a:gd name="T5" fmla="*/ 20 h 57"/>
                <a:gd name="T6" fmla="*/ 40 w 56"/>
                <a:gd name="T7" fmla="*/ 26 h 57"/>
                <a:gd name="T8" fmla="*/ 31 w 56"/>
                <a:gd name="T9" fmla="*/ 26 h 57"/>
                <a:gd name="T10" fmla="*/ 31 w 56"/>
                <a:gd name="T11" fmla="*/ 17 h 57"/>
                <a:gd name="T12" fmla="*/ 37 w 56"/>
                <a:gd name="T13" fmla="*/ 9 h 57"/>
                <a:gd name="T14" fmla="*/ 37 w 56"/>
                <a:gd name="T15" fmla="*/ 9 h 57"/>
                <a:gd name="T16" fmla="*/ 28 w 56"/>
                <a:gd name="T17" fmla="*/ 0 h 57"/>
                <a:gd name="T18" fmla="*/ 20 w 56"/>
                <a:gd name="T19" fmla="*/ 9 h 57"/>
                <a:gd name="T20" fmla="*/ 20 w 56"/>
                <a:gd name="T21" fmla="*/ 9 h 57"/>
                <a:gd name="T22" fmla="*/ 25 w 56"/>
                <a:gd name="T23" fmla="*/ 17 h 57"/>
                <a:gd name="T24" fmla="*/ 25 w 56"/>
                <a:gd name="T25" fmla="*/ 26 h 57"/>
                <a:gd name="T26" fmla="*/ 16 w 56"/>
                <a:gd name="T27" fmla="*/ 26 h 57"/>
                <a:gd name="T28" fmla="*/ 8 w 56"/>
                <a:gd name="T29" fmla="*/ 20 h 57"/>
                <a:gd name="T30" fmla="*/ 8 w 56"/>
                <a:gd name="T31" fmla="*/ 20 h 57"/>
                <a:gd name="T32" fmla="*/ 0 w 56"/>
                <a:gd name="T33" fmla="*/ 29 h 57"/>
                <a:gd name="T34" fmla="*/ 8 w 56"/>
                <a:gd name="T35" fmla="*/ 37 h 57"/>
                <a:gd name="T36" fmla="*/ 8 w 56"/>
                <a:gd name="T37" fmla="*/ 37 h 57"/>
                <a:gd name="T38" fmla="*/ 16 w 56"/>
                <a:gd name="T39" fmla="*/ 32 h 57"/>
                <a:gd name="T40" fmla="*/ 25 w 56"/>
                <a:gd name="T41" fmla="*/ 32 h 57"/>
                <a:gd name="T42" fmla="*/ 25 w 56"/>
                <a:gd name="T43" fmla="*/ 41 h 57"/>
                <a:gd name="T44" fmla="*/ 20 w 56"/>
                <a:gd name="T45" fmla="*/ 49 h 57"/>
                <a:gd name="T46" fmla="*/ 20 w 56"/>
                <a:gd name="T47" fmla="*/ 49 h 57"/>
                <a:gd name="T48" fmla="*/ 28 w 56"/>
                <a:gd name="T49" fmla="*/ 57 h 57"/>
                <a:gd name="T50" fmla="*/ 37 w 56"/>
                <a:gd name="T51" fmla="*/ 49 h 57"/>
                <a:gd name="T52" fmla="*/ 37 w 56"/>
                <a:gd name="T53" fmla="*/ 49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9"/>
                  </a:moveTo>
                  <a:cubicBezTo>
                    <a:pt x="56" y="24"/>
                    <a:pt x="53" y="20"/>
                    <a:pt x="48" y="20"/>
                  </a:cubicBezTo>
                  <a:cubicBezTo>
                    <a:pt x="48" y="20"/>
                    <a:pt x="48" y="20"/>
                    <a:pt x="48" y="20"/>
                  </a:cubicBezTo>
                  <a:cubicBezTo>
                    <a:pt x="44" y="20"/>
                    <a:pt x="41" y="22"/>
                    <a:pt x="40" y="26"/>
                  </a:cubicBezTo>
                  <a:cubicBezTo>
                    <a:pt x="31" y="26"/>
                    <a:pt x="31" y="26"/>
                    <a:pt x="31" y="26"/>
                  </a:cubicBezTo>
                  <a:cubicBezTo>
                    <a:pt x="31" y="17"/>
                    <a:pt x="31" y="17"/>
                    <a:pt x="31" y="17"/>
                  </a:cubicBezTo>
                  <a:cubicBezTo>
                    <a:pt x="34" y="15"/>
                    <a:pt x="37" y="12"/>
                    <a:pt x="37" y="9"/>
                  </a:cubicBezTo>
                  <a:cubicBezTo>
                    <a:pt x="37" y="9"/>
                    <a:pt x="37" y="9"/>
                    <a:pt x="37" y="9"/>
                  </a:cubicBezTo>
                  <a:cubicBezTo>
                    <a:pt x="37" y="4"/>
                    <a:pt x="33" y="0"/>
                    <a:pt x="28" y="0"/>
                  </a:cubicBezTo>
                  <a:cubicBezTo>
                    <a:pt x="23" y="0"/>
                    <a:pt x="20" y="4"/>
                    <a:pt x="20" y="9"/>
                  </a:cubicBezTo>
                  <a:cubicBezTo>
                    <a:pt x="20" y="9"/>
                    <a:pt x="20" y="9"/>
                    <a:pt x="20" y="9"/>
                  </a:cubicBezTo>
                  <a:cubicBezTo>
                    <a:pt x="20" y="12"/>
                    <a:pt x="22" y="15"/>
                    <a:pt x="25" y="17"/>
                  </a:cubicBezTo>
                  <a:cubicBezTo>
                    <a:pt x="25" y="26"/>
                    <a:pt x="25" y="26"/>
                    <a:pt x="25" y="26"/>
                  </a:cubicBezTo>
                  <a:cubicBezTo>
                    <a:pt x="16" y="26"/>
                    <a:pt x="16" y="26"/>
                    <a:pt x="16" y="26"/>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9"/>
                  </a:cubicBezTo>
                  <a:cubicBezTo>
                    <a:pt x="20" y="49"/>
                    <a:pt x="20" y="49"/>
                    <a:pt x="20" y="49"/>
                  </a:cubicBezTo>
                  <a:cubicBezTo>
                    <a:pt x="20" y="53"/>
                    <a:pt x="23" y="57"/>
                    <a:pt x="28" y="57"/>
                  </a:cubicBezTo>
                  <a:cubicBezTo>
                    <a:pt x="33" y="57"/>
                    <a:pt x="37" y="53"/>
                    <a:pt x="37" y="49"/>
                  </a:cubicBezTo>
                  <a:cubicBezTo>
                    <a:pt x="37" y="49"/>
                    <a:pt x="37" y="49"/>
                    <a:pt x="37" y="49"/>
                  </a:cubicBezTo>
                  <a:cubicBezTo>
                    <a:pt x="37"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3" y="37"/>
                    <a:pt x="56" y="33"/>
                    <a:pt x="5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3" name="Freeform 58"/>
            <p:cNvSpPr>
              <a:spLocks/>
            </p:cNvSpPr>
            <p:nvPr/>
          </p:nvSpPr>
          <p:spPr bwMode="auto">
            <a:xfrm>
              <a:off x="3411538" y="604838"/>
              <a:ext cx="46038" cy="46038"/>
            </a:xfrm>
            <a:custGeom>
              <a:avLst/>
              <a:gdLst>
                <a:gd name="T0" fmla="*/ 57 w 57"/>
                <a:gd name="T1" fmla="*/ 29 h 57"/>
                <a:gd name="T2" fmla="*/ 48 w 57"/>
                <a:gd name="T3" fmla="*/ 20 h 57"/>
                <a:gd name="T4" fmla="*/ 48 w 57"/>
                <a:gd name="T5" fmla="*/ 20 h 57"/>
                <a:gd name="T6" fmla="*/ 40 w 57"/>
                <a:gd name="T7" fmla="*/ 26 h 57"/>
                <a:gd name="T8" fmla="*/ 31 w 57"/>
                <a:gd name="T9" fmla="*/ 26 h 57"/>
                <a:gd name="T10" fmla="*/ 31 w 57"/>
                <a:gd name="T11" fmla="*/ 17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7 h 57"/>
                <a:gd name="T24" fmla="*/ 25 w 57"/>
                <a:gd name="T25" fmla="*/ 26 h 57"/>
                <a:gd name="T26" fmla="*/ 16 w 57"/>
                <a:gd name="T27" fmla="*/ 26 h 57"/>
                <a:gd name="T28" fmla="*/ 8 w 57"/>
                <a:gd name="T29" fmla="*/ 20 h 57"/>
                <a:gd name="T30" fmla="*/ 8 w 57"/>
                <a:gd name="T31" fmla="*/ 20 h 57"/>
                <a:gd name="T32" fmla="*/ 0 w 57"/>
                <a:gd name="T33" fmla="*/ 29 h 57"/>
                <a:gd name="T34" fmla="*/ 8 w 57"/>
                <a:gd name="T35" fmla="*/ 37 h 57"/>
                <a:gd name="T36" fmla="*/ 8 w 57"/>
                <a:gd name="T37" fmla="*/ 37 h 57"/>
                <a:gd name="T38" fmla="*/ 16 w 57"/>
                <a:gd name="T39" fmla="*/ 32 h 57"/>
                <a:gd name="T40" fmla="*/ 25 w 57"/>
                <a:gd name="T41" fmla="*/ 32 h 57"/>
                <a:gd name="T42" fmla="*/ 25 w 57"/>
                <a:gd name="T43" fmla="*/ 41 h 57"/>
                <a:gd name="T44" fmla="*/ 20 w 57"/>
                <a:gd name="T45" fmla="*/ 49 h 57"/>
                <a:gd name="T46" fmla="*/ 20 w 57"/>
                <a:gd name="T47" fmla="*/ 49 h 57"/>
                <a:gd name="T48" fmla="*/ 28 w 57"/>
                <a:gd name="T49" fmla="*/ 57 h 57"/>
                <a:gd name="T50" fmla="*/ 37 w 57"/>
                <a:gd name="T51" fmla="*/ 49 h 57"/>
                <a:gd name="T52" fmla="*/ 37 w 57"/>
                <a:gd name="T53" fmla="*/ 49 h 57"/>
                <a:gd name="T54" fmla="*/ 31 w 57"/>
                <a:gd name="T55" fmla="*/ 41 h 57"/>
                <a:gd name="T56" fmla="*/ 31 w 57"/>
                <a:gd name="T57" fmla="*/ 32 h 57"/>
                <a:gd name="T58" fmla="*/ 40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0" y="26"/>
                  </a:cubicBezTo>
                  <a:cubicBezTo>
                    <a:pt x="31" y="26"/>
                    <a:pt x="31" y="26"/>
                    <a:pt x="31" y="26"/>
                  </a:cubicBezTo>
                  <a:cubicBezTo>
                    <a:pt x="31" y="17"/>
                    <a:pt x="31" y="17"/>
                    <a:pt x="31" y="17"/>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7"/>
                  </a:cubicBezTo>
                  <a:cubicBezTo>
                    <a:pt x="25" y="26"/>
                    <a:pt x="25" y="26"/>
                    <a:pt x="25" y="26"/>
                  </a:cubicBezTo>
                  <a:cubicBezTo>
                    <a:pt x="16" y="26"/>
                    <a:pt x="16" y="26"/>
                    <a:pt x="16" y="26"/>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9"/>
                  </a:cubicBezTo>
                  <a:cubicBezTo>
                    <a:pt x="20" y="49"/>
                    <a:pt x="20" y="49"/>
                    <a:pt x="20" y="49"/>
                  </a:cubicBezTo>
                  <a:cubicBezTo>
                    <a:pt x="20" y="53"/>
                    <a:pt x="24" y="57"/>
                    <a:pt x="28" y="57"/>
                  </a:cubicBezTo>
                  <a:cubicBezTo>
                    <a:pt x="33" y="57"/>
                    <a:pt x="37" y="53"/>
                    <a:pt x="37" y="49"/>
                  </a:cubicBezTo>
                  <a:cubicBezTo>
                    <a:pt x="37" y="49"/>
                    <a:pt x="37" y="49"/>
                    <a:pt x="37" y="49"/>
                  </a:cubicBezTo>
                  <a:cubicBezTo>
                    <a:pt x="37" y="45"/>
                    <a:pt x="35" y="42"/>
                    <a:pt x="31" y="41"/>
                  </a:cubicBezTo>
                  <a:cubicBezTo>
                    <a:pt x="31" y="32"/>
                    <a:pt x="31" y="32"/>
                    <a:pt x="31" y="32"/>
                  </a:cubicBezTo>
                  <a:cubicBezTo>
                    <a:pt x="40" y="32"/>
                    <a:pt x="40" y="32"/>
                    <a:pt x="40"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4" name="Freeform 59"/>
            <p:cNvSpPr>
              <a:spLocks/>
            </p:cNvSpPr>
            <p:nvPr/>
          </p:nvSpPr>
          <p:spPr bwMode="auto">
            <a:xfrm>
              <a:off x="3502025" y="604838"/>
              <a:ext cx="46038" cy="46038"/>
            </a:xfrm>
            <a:custGeom>
              <a:avLst/>
              <a:gdLst>
                <a:gd name="T0" fmla="*/ 57 w 57"/>
                <a:gd name="T1" fmla="*/ 29 h 57"/>
                <a:gd name="T2" fmla="*/ 48 w 57"/>
                <a:gd name="T3" fmla="*/ 20 h 57"/>
                <a:gd name="T4" fmla="*/ 48 w 57"/>
                <a:gd name="T5" fmla="*/ 20 h 57"/>
                <a:gd name="T6" fmla="*/ 40 w 57"/>
                <a:gd name="T7" fmla="*/ 26 h 57"/>
                <a:gd name="T8" fmla="*/ 32 w 57"/>
                <a:gd name="T9" fmla="*/ 26 h 57"/>
                <a:gd name="T10" fmla="*/ 32 w 57"/>
                <a:gd name="T11" fmla="*/ 17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7 h 57"/>
                <a:gd name="T24" fmla="*/ 25 w 57"/>
                <a:gd name="T25" fmla="*/ 26 h 57"/>
                <a:gd name="T26" fmla="*/ 16 w 57"/>
                <a:gd name="T27" fmla="*/ 26 h 57"/>
                <a:gd name="T28" fmla="*/ 8 w 57"/>
                <a:gd name="T29" fmla="*/ 20 h 57"/>
                <a:gd name="T30" fmla="*/ 8 w 57"/>
                <a:gd name="T31" fmla="*/ 20 h 57"/>
                <a:gd name="T32" fmla="*/ 0 w 57"/>
                <a:gd name="T33" fmla="*/ 29 h 57"/>
                <a:gd name="T34" fmla="*/ 8 w 57"/>
                <a:gd name="T35" fmla="*/ 37 h 57"/>
                <a:gd name="T36" fmla="*/ 8 w 57"/>
                <a:gd name="T37" fmla="*/ 37 h 57"/>
                <a:gd name="T38" fmla="*/ 16 w 57"/>
                <a:gd name="T39" fmla="*/ 32 h 57"/>
                <a:gd name="T40" fmla="*/ 25 w 57"/>
                <a:gd name="T41" fmla="*/ 32 h 57"/>
                <a:gd name="T42" fmla="*/ 25 w 57"/>
                <a:gd name="T43" fmla="*/ 41 h 57"/>
                <a:gd name="T44" fmla="*/ 20 w 57"/>
                <a:gd name="T45" fmla="*/ 49 h 57"/>
                <a:gd name="T46" fmla="*/ 20 w 57"/>
                <a:gd name="T47" fmla="*/ 49 h 57"/>
                <a:gd name="T48" fmla="*/ 28 w 57"/>
                <a:gd name="T49" fmla="*/ 57 h 57"/>
                <a:gd name="T50" fmla="*/ 37 w 57"/>
                <a:gd name="T51" fmla="*/ 49 h 57"/>
                <a:gd name="T52" fmla="*/ 37 w 57"/>
                <a:gd name="T53" fmla="*/ 49 h 57"/>
                <a:gd name="T54" fmla="*/ 32 w 57"/>
                <a:gd name="T55" fmla="*/ 41 h 57"/>
                <a:gd name="T56" fmla="*/ 32 w 57"/>
                <a:gd name="T57" fmla="*/ 32 h 57"/>
                <a:gd name="T58" fmla="*/ 40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0" y="26"/>
                  </a:cubicBezTo>
                  <a:cubicBezTo>
                    <a:pt x="32" y="26"/>
                    <a:pt x="32" y="26"/>
                    <a:pt x="32" y="26"/>
                  </a:cubicBezTo>
                  <a:cubicBezTo>
                    <a:pt x="32" y="17"/>
                    <a:pt x="32" y="17"/>
                    <a:pt x="32" y="17"/>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7"/>
                  </a:cubicBezTo>
                  <a:cubicBezTo>
                    <a:pt x="25" y="26"/>
                    <a:pt x="25" y="26"/>
                    <a:pt x="25" y="26"/>
                  </a:cubicBezTo>
                  <a:cubicBezTo>
                    <a:pt x="16" y="26"/>
                    <a:pt x="16" y="26"/>
                    <a:pt x="16" y="26"/>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9"/>
                  </a:cubicBezTo>
                  <a:cubicBezTo>
                    <a:pt x="20" y="49"/>
                    <a:pt x="20" y="49"/>
                    <a:pt x="20" y="49"/>
                  </a:cubicBezTo>
                  <a:cubicBezTo>
                    <a:pt x="20" y="53"/>
                    <a:pt x="24" y="57"/>
                    <a:pt x="28" y="57"/>
                  </a:cubicBezTo>
                  <a:cubicBezTo>
                    <a:pt x="33" y="57"/>
                    <a:pt x="37" y="53"/>
                    <a:pt x="37" y="49"/>
                  </a:cubicBezTo>
                  <a:cubicBezTo>
                    <a:pt x="37" y="49"/>
                    <a:pt x="37" y="49"/>
                    <a:pt x="37" y="49"/>
                  </a:cubicBezTo>
                  <a:cubicBezTo>
                    <a:pt x="37" y="45"/>
                    <a:pt x="35" y="42"/>
                    <a:pt x="32" y="41"/>
                  </a:cubicBezTo>
                  <a:cubicBezTo>
                    <a:pt x="32" y="32"/>
                    <a:pt x="32" y="32"/>
                    <a:pt x="32" y="32"/>
                  </a:cubicBezTo>
                  <a:cubicBezTo>
                    <a:pt x="40" y="32"/>
                    <a:pt x="40" y="32"/>
                    <a:pt x="40"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5" name="Freeform 60"/>
            <p:cNvSpPr>
              <a:spLocks/>
            </p:cNvSpPr>
            <p:nvPr/>
          </p:nvSpPr>
          <p:spPr bwMode="auto">
            <a:xfrm>
              <a:off x="3590925" y="604838"/>
              <a:ext cx="46038" cy="46038"/>
            </a:xfrm>
            <a:custGeom>
              <a:avLst/>
              <a:gdLst>
                <a:gd name="T0" fmla="*/ 48 w 57"/>
                <a:gd name="T1" fmla="*/ 20 h 57"/>
                <a:gd name="T2" fmla="*/ 48 w 57"/>
                <a:gd name="T3" fmla="*/ 20 h 57"/>
                <a:gd name="T4" fmla="*/ 41 w 57"/>
                <a:gd name="T5" fmla="*/ 26 h 57"/>
                <a:gd name="T6" fmla="*/ 32 w 57"/>
                <a:gd name="T7" fmla="*/ 26 h 57"/>
                <a:gd name="T8" fmla="*/ 32 w 57"/>
                <a:gd name="T9" fmla="*/ 17 h 57"/>
                <a:gd name="T10" fmla="*/ 37 w 57"/>
                <a:gd name="T11" fmla="*/ 9 h 57"/>
                <a:gd name="T12" fmla="*/ 37 w 57"/>
                <a:gd name="T13" fmla="*/ 9 h 57"/>
                <a:gd name="T14" fmla="*/ 29 w 57"/>
                <a:gd name="T15" fmla="*/ 0 h 57"/>
                <a:gd name="T16" fmla="*/ 20 w 57"/>
                <a:gd name="T17" fmla="*/ 9 h 57"/>
                <a:gd name="T18" fmla="*/ 20 w 57"/>
                <a:gd name="T19" fmla="*/ 9 h 57"/>
                <a:gd name="T20" fmla="*/ 25 w 57"/>
                <a:gd name="T21" fmla="*/ 17 h 57"/>
                <a:gd name="T22" fmla="*/ 25 w 57"/>
                <a:gd name="T23" fmla="*/ 26 h 57"/>
                <a:gd name="T24" fmla="*/ 16 w 57"/>
                <a:gd name="T25" fmla="*/ 26 h 57"/>
                <a:gd name="T26" fmla="*/ 9 w 57"/>
                <a:gd name="T27" fmla="*/ 20 h 57"/>
                <a:gd name="T28" fmla="*/ 9 w 57"/>
                <a:gd name="T29" fmla="*/ 20 h 57"/>
                <a:gd name="T30" fmla="*/ 0 w 57"/>
                <a:gd name="T31" fmla="*/ 29 h 57"/>
                <a:gd name="T32" fmla="*/ 9 w 57"/>
                <a:gd name="T33" fmla="*/ 37 h 57"/>
                <a:gd name="T34" fmla="*/ 9 w 57"/>
                <a:gd name="T35" fmla="*/ 37 h 57"/>
                <a:gd name="T36" fmla="*/ 16 w 57"/>
                <a:gd name="T37" fmla="*/ 32 h 57"/>
                <a:gd name="T38" fmla="*/ 25 w 57"/>
                <a:gd name="T39" fmla="*/ 32 h 57"/>
                <a:gd name="T40" fmla="*/ 25 w 57"/>
                <a:gd name="T41" fmla="*/ 41 h 57"/>
                <a:gd name="T42" fmla="*/ 20 w 57"/>
                <a:gd name="T43" fmla="*/ 49 h 57"/>
                <a:gd name="T44" fmla="*/ 20 w 57"/>
                <a:gd name="T45" fmla="*/ 49 h 57"/>
                <a:gd name="T46" fmla="*/ 29 w 57"/>
                <a:gd name="T47" fmla="*/ 57 h 57"/>
                <a:gd name="T48" fmla="*/ 37 w 57"/>
                <a:gd name="T49" fmla="*/ 49 h 57"/>
                <a:gd name="T50" fmla="*/ 37 w 57"/>
                <a:gd name="T51" fmla="*/ 49 h 57"/>
                <a:gd name="T52" fmla="*/ 32 w 57"/>
                <a:gd name="T53" fmla="*/ 41 h 57"/>
                <a:gd name="T54" fmla="*/ 32 w 57"/>
                <a:gd name="T55" fmla="*/ 32 h 57"/>
                <a:gd name="T56" fmla="*/ 41 w 57"/>
                <a:gd name="T57" fmla="*/ 32 h 57"/>
                <a:gd name="T58" fmla="*/ 48 w 57"/>
                <a:gd name="T59" fmla="*/ 37 h 57"/>
                <a:gd name="T60" fmla="*/ 48 w 57"/>
                <a:gd name="T61" fmla="*/ 37 h 57"/>
                <a:gd name="T62" fmla="*/ 57 w 57"/>
                <a:gd name="T63" fmla="*/ 29 h 57"/>
                <a:gd name="T64" fmla="*/ 48 w 57"/>
                <a:gd name="T65" fmla="*/ 2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48" y="20"/>
                  </a:moveTo>
                  <a:cubicBezTo>
                    <a:pt x="48" y="20"/>
                    <a:pt x="48" y="20"/>
                    <a:pt x="48" y="20"/>
                  </a:cubicBezTo>
                  <a:cubicBezTo>
                    <a:pt x="45" y="20"/>
                    <a:pt x="42" y="22"/>
                    <a:pt x="41" y="26"/>
                  </a:cubicBezTo>
                  <a:cubicBezTo>
                    <a:pt x="32" y="26"/>
                    <a:pt x="32" y="26"/>
                    <a:pt x="32" y="26"/>
                  </a:cubicBezTo>
                  <a:cubicBezTo>
                    <a:pt x="32" y="17"/>
                    <a:pt x="32" y="17"/>
                    <a:pt x="32" y="17"/>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5" y="17"/>
                  </a:cubicBezTo>
                  <a:cubicBezTo>
                    <a:pt x="25" y="26"/>
                    <a:pt x="25" y="26"/>
                    <a:pt x="25" y="26"/>
                  </a:cubicBezTo>
                  <a:cubicBezTo>
                    <a:pt x="16" y="26"/>
                    <a:pt x="16" y="26"/>
                    <a:pt x="16" y="26"/>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6" y="32"/>
                  </a:cubicBezTo>
                  <a:cubicBezTo>
                    <a:pt x="25" y="32"/>
                    <a:pt x="25" y="32"/>
                    <a:pt x="25" y="32"/>
                  </a:cubicBezTo>
                  <a:cubicBezTo>
                    <a:pt x="25" y="41"/>
                    <a:pt x="25" y="41"/>
                    <a:pt x="25" y="41"/>
                  </a:cubicBezTo>
                  <a:cubicBezTo>
                    <a:pt x="22" y="42"/>
                    <a:pt x="20" y="45"/>
                    <a:pt x="20" y="49"/>
                  </a:cubicBezTo>
                  <a:cubicBezTo>
                    <a:pt x="20" y="49"/>
                    <a:pt x="20" y="49"/>
                    <a:pt x="20" y="49"/>
                  </a:cubicBezTo>
                  <a:cubicBezTo>
                    <a:pt x="20" y="53"/>
                    <a:pt x="24" y="57"/>
                    <a:pt x="29" y="57"/>
                  </a:cubicBezTo>
                  <a:cubicBezTo>
                    <a:pt x="33" y="57"/>
                    <a:pt x="37" y="53"/>
                    <a:pt x="37" y="49"/>
                  </a:cubicBezTo>
                  <a:cubicBezTo>
                    <a:pt x="37" y="49"/>
                    <a:pt x="37" y="49"/>
                    <a:pt x="37" y="49"/>
                  </a:cubicBezTo>
                  <a:cubicBezTo>
                    <a:pt x="37" y="45"/>
                    <a:pt x="35" y="42"/>
                    <a:pt x="32" y="41"/>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9"/>
                  </a:cubicBezTo>
                  <a:cubicBezTo>
                    <a:pt x="57" y="24"/>
                    <a:pt x="53" y="20"/>
                    <a:pt x="4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6" name="Freeform 61"/>
            <p:cNvSpPr>
              <a:spLocks/>
            </p:cNvSpPr>
            <p:nvPr/>
          </p:nvSpPr>
          <p:spPr bwMode="auto">
            <a:xfrm>
              <a:off x="2603500" y="695325"/>
              <a:ext cx="46038" cy="46038"/>
            </a:xfrm>
            <a:custGeom>
              <a:avLst/>
              <a:gdLst>
                <a:gd name="T0" fmla="*/ 57 w 57"/>
                <a:gd name="T1" fmla="*/ 28 h 56"/>
                <a:gd name="T2" fmla="*/ 49 w 57"/>
                <a:gd name="T3" fmla="*/ 19 h 56"/>
                <a:gd name="T4" fmla="*/ 49 w 57"/>
                <a:gd name="T5" fmla="*/ 19 h 56"/>
                <a:gd name="T6" fmla="*/ 41 w 57"/>
                <a:gd name="T7" fmla="*/ 25 h 56"/>
                <a:gd name="T8" fmla="*/ 32 w 57"/>
                <a:gd name="T9" fmla="*/ 25 h 56"/>
                <a:gd name="T10" fmla="*/ 32 w 57"/>
                <a:gd name="T11" fmla="*/ 16 h 56"/>
                <a:gd name="T12" fmla="*/ 37 w 57"/>
                <a:gd name="T13" fmla="*/ 8 h 56"/>
                <a:gd name="T14" fmla="*/ 37 w 57"/>
                <a:gd name="T15" fmla="*/ 8 h 56"/>
                <a:gd name="T16" fmla="*/ 29 w 57"/>
                <a:gd name="T17" fmla="*/ 0 h 56"/>
                <a:gd name="T18" fmla="*/ 20 w 57"/>
                <a:gd name="T19" fmla="*/ 8 h 56"/>
                <a:gd name="T20" fmla="*/ 20 w 57"/>
                <a:gd name="T21" fmla="*/ 8 h 56"/>
                <a:gd name="T22" fmla="*/ 26 w 57"/>
                <a:gd name="T23" fmla="*/ 16 h 56"/>
                <a:gd name="T24" fmla="*/ 26 w 57"/>
                <a:gd name="T25" fmla="*/ 25 h 56"/>
                <a:gd name="T26" fmla="*/ 17 w 57"/>
                <a:gd name="T27" fmla="*/ 25 h 56"/>
                <a:gd name="T28" fmla="*/ 9 w 57"/>
                <a:gd name="T29" fmla="*/ 19 h 56"/>
                <a:gd name="T30" fmla="*/ 9 w 57"/>
                <a:gd name="T31" fmla="*/ 19 h 56"/>
                <a:gd name="T32" fmla="*/ 0 w 57"/>
                <a:gd name="T33" fmla="*/ 28 h 56"/>
                <a:gd name="T34" fmla="*/ 9 w 57"/>
                <a:gd name="T35" fmla="*/ 36 h 56"/>
                <a:gd name="T36" fmla="*/ 9 w 57"/>
                <a:gd name="T37" fmla="*/ 36 h 56"/>
                <a:gd name="T38" fmla="*/ 17 w 57"/>
                <a:gd name="T39" fmla="*/ 31 h 56"/>
                <a:gd name="T40" fmla="*/ 26 w 57"/>
                <a:gd name="T41" fmla="*/ 31 h 56"/>
                <a:gd name="T42" fmla="*/ 26 w 57"/>
                <a:gd name="T43" fmla="*/ 40 h 56"/>
                <a:gd name="T44" fmla="*/ 20 w 57"/>
                <a:gd name="T45" fmla="*/ 48 h 56"/>
                <a:gd name="T46" fmla="*/ 20 w 57"/>
                <a:gd name="T47" fmla="*/ 48 h 56"/>
                <a:gd name="T48" fmla="*/ 29 w 57"/>
                <a:gd name="T49" fmla="*/ 56 h 56"/>
                <a:gd name="T50" fmla="*/ 37 w 57"/>
                <a:gd name="T51" fmla="*/ 48 h 56"/>
                <a:gd name="T52" fmla="*/ 37 w 57"/>
                <a:gd name="T53" fmla="*/ 48 h 56"/>
                <a:gd name="T54" fmla="*/ 32 w 57"/>
                <a:gd name="T55" fmla="*/ 40 h 56"/>
                <a:gd name="T56" fmla="*/ 32 w 57"/>
                <a:gd name="T57" fmla="*/ 31 h 56"/>
                <a:gd name="T58" fmla="*/ 41 w 57"/>
                <a:gd name="T59" fmla="*/ 31 h 56"/>
                <a:gd name="T60" fmla="*/ 49 w 57"/>
                <a:gd name="T61" fmla="*/ 36 h 56"/>
                <a:gd name="T62" fmla="*/ 49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19"/>
                    <a:pt x="49" y="19"/>
                  </a:cubicBezTo>
                  <a:cubicBezTo>
                    <a:pt x="49" y="19"/>
                    <a:pt x="49" y="19"/>
                    <a:pt x="49" y="19"/>
                  </a:cubicBezTo>
                  <a:cubicBezTo>
                    <a:pt x="45" y="19"/>
                    <a:pt x="42" y="22"/>
                    <a:pt x="41" y="25"/>
                  </a:cubicBezTo>
                  <a:cubicBezTo>
                    <a:pt x="32" y="25"/>
                    <a:pt x="32" y="25"/>
                    <a:pt x="32" y="25"/>
                  </a:cubicBezTo>
                  <a:cubicBezTo>
                    <a:pt x="32" y="16"/>
                    <a:pt x="32" y="16"/>
                    <a:pt x="32" y="16"/>
                  </a:cubicBezTo>
                  <a:cubicBezTo>
                    <a:pt x="35" y="15"/>
                    <a:pt x="37" y="11"/>
                    <a:pt x="37" y="8"/>
                  </a:cubicBezTo>
                  <a:cubicBezTo>
                    <a:pt x="37" y="8"/>
                    <a:pt x="37" y="8"/>
                    <a:pt x="37" y="8"/>
                  </a:cubicBezTo>
                  <a:cubicBezTo>
                    <a:pt x="37" y="3"/>
                    <a:pt x="33" y="0"/>
                    <a:pt x="29" y="0"/>
                  </a:cubicBezTo>
                  <a:cubicBezTo>
                    <a:pt x="24" y="0"/>
                    <a:pt x="20" y="3"/>
                    <a:pt x="20" y="8"/>
                  </a:cubicBezTo>
                  <a:cubicBezTo>
                    <a:pt x="20" y="8"/>
                    <a:pt x="20" y="8"/>
                    <a:pt x="20" y="8"/>
                  </a:cubicBezTo>
                  <a:cubicBezTo>
                    <a:pt x="20" y="11"/>
                    <a:pt x="22" y="15"/>
                    <a:pt x="26" y="16"/>
                  </a:cubicBezTo>
                  <a:cubicBezTo>
                    <a:pt x="26" y="25"/>
                    <a:pt x="26" y="25"/>
                    <a:pt x="26" y="25"/>
                  </a:cubicBezTo>
                  <a:cubicBezTo>
                    <a:pt x="17" y="25"/>
                    <a:pt x="17" y="25"/>
                    <a:pt x="17" y="25"/>
                  </a:cubicBezTo>
                  <a:cubicBezTo>
                    <a:pt x="15" y="22"/>
                    <a:pt x="12" y="19"/>
                    <a:pt x="9" y="19"/>
                  </a:cubicBezTo>
                  <a:cubicBezTo>
                    <a:pt x="9" y="19"/>
                    <a:pt x="9" y="19"/>
                    <a:pt x="9" y="19"/>
                  </a:cubicBezTo>
                  <a:cubicBezTo>
                    <a:pt x="4" y="19"/>
                    <a:pt x="0" y="23"/>
                    <a:pt x="0" y="28"/>
                  </a:cubicBezTo>
                  <a:cubicBezTo>
                    <a:pt x="0" y="33"/>
                    <a:pt x="4" y="36"/>
                    <a:pt x="9" y="36"/>
                  </a:cubicBezTo>
                  <a:cubicBezTo>
                    <a:pt x="9" y="36"/>
                    <a:pt x="9" y="36"/>
                    <a:pt x="9" y="36"/>
                  </a:cubicBezTo>
                  <a:cubicBezTo>
                    <a:pt x="12" y="36"/>
                    <a:pt x="15" y="34"/>
                    <a:pt x="17" y="31"/>
                  </a:cubicBezTo>
                  <a:cubicBezTo>
                    <a:pt x="26" y="31"/>
                    <a:pt x="26" y="31"/>
                    <a:pt x="26" y="31"/>
                  </a:cubicBezTo>
                  <a:cubicBezTo>
                    <a:pt x="26" y="40"/>
                    <a:pt x="26" y="40"/>
                    <a:pt x="26" y="40"/>
                  </a:cubicBezTo>
                  <a:cubicBezTo>
                    <a:pt x="22" y="41"/>
                    <a:pt x="20" y="44"/>
                    <a:pt x="20" y="48"/>
                  </a:cubicBezTo>
                  <a:cubicBezTo>
                    <a:pt x="20" y="48"/>
                    <a:pt x="20" y="48"/>
                    <a:pt x="20" y="48"/>
                  </a:cubicBezTo>
                  <a:cubicBezTo>
                    <a:pt x="20" y="52"/>
                    <a:pt x="24" y="56"/>
                    <a:pt x="29" y="56"/>
                  </a:cubicBezTo>
                  <a:cubicBezTo>
                    <a:pt x="33" y="56"/>
                    <a:pt x="37" y="52"/>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9" y="36"/>
                  </a:cubicBezTo>
                  <a:cubicBezTo>
                    <a:pt x="49" y="36"/>
                    <a:pt x="49" y="36"/>
                    <a:pt x="49"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7" name="Freeform 62"/>
            <p:cNvSpPr>
              <a:spLocks/>
            </p:cNvSpPr>
            <p:nvPr/>
          </p:nvSpPr>
          <p:spPr bwMode="auto">
            <a:xfrm>
              <a:off x="2693988" y="695325"/>
              <a:ext cx="46038" cy="46038"/>
            </a:xfrm>
            <a:custGeom>
              <a:avLst/>
              <a:gdLst>
                <a:gd name="T0" fmla="*/ 56 w 56"/>
                <a:gd name="T1" fmla="*/ 28 h 56"/>
                <a:gd name="T2" fmla="*/ 48 w 56"/>
                <a:gd name="T3" fmla="*/ 19 h 56"/>
                <a:gd name="T4" fmla="*/ 48 w 56"/>
                <a:gd name="T5" fmla="*/ 19 h 56"/>
                <a:gd name="T6" fmla="*/ 40 w 56"/>
                <a:gd name="T7" fmla="*/ 25 h 56"/>
                <a:gd name="T8" fmla="*/ 31 w 56"/>
                <a:gd name="T9" fmla="*/ 25 h 56"/>
                <a:gd name="T10" fmla="*/ 31 w 56"/>
                <a:gd name="T11" fmla="*/ 16 h 56"/>
                <a:gd name="T12" fmla="*/ 36 w 56"/>
                <a:gd name="T13" fmla="*/ 8 h 56"/>
                <a:gd name="T14" fmla="*/ 36 w 56"/>
                <a:gd name="T15" fmla="*/ 8 h 56"/>
                <a:gd name="T16" fmla="*/ 28 w 56"/>
                <a:gd name="T17" fmla="*/ 0 h 56"/>
                <a:gd name="T18" fmla="*/ 19 w 56"/>
                <a:gd name="T19" fmla="*/ 8 h 56"/>
                <a:gd name="T20" fmla="*/ 19 w 56"/>
                <a:gd name="T21" fmla="*/ 8 h 56"/>
                <a:gd name="T22" fmla="*/ 25 w 56"/>
                <a:gd name="T23" fmla="*/ 16 h 56"/>
                <a:gd name="T24" fmla="*/ 25 w 56"/>
                <a:gd name="T25" fmla="*/ 25 h 56"/>
                <a:gd name="T26" fmla="*/ 16 w 56"/>
                <a:gd name="T27" fmla="*/ 25 h 56"/>
                <a:gd name="T28" fmla="*/ 8 w 56"/>
                <a:gd name="T29" fmla="*/ 19 h 56"/>
                <a:gd name="T30" fmla="*/ 8 w 56"/>
                <a:gd name="T31" fmla="*/ 19 h 56"/>
                <a:gd name="T32" fmla="*/ 0 w 56"/>
                <a:gd name="T33" fmla="*/ 28 h 56"/>
                <a:gd name="T34" fmla="*/ 8 w 56"/>
                <a:gd name="T35" fmla="*/ 36 h 56"/>
                <a:gd name="T36" fmla="*/ 8 w 56"/>
                <a:gd name="T37" fmla="*/ 36 h 56"/>
                <a:gd name="T38" fmla="*/ 16 w 56"/>
                <a:gd name="T39" fmla="*/ 31 h 56"/>
                <a:gd name="T40" fmla="*/ 25 w 56"/>
                <a:gd name="T41" fmla="*/ 31 h 56"/>
                <a:gd name="T42" fmla="*/ 25 w 56"/>
                <a:gd name="T43" fmla="*/ 40 h 56"/>
                <a:gd name="T44" fmla="*/ 19 w 56"/>
                <a:gd name="T45" fmla="*/ 48 h 56"/>
                <a:gd name="T46" fmla="*/ 19 w 56"/>
                <a:gd name="T47" fmla="*/ 48 h 56"/>
                <a:gd name="T48" fmla="*/ 28 w 56"/>
                <a:gd name="T49" fmla="*/ 56 h 56"/>
                <a:gd name="T50" fmla="*/ 36 w 56"/>
                <a:gd name="T51" fmla="*/ 48 h 56"/>
                <a:gd name="T52" fmla="*/ 36 w 56"/>
                <a:gd name="T53" fmla="*/ 48 h 56"/>
                <a:gd name="T54" fmla="*/ 31 w 56"/>
                <a:gd name="T55" fmla="*/ 40 h 56"/>
                <a:gd name="T56" fmla="*/ 31 w 56"/>
                <a:gd name="T57" fmla="*/ 31 h 56"/>
                <a:gd name="T58" fmla="*/ 40 w 56"/>
                <a:gd name="T59" fmla="*/ 31 h 56"/>
                <a:gd name="T60" fmla="*/ 48 w 56"/>
                <a:gd name="T61" fmla="*/ 36 h 56"/>
                <a:gd name="T62" fmla="*/ 48 w 56"/>
                <a:gd name="T63" fmla="*/ 36 h 56"/>
                <a:gd name="T64" fmla="*/ 56 w 56"/>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6">
                  <a:moveTo>
                    <a:pt x="56" y="28"/>
                  </a:moveTo>
                  <a:cubicBezTo>
                    <a:pt x="56" y="23"/>
                    <a:pt x="52" y="19"/>
                    <a:pt x="48" y="19"/>
                  </a:cubicBezTo>
                  <a:cubicBezTo>
                    <a:pt x="48" y="19"/>
                    <a:pt x="48" y="19"/>
                    <a:pt x="48" y="19"/>
                  </a:cubicBezTo>
                  <a:cubicBezTo>
                    <a:pt x="44" y="19"/>
                    <a:pt x="41" y="22"/>
                    <a:pt x="40" y="25"/>
                  </a:cubicBezTo>
                  <a:cubicBezTo>
                    <a:pt x="31" y="25"/>
                    <a:pt x="31" y="25"/>
                    <a:pt x="31" y="25"/>
                  </a:cubicBezTo>
                  <a:cubicBezTo>
                    <a:pt x="31" y="16"/>
                    <a:pt x="31" y="16"/>
                    <a:pt x="31" y="16"/>
                  </a:cubicBezTo>
                  <a:cubicBezTo>
                    <a:pt x="34" y="15"/>
                    <a:pt x="36" y="11"/>
                    <a:pt x="36" y="8"/>
                  </a:cubicBezTo>
                  <a:cubicBezTo>
                    <a:pt x="36" y="8"/>
                    <a:pt x="36" y="8"/>
                    <a:pt x="36" y="8"/>
                  </a:cubicBezTo>
                  <a:cubicBezTo>
                    <a:pt x="36" y="3"/>
                    <a:pt x="33" y="0"/>
                    <a:pt x="28" y="0"/>
                  </a:cubicBezTo>
                  <a:cubicBezTo>
                    <a:pt x="23" y="0"/>
                    <a:pt x="19" y="3"/>
                    <a:pt x="19" y="8"/>
                  </a:cubicBezTo>
                  <a:cubicBezTo>
                    <a:pt x="19" y="8"/>
                    <a:pt x="19" y="8"/>
                    <a:pt x="19" y="8"/>
                  </a:cubicBezTo>
                  <a:cubicBezTo>
                    <a:pt x="19" y="11"/>
                    <a:pt x="22" y="15"/>
                    <a:pt x="25" y="16"/>
                  </a:cubicBezTo>
                  <a:cubicBezTo>
                    <a:pt x="25" y="25"/>
                    <a:pt x="25" y="25"/>
                    <a:pt x="25" y="25"/>
                  </a:cubicBezTo>
                  <a:cubicBezTo>
                    <a:pt x="16" y="25"/>
                    <a:pt x="16" y="25"/>
                    <a:pt x="16" y="25"/>
                  </a:cubicBezTo>
                  <a:cubicBezTo>
                    <a:pt x="15" y="22"/>
                    <a:pt x="12" y="19"/>
                    <a:pt x="8" y="19"/>
                  </a:cubicBezTo>
                  <a:cubicBezTo>
                    <a:pt x="8" y="19"/>
                    <a:pt x="8" y="19"/>
                    <a:pt x="8" y="19"/>
                  </a:cubicBezTo>
                  <a:cubicBezTo>
                    <a:pt x="3" y="19"/>
                    <a:pt x="0" y="23"/>
                    <a:pt x="0" y="28"/>
                  </a:cubicBezTo>
                  <a:cubicBezTo>
                    <a:pt x="0" y="33"/>
                    <a:pt x="3"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19" y="44"/>
                    <a:pt x="19" y="48"/>
                  </a:cubicBezTo>
                  <a:cubicBezTo>
                    <a:pt x="19" y="48"/>
                    <a:pt x="19" y="48"/>
                    <a:pt x="19" y="48"/>
                  </a:cubicBezTo>
                  <a:cubicBezTo>
                    <a:pt x="19" y="52"/>
                    <a:pt x="23" y="56"/>
                    <a:pt x="28" y="56"/>
                  </a:cubicBezTo>
                  <a:cubicBezTo>
                    <a:pt x="33" y="56"/>
                    <a:pt x="36" y="52"/>
                    <a:pt x="36" y="48"/>
                  </a:cubicBezTo>
                  <a:cubicBezTo>
                    <a:pt x="36" y="48"/>
                    <a:pt x="36" y="48"/>
                    <a:pt x="36" y="48"/>
                  </a:cubicBezTo>
                  <a:cubicBezTo>
                    <a:pt x="36" y="44"/>
                    <a:pt x="34" y="41"/>
                    <a:pt x="31" y="40"/>
                  </a:cubicBezTo>
                  <a:cubicBezTo>
                    <a:pt x="31" y="31"/>
                    <a:pt x="31" y="31"/>
                    <a:pt x="31" y="31"/>
                  </a:cubicBezTo>
                  <a:cubicBezTo>
                    <a:pt x="40" y="31"/>
                    <a:pt x="40" y="31"/>
                    <a:pt x="40" y="31"/>
                  </a:cubicBezTo>
                  <a:cubicBezTo>
                    <a:pt x="41" y="34"/>
                    <a:pt x="44" y="36"/>
                    <a:pt x="48" y="36"/>
                  </a:cubicBezTo>
                  <a:cubicBezTo>
                    <a:pt x="48" y="36"/>
                    <a:pt x="48" y="36"/>
                    <a:pt x="48" y="36"/>
                  </a:cubicBezTo>
                  <a:cubicBezTo>
                    <a:pt x="52" y="36"/>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8" name="Freeform 63"/>
            <p:cNvSpPr>
              <a:spLocks/>
            </p:cNvSpPr>
            <p:nvPr/>
          </p:nvSpPr>
          <p:spPr bwMode="auto">
            <a:xfrm>
              <a:off x="2784475" y="695325"/>
              <a:ext cx="44450" cy="46038"/>
            </a:xfrm>
            <a:custGeom>
              <a:avLst/>
              <a:gdLst>
                <a:gd name="T0" fmla="*/ 56 w 56"/>
                <a:gd name="T1" fmla="*/ 28 h 56"/>
                <a:gd name="T2" fmla="*/ 48 w 56"/>
                <a:gd name="T3" fmla="*/ 19 h 56"/>
                <a:gd name="T4" fmla="*/ 48 w 56"/>
                <a:gd name="T5" fmla="*/ 19 h 56"/>
                <a:gd name="T6" fmla="*/ 40 w 56"/>
                <a:gd name="T7" fmla="*/ 25 h 56"/>
                <a:gd name="T8" fmla="*/ 31 w 56"/>
                <a:gd name="T9" fmla="*/ 25 h 56"/>
                <a:gd name="T10" fmla="*/ 31 w 56"/>
                <a:gd name="T11" fmla="*/ 16 h 56"/>
                <a:gd name="T12" fmla="*/ 37 w 56"/>
                <a:gd name="T13" fmla="*/ 8 h 56"/>
                <a:gd name="T14" fmla="*/ 37 w 56"/>
                <a:gd name="T15" fmla="*/ 8 h 56"/>
                <a:gd name="T16" fmla="*/ 28 w 56"/>
                <a:gd name="T17" fmla="*/ 0 h 56"/>
                <a:gd name="T18" fmla="*/ 20 w 56"/>
                <a:gd name="T19" fmla="*/ 8 h 56"/>
                <a:gd name="T20" fmla="*/ 20 w 56"/>
                <a:gd name="T21" fmla="*/ 8 h 56"/>
                <a:gd name="T22" fmla="*/ 25 w 56"/>
                <a:gd name="T23" fmla="*/ 16 h 56"/>
                <a:gd name="T24" fmla="*/ 25 w 56"/>
                <a:gd name="T25" fmla="*/ 25 h 56"/>
                <a:gd name="T26" fmla="*/ 16 w 56"/>
                <a:gd name="T27" fmla="*/ 25 h 56"/>
                <a:gd name="T28" fmla="*/ 8 w 56"/>
                <a:gd name="T29" fmla="*/ 19 h 56"/>
                <a:gd name="T30" fmla="*/ 8 w 56"/>
                <a:gd name="T31" fmla="*/ 19 h 56"/>
                <a:gd name="T32" fmla="*/ 0 w 56"/>
                <a:gd name="T33" fmla="*/ 28 h 56"/>
                <a:gd name="T34" fmla="*/ 8 w 56"/>
                <a:gd name="T35" fmla="*/ 36 h 56"/>
                <a:gd name="T36" fmla="*/ 8 w 56"/>
                <a:gd name="T37" fmla="*/ 36 h 56"/>
                <a:gd name="T38" fmla="*/ 16 w 56"/>
                <a:gd name="T39" fmla="*/ 31 h 56"/>
                <a:gd name="T40" fmla="*/ 25 w 56"/>
                <a:gd name="T41" fmla="*/ 31 h 56"/>
                <a:gd name="T42" fmla="*/ 25 w 56"/>
                <a:gd name="T43" fmla="*/ 40 h 56"/>
                <a:gd name="T44" fmla="*/ 20 w 56"/>
                <a:gd name="T45" fmla="*/ 48 h 56"/>
                <a:gd name="T46" fmla="*/ 20 w 56"/>
                <a:gd name="T47" fmla="*/ 48 h 56"/>
                <a:gd name="T48" fmla="*/ 28 w 56"/>
                <a:gd name="T49" fmla="*/ 56 h 56"/>
                <a:gd name="T50" fmla="*/ 37 w 56"/>
                <a:gd name="T51" fmla="*/ 48 h 56"/>
                <a:gd name="T52" fmla="*/ 37 w 56"/>
                <a:gd name="T53" fmla="*/ 48 h 56"/>
                <a:gd name="T54" fmla="*/ 31 w 56"/>
                <a:gd name="T55" fmla="*/ 40 h 56"/>
                <a:gd name="T56" fmla="*/ 31 w 56"/>
                <a:gd name="T57" fmla="*/ 31 h 56"/>
                <a:gd name="T58" fmla="*/ 40 w 56"/>
                <a:gd name="T59" fmla="*/ 31 h 56"/>
                <a:gd name="T60" fmla="*/ 48 w 56"/>
                <a:gd name="T61" fmla="*/ 36 h 56"/>
                <a:gd name="T62" fmla="*/ 48 w 56"/>
                <a:gd name="T63" fmla="*/ 36 h 56"/>
                <a:gd name="T64" fmla="*/ 56 w 56"/>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6">
                  <a:moveTo>
                    <a:pt x="56" y="28"/>
                  </a:moveTo>
                  <a:cubicBezTo>
                    <a:pt x="56" y="23"/>
                    <a:pt x="53" y="19"/>
                    <a:pt x="48" y="19"/>
                  </a:cubicBezTo>
                  <a:cubicBezTo>
                    <a:pt x="48" y="19"/>
                    <a:pt x="48" y="19"/>
                    <a:pt x="48" y="19"/>
                  </a:cubicBezTo>
                  <a:cubicBezTo>
                    <a:pt x="44" y="19"/>
                    <a:pt x="41" y="22"/>
                    <a:pt x="40" y="25"/>
                  </a:cubicBezTo>
                  <a:cubicBezTo>
                    <a:pt x="31" y="25"/>
                    <a:pt x="31" y="25"/>
                    <a:pt x="31" y="25"/>
                  </a:cubicBezTo>
                  <a:cubicBezTo>
                    <a:pt x="31" y="16"/>
                    <a:pt x="31" y="16"/>
                    <a:pt x="31" y="16"/>
                  </a:cubicBezTo>
                  <a:cubicBezTo>
                    <a:pt x="34" y="15"/>
                    <a:pt x="37" y="11"/>
                    <a:pt x="37" y="8"/>
                  </a:cubicBezTo>
                  <a:cubicBezTo>
                    <a:pt x="37" y="8"/>
                    <a:pt x="37" y="8"/>
                    <a:pt x="37" y="8"/>
                  </a:cubicBezTo>
                  <a:cubicBezTo>
                    <a:pt x="37" y="3"/>
                    <a:pt x="33" y="0"/>
                    <a:pt x="28" y="0"/>
                  </a:cubicBezTo>
                  <a:cubicBezTo>
                    <a:pt x="23" y="0"/>
                    <a:pt x="20" y="3"/>
                    <a:pt x="20" y="8"/>
                  </a:cubicBezTo>
                  <a:cubicBezTo>
                    <a:pt x="20" y="8"/>
                    <a:pt x="20" y="8"/>
                    <a:pt x="20" y="8"/>
                  </a:cubicBezTo>
                  <a:cubicBezTo>
                    <a:pt x="20" y="11"/>
                    <a:pt x="22" y="15"/>
                    <a:pt x="25" y="16"/>
                  </a:cubicBezTo>
                  <a:cubicBezTo>
                    <a:pt x="25" y="25"/>
                    <a:pt x="25" y="25"/>
                    <a:pt x="25" y="25"/>
                  </a:cubicBezTo>
                  <a:cubicBezTo>
                    <a:pt x="16" y="25"/>
                    <a:pt x="16" y="25"/>
                    <a:pt x="16" y="25"/>
                  </a:cubicBezTo>
                  <a:cubicBezTo>
                    <a:pt x="15" y="22"/>
                    <a:pt x="12" y="19"/>
                    <a:pt x="8" y="19"/>
                  </a:cubicBezTo>
                  <a:cubicBezTo>
                    <a:pt x="8" y="19"/>
                    <a:pt x="8" y="19"/>
                    <a:pt x="8" y="19"/>
                  </a:cubicBezTo>
                  <a:cubicBezTo>
                    <a:pt x="4" y="19"/>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2"/>
                    <a:pt x="23" y="56"/>
                    <a:pt x="28" y="56"/>
                  </a:cubicBezTo>
                  <a:cubicBezTo>
                    <a:pt x="33" y="56"/>
                    <a:pt x="37" y="52"/>
                    <a:pt x="37" y="48"/>
                  </a:cubicBezTo>
                  <a:cubicBezTo>
                    <a:pt x="37" y="48"/>
                    <a:pt x="37" y="48"/>
                    <a:pt x="37" y="48"/>
                  </a:cubicBezTo>
                  <a:cubicBezTo>
                    <a:pt x="37" y="44"/>
                    <a:pt x="34" y="41"/>
                    <a:pt x="31" y="40"/>
                  </a:cubicBezTo>
                  <a:cubicBezTo>
                    <a:pt x="31" y="31"/>
                    <a:pt x="31" y="31"/>
                    <a:pt x="31" y="31"/>
                  </a:cubicBezTo>
                  <a:cubicBezTo>
                    <a:pt x="40" y="31"/>
                    <a:pt x="40" y="31"/>
                    <a:pt x="40" y="31"/>
                  </a:cubicBezTo>
                  <a:cubicBezTo>
                    <a:pt x="41" y="34"/>
                    <a:pt x="44" y="36"/>
                    <a:pt x="48" y="36"/>
                  </a:cubicBezTo>
                  <a:cubicBezTo>
                    <a:pt x="48" y="36"/>
                    <a:pt x="48" y="36"/>
                    <a:pt x="48" y="36"/>
                  </a:cubicBezTo>
                  <a:cubicBezTo>
                    <a:pt x="53" y="36"/>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9" name="Freeform 64"/>
            <p:cNvSpPr>
              <a:spLocks/>
            </p:cNvSpPr>
            <p:nvPr/>
          </p:nvSpPr>
          <p:spPr bwMode="auto">
            <a:xfrm>
              <a:off x="2873375" y="695325"/>
              <a:ext cx="46038" cy="46038"/>
            </a:xfrm>
            <a:custGeom>
              <a:avLst/>
              <a:gdLst>
                <a:gd name="T0" fmla="*/ 57 w 57"/>
                <a:gd name="T1" fmla="*/ 28 h 56"/>
                <a:gd name="T2" fmla="*/ 48 w 57"/>
                <a:gd name="T3" fmla="*/ 19 h 56"/>
                <a:gd name="T4" fmla="*/ 48 w 57"/>
                <a:gd name="T5" fmla="*/ 19 h 56"/>
                <a:gd name="T6" fmla="*/ 40 w 57"/>
                <a:gd name="T7" fmla="*/ 25 h 56"/>
                <a:gd name="T8" fmla="*/ 31 w 57"/>
                <a:gd name="T9" fmla="*/ 25 h 56"/>
                <a:gd name="T10" fmla="*/ 31 w 57"/>
                <a:gd name="T11" fmla="*/ 16 h 56"/>
                <a:gd name="T12" fmla="*/ 37 w 57"/>
                <a:gd name="T13" fmla="*/ 8 h 56"/>
                <a:gd name="T14" fmla="*/ 37 w 57"/>
                <a:gd name="T15" fmla="*/ 8 h 56"/>
                <a:gd name="T16" fmla="*/ 28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8 w 57"/>
                <a:gd name="T29" fmla="*/ 19 h 56"/>
                <a:gd name="T30" fmla="*/ 8 w 57"/>
                <a:gd name="T31" fmla="*/ 19 h 56"/>
                <a:gd name="T32" fmla="*/ 0 w 57"/>
                <a:gd name="T33" fmla="*/ 28 h 56"/>
                <a:gd name="T34" fmla="*/ 8 w 57"/>
                <a:gd name="T35" fmla="*/ 36 h 56"/>
                <a:gd name="T36" fmla="*/ 8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8 w 57"/>
                <a:gd name="T49" fmla="*/ 56 h 56"/>
                <a:gd name="T50" fmla="*/ 37 w 57"/>
                <a:gd name="T51" fmla="*/ 48 h 56"/>
                <a:gd name="T52" fmla="*/ 37 w 57"/>
                <a:gd name="T53" fmla="*/ 48 h 56"/>
                <a:gd name="T54" fmla="*/ 31 w 57"/>
                <a:gd name="T55" fmla="*/ 40 h 56"/>
                <a:gd name="T56" fmla="*/ 31 w 57"/>
                <a:gd name="T57" fmla="*/ 31 h 56"/>
                <a:gd name="T58" fmla="*/ 40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19"/>
                    <a:pt x="48" y="19"/>
                  </a:cubicBezTo>
                  <a:cubicBezTo>
                    <a:pt x="48" y="19"/>
                    <a:pt x="48" y="19"/>
                    <a:pt x="48" y="19"/>
                  </a:cubicBezTo>
                  <a:cubicBezTo>
                    <a:pt x="45" y="19"/>
                    <a:pt x="42" y="22"/>
                    <a:pt x="40" y="25"/>
                  </a:cubicBezTo>
                  <a:cubicBezTo>
                    <a:pt x="31" y="25"/>
                    <a:pt x="31" y="25"/>
                    <a:pt x="31" y="25"/>
                  </a:cubicBezTo>
                  <a:cubicBezTo>
                    <a:pt x="31" y="16"/>
                    <a:pt x="31" y="16"/>
                    <a:pt x="31" y="16"/>
                  </a:cubicBezTo>
                  <a:cubicBezTo>
                    <a:pt x="35" y="15"/>
                    <a:pt x="37" y="11"/>
                    <a:pt x="37" y="8"/>
                  </a:cubicBezTo>
                  <a:cubicBezTo>
                    <a:pt x="37" y="8"/>
                    <a:pt x="37" y="8"/>
                    <a:pt x="37" y="8"/>
                  </a:cubicBezTo>
                  <a:cubicBezTo>
                    <a:pt x="37" y="3"/>
                    <a:pt x="33" y="0"/>
                    <a:pt x="28" y="0"/>
                  </a:cubicBezTo>
                  <a:cubicBezTo>
                    <a:pt x="24" y="0"/>
                    <a:pt x="20" y="3"/>
                    <a:pt x="20" y="8"/>
                  </a:cubicBezTo>
                  <a:cubicBezTo>
                    <a:pt x="20" y="8"/>
                    <a:pt x="20" y="8"/>
                    <a:pt x="20" y="8"/>
                  </a:cubicBezTo>
                  <a:cubicBezTo>
                    <a:pt x="20" y="11"/>
                    <a:pt x="22" y="15"/>
                    <a:pt x="25" y="16"/>
                  </a:cubicBezTo>
                  <a:cubicBezTo>
                    <a:pt x="25" y="25"/>
                    <a:pt x="25" y="25"/>
                    <a:pt x="25" y="25"/>
                  </a:cubicBezTo>
                  <a:cubicBezTo>
                    <a:pt x="16" y="25"/>
                    <a:pt x="16" y="25"/>
                    <a:pt x="16" y="25"/>
                  </a:cubicBezTo>
                  <a:cubicBezTo>
                    <a:pt x="15" y="22"/>
                    <a:pt x="12" y="19"/>
                    <a:pt x="8" y="19"/>
                  </a:cubicBezTo>
                  <a:cubicBezTo>
                    <a:pt x="8" y="19"/>
                    <a:pt x="8" y="19"/>
                    <a:pt x="8" y="19"/>
                  </a:cubicBezTo>
                  <a:cubicBezTo>
                    <a:pt x="4" y="19"/>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2"/>
                    <a:pt x="24" y="56"/>
                    <a:pt x="28" y="56"/>
                  </a:cubicBezTo>
                  <a:cubicBezTo>
                    <a:pt x="33" y="56"/>
                    <a:pt x="37" y="52"/>
                    <a:pt x="37" y="48"/>
                  </a:cubicBezTo>
                  <a:cubicBezTo>
                    <a:pt x="37" y="48"/>
                    <a:pt x="37" y="48"/>
                    <a:pt x="37" y="48"/>
                  </a:cubicBezTo>
                  <a:cubicBezTo>
                    <a:pt x="37" y="44"/>
                    <a:pt x="35" y="41"/>
                    <a:pt x="31" y="40"/>
                  </a:cubicBezTo>
                  <a:cubicBezTo>
                    <a:pt x="31" y="31"/>
                    <a:pt x="31" y="31"/>
                    <a:pt x="31" y="31"/>
                  </a:cubicBezTo>
                  <a:cubicBezTo>
                    <a:pt x="40" y="31"/>
                    <a:pt x="40" y="31"/>
                    <a:pt x="40"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0" name="Freeform 65"/>
            <p:cNvSpPr>
              <a:spLocks/>
            </p:cNvSpPr>
            <p:nvPr/>
          </p:nvSpPr>
          <p:spPr bwMode="auto">
            <a:xfrm>
              <a:off x="2963863" y="695325"/>
              <a:ext cx="46038" cy="46038"/>
            </a:xfrm>
            <a:custGeom>
              <a:avLst/>
              <a:gdLst>
                <a:gd name="T0" fmla="*/ 57 w 57"/>
                <a:gd name="T1" fmla="*/ 28 h 56"/>
                <a:gd name="T2" fmla="*/ 48 w 57"/>
                <a:gd name="T3" fmla="*/ 19 h 56"/>
                <a:gd name="T4" fmla="*/ 48 w 57"/>
                <a:gd name="T5" fmla="*/ 19 h 56"/>
                <a:gd name="T6" fmla="*/ 41 w 57"/>
                <a:gd name="T7" fmla="*/ 25 h 56"/>
                <a:gd name="T8" fmla="*/ 32 w 57"/>
                <a:gd name="T9" fmla="*/ 25 h 56"/>
                <a:gd name="T10" fmla="*/ 32 w 57"/>
                <a:gd name="T11" fmla="*/ 16 h 56"/>
                <a:gd name="T12" fmla="*/ 37 w 57"/>
                <a:gd name="T13" fmla="*/ 8 h 56"/>
                <a:gd name="T14" fmla="*/ 37 w 57"/>
                <a:gd name="T15" fmla="*/ 8 h 56"/>
                <a:gd name="T16" fmla="*/ 28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9 w 57"/>
                <a:gd name="T29" fmla="*/ 19 h 56"/>
                <a:gd name="T30" fmla="*/ 9 w 57"/>
                <a:gd name="T31" fmla="*/ 19 h 56"/>
                <a:gd name="T32" fmla="*/ 0 w 57"/>
                <a:gd name="T33" fmla="*/ 28 h 56"/>
                <a:gd name="T34" fmla="*/ 9 w 57"/>
                <a:gd name="T35" fmla="*/ 36 h 56"/>
                <a:gd name="T36" fmla="*/ 9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8 w 57"/>
                <a:gd name="T49" fmla="*/ 56 h 56"/>
                <a:gd name="T50" fmla="*/ 37 w 57"/>
                <a:gd name="T51" fmla="*/ 48 h 56"/>
                <a:gd name="T52" fmla="*/ 37 w 57"/>
                <a:gd name="T53" fmla="*/ 48 h 56"/>
                <a:gd name="T54" fmla="*/ 32 w 57"/>
                <a:gd name="T55" fmla="*/ 40 h 56"/>
                <a:gd name="T56" fmla="*/ 32 w 57"/>
                <a:gd name="T57" fmla="*/ 31 h 56"/>
                <a:gd name="T58" fmla="*/ 41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19"/>
                    <a:pt x="48" y="19"/>
                  </a:cubicBezTo>
                  <a:cubicBezTo>
                    <a:pt x="48" y="19"/>
                    <a:pt x="48" y="19"/>
                    <a:pt x="48" y="19"/>
                  </a:cubicBezTo>
                  <a:cubicBezTo>
                    <a:pt x="45" y="19"/>
                    <a:pt x="42" y="22"/>
                    <a:pt x="41" y="25"/>
                  </a:cubicBezTo>
                  <a:cubicBezTo>
                    <a:pt x="32" y="25"/>
                    <a:pt x="32" y="25"/>
                    <a:pt x="32" y="25"/>
                  </a:cubicBezTo>
                  <a:cubicBezTo>
                    <a:pt x="32" y="16"/>
                    <a:pt x="32" y="16"/>
                    <a:pt x="32" y="16"/>
                  </a:cubicBezTo>
                  <a:cubicBezTo>
                    <a:pt x="35" y="15"/>
                    <a:pt x="37" y="11"/>
                    <a:pt x="37" y="8"/>
                  </a:cubicBezTo>
                  <a:cubicBezTo>
                    <a:pt x="37" y="8"/>
                    <a:pt x="37" y="8"/>
                    <a:pt x="37" y="8"/>
                  </a:cubicBezTo>
                  <a:cubicBezTo>
                    <a:pt x="37" y="3"/>
                    <a:pt x="33" y="0"/>
                    <a:pt x="28" y="0"/>
                  </a:cubicBezTo>
                  <a:cubicBezTo>
                    <a:pt x="24" y="0"/>
                    <a:pt x="20" y="3"/>
                    <a:pt x="20" y="8"/>
                  </a:cubicBezTo>
                  <a:cubicBezTo>
                    <a:pt x="20" y="8"/>
                    <a:pt x="20" y="8"/>
                    <a:pt x="20" y="8"/>
                  </a:cubicBezTo>
                  <a:cubicBezTo>
                    <a:pt x="20" y="11"/>
                    <a:pt x="22" y="15"/>
                    <a:pt x="25" y="16"/>
                  </a:cubicBezTo>
                  <a:cubicBezTo>
                    <a:pt x="25" y="25"/>
                    <a:pt x="25" y="25"/>
                    <a:pt x="25" y="25"/>
                  </a:cubicBezTo>
                  <a:cubicBezTo>
                    <a:pt x="16" y="25"/>
                    <a:pt x="16" y="25"/>
                    <a:pt x="16" y="25"/>
                  </a:cubicBezTo>
                  <a:cubicBezTo>
                    <a:pt x="15" y="22"/>
                    <a:pt x="12" y="19"/>
                    <a:pt x="9" y="19"/>
                  </a:cubicBezTo>
                  <a:cubicBezTo>
                    <a:pt x="9" y="19"/>
                    <a:pt x="9" y="19"/>
                    <a:pt x="9" y="19"/>
                  </a:cubicBezTo>
                  <a:cubicBezTo>
                    <a:pt x="4" y="19"/>
                    <a:pt x="0" y="23"/>
                    <a:pt x="0" y="28"/>
                  </a:cubicBezTo>
                  <a:cubicBezTo>
                    <a:pt x="0" y="33"/>
                    <a:pt x="4" y="36"/>
                    <a:pt x="9" y="36"/>
                  </a:cubicBezTo>
                  <a:cubicBezTo>
                    <a:pt x="9" y="36"/>
                    <a:pt x="9" y="36"/>
                    <a:pt x="9"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2"/>
                    <a:pt x="24" y="56"/>
                    <a:pt x="28" y="56"/>
                  </a:cubicBezTo>
                  <a:cubicBezTo>
                    <a:pt x="33" y="56"/>
                    <a:pt x="37" y="52"/>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1" name="Freeform 66"/>
            <p:cNvSpPr>
              <a:spLocks/>
            </p:cNvSpPr>
            <p:nvPr/>
          </p:nvSpPr>
          <p:spPr bwMode="auto">
            <a:xfrm>
              <a:off x="3052763" y="695325"/>
              <a:ext cx="46038" cy="46038"/>
            </a:xfrm>
            <a:custGeom>
              <a:avLst/>
              <a:gdLst>
                <a:gd name="T0" fmla="*/ 57 w 57"/>
                <a:gd name="T1" fmla="*/ 28 h 56"/>
                <a:gd name="T2" fmla="*/ 48 w 57"/>
                <a:gd name="T3" fmla="*/ 19 h 56"/>
                <a:gd name="T4" fmla="*/ 48 w 57"/>
                <a:gd name="T5" fmla="*/ 19 h 56"/>
                <a:gd name="T6" fmla="*/ 41 w 57"/>
                <a:gd name="T7" fmla="*/ 25 h 56"/>
                <a:gd name="T8" fmla="*/ 32 w 57"/>
                <a:gd name="T9" fmla="*/ 25 h 56"/>
                <a:gd name="T10" fmla="*/ 32 w 57"/>
                <a:gd name="T11" fmla="*/ 16 h 56"/>
                <a:gd name="T12" fmla="*/ 37 w 57"/>
                <a:gd name="T13" fmla="*/ 8 h 56"/>
                <a:gd name="T14" fmla="*/ 37 w 57"/>
                <a:gd name="T15" fmla="*/ 8 h 56"/>
                <a:gd name="T16" fmla="*/ 29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9 w 57"/>
                <a:gd name="T29" fmla="*/ 19 h 56"/>
                <a:gd name="T30" fmla="*/ 9 w 57"/>
                <a:gd name="T31" fmla="*/ 19 h 56"/>
                <a:gd name="T32" fmla="*/ 0 w 57"/>
                <a:gd name="T33" fmla="*/ 28 h 56"/>
                <a:gd name="T34" fmla="*/ 9 w 57"/>
                <a:gd name="T35" fmla="*/ 36 h 56"/>
                <a:gd name="T36" fmla="*/ 9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9 w 57"/>
                <a:gd name="T49" fmla="*/ 56 h 56"/>
                <a:gd name="T50" fmla="*/ 37 w 57"/>
                <a:gd name="T51" fmla="*/ 48 h 56"/>
                <a:gd name="T52" fmla="*/ 37 w 57"/>
                <a:gd name="T53" fmla="*/ 48 h 56"/>
                <a:gd name="T54" fmla="*/ 32 w 57"/>
                <a:gd name="T55" fmla="*/ 40 h 56"/>
                <a:gd name="T56" fmla="*/ 32 w 57"/>
                <a:gd name="T57" fmla="*/ 31 h 56"/>
                <a:gd name="T58" fmla="*/ 41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19"/>
                    <a:pt x="48" y="19"/>
                  </a:cubicBezTo>
                  <a:cubicBezTo>
                    <a:pt x="48" y="19"/>
                    <a:pt x="48" y="19"/>
                    <a:pt x="48" y="19"/>
                  </a:cubicBezTo>
                  <a:cubicBezTo>
                    <a:pt x="45" y="19"/>
                    <a:pt x="42" y="22"/>
                    <a:pt x="41" y="25"/>
                  </a:cubicBezTo>
                  <a:cubicBezTo>
                    <a:pt x="32" y="25"/>
                    <a:pt x="32" y="25"/>
                    <a:pt x="32" y="25"/>
                  </a:cubicBezTo>
                  <a:cubicBezTo>
                    <a:pt x="32" y="16"/>
                    <a:pt x="32" y="16"/>
                    <a:pt x="32" y="16"/>
                  </a:cubicBezTo>
                  <a:cubicBezTo>
                    <a:pt x="35" y="15"/>
                    <a:pt x="37" y="11"/>
                    <a:pt x="37" y="8"/>
                  </a:cubicBezTo>
                  <a:cubicBezTo>
                    <a:pt x="37" y="8"/>
                    <a:pt x="37" y="8"/>
                    <a:pt x="37" y="8"/>
                  </a:cubicBezTo>
                  <a:cubicBezTo>
                    <a:pt x="37" y="3"/>
                    <a:pt x="33" y="0"/>
                    <a:pt x="29" y="0"/>
                  </a:cubicBezTo>
                  <a:cubicBezTo>
                    <a:pt x="24" y="0"/>
                    <a:pt x="20" y="3"/>
                    <a:pt x="20" y="8"/>
                  </a:cubicBezTo>
                  <a:cubicBezTo>
                    <a:pt x="20" y="8"/>
                    <a:pt x="20" y="8"/>
                    <a:pt x="20" y="8"/>
                  </a:cubicBezTo>
                  <a:cubicBezTo>
                    <a:pt x="20" y="11"/>
                    <a:pt x="22" y="15"/>
                    <a:pt x="25" y="16"/>
                  </a:cubicBezTo>
                  <a:cubicBezTo>
                    <a:pt x="25" y="25"/>
                    <a:pt x="25" y="25"/>
                    <a:pt x="25" y="25"/>
                  </a:cubicBezTo>
                  <a:cubicBezTo>
                    <a:pt x="16" y="25"/>
                    <a:pt x="16" y="25"/>
                    <a:pt x="16" y="25"/>
                  </a:cubicBezTo>
                  <a:cubicBezTo>
                    <a:pt x="15" y="22"/>
                    <a:pt x="12" y="19"/>
                    <a:pt x="9" y="19"/>
                  </a:cubicBezTo>
                  <a:cubicBezTo>
                    <a:pt x="9" y="19"/>
                    <a:pt x="9" y="19"/>
                    <a:pt x="9" y="19"/>
                  </a:cubicBezTo>
                  <a:cubicBezTo>
                    <a:pt x="4" y="19"/>
                    <a:pt x="0" y="23"/>
                    <a:pt x="0" y="28"/>
                  </a:cubicBezTo>
                  <a:cubicBezTo>
                    <a:pt x="0" y="33"/>
                    <a:pt x="4" y="36"/>
                    <a:pt x="9" y="36"/>
                  </a:cubicBezTo>
                  <a:cubicBezTo>
                    <a:pt x="9" y="36"/>
                    <a:pt x="9" y="36"/>
                    <a:pt x="9"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2"/>
                    <a:pt x="24" y="56"/>
                    <a:pt x="29" y="56"/>
                  </a:cubicBezTo>
                  <a:cubicBezTo>
                    <a:pt x="33" y="56"/>
                    <a:pt x="37" y="52"/>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2" name="Freeform 67"/>
            <p:cNvSpPr>
              <a:spLocks/>
            </p:cNvSpPr>
            <p:nvPr/>
          </p:nvSpPr>
          <p:spPr bwMode="auto">
            <a:xfrm>
              <a:off x="3141663" y="695325"/>
              <a:ext cx="46038" cy="46038"/>
            </a:xfrm>
            <a:custGeom>
              <a:avLst/>
              <a:gdLst>
                <a:gd name="T0" fmla="*/ 57 w 57"/>
                <a:gd name="T1" fmla="*/ 28 h 56"/>
                <a:gd name="T2" fmla="*/ 49 w 57"/>
                <a:gd name="T3" fmla="*/ 19 h 56"/>
                <a:gd name="T4" fmla="*/ 49 w 57"/>
                <a:gd name="T5" fmla="*/ 19 h 56"/>
                <a:gd name="T6" fmla="*/ 41 w 57"/>
                <a:gd name="T7" fmla="*/ 25 h 56"/>
                <a:gd name="T8" fmla="*/ 32 w 57"/>
                <a:gd name="T9" fmla="*/ 25 h 56"/>
                <a:gd name="T10" fmla="*/ 32 w 57"/>
                <a:gd name="T11" fmla="*/ 16 h 56"/>
                <a:gd name="T12" fmla="*/ 37 w 57"/>
                <a:gd name="T13" fmla="*/ 8 h 56"/>
                <a:gd name="T14" fmla="*/ 37 w 57"/>
                <a:gd name="T15" fmla="*/ 8 h 56"/>
                <a:gd name="T16" fmla="*/ 29 w 57"/>
                <a:gd name="T17" fmla="*/ 0 h 56"/>
                <a:gd name="T18" fmla="*/ 20 w 57"/>
                <a:gd name="T19" fmla="*/ 8 h 56"/>
                <a:gd name="T20" fmla="*/ 20 w 57"/>
                <a:gd name="T21" fmla="*/ 8 h 56"/>
                <a:gd name="T22" fmla="*/ 26 w 57"/>
                <a:gd name="T23" fmla="*/ 16 h 56"/>
                <a:gd name="T24" fmla="*/ 26 w 57"/>
                <a:gd name="T25" fmla="*/ 25 h 56"/>
                <a:gd name="T26" fmla="*/ 17 w 57"/>
                <a:gd name="T27" fmla="*/ 25 h 56"/>
                <a:gd name="T28" fmla="*/ 9 w 57"/>
                <a:gd name="T29" fmla="*/ 19 h 56"/>
                <a:gd name="T30" fmla="*/ 9 w 57"/>
                <a:gd name="T31" fmla="*/ 19 h 56"/>
                <a:gd name="T32" fmla="*/ 0 w 57"/>
                <a:gd name="T33" fmla="*/ 28 h 56"/>
                <a:gd name="T34" fmla="*/ 9 w 57"/>
                <a:gd name="T35" fmla="*/ 36 h 56"/>
                <a:gd name="T36" fmla="*/ 9 w 57"/>
                <a:gd name="T37" fmla="*/ 36 h 56"/>
                <a:gd name="T38" fmla="*/ 17 w 57"/>
                <a:gd name="T39" fmla="*/ 31 h 56"/>
                <a:gd name="T40" fmla="*/ 26 w 57"/>
                <a:gd name="T41" fmla="*/ 31 h 56"/>
                <a:gd name="T42" fmla="*/ 26 w 57"/>
                <a:gd name="T43" fmla="*/ 40 h 56"/>
                <a:gd name="T44" fmla="*/ 20 w 57"/>
                <a:gd name="T45" fmla="*/ 48 h 56"/>
                <a:gd name="T46" fmla="*/ 20 w 57"/>
                <a:gd name="T47" fmla="*/ 48 h 56"/>
                <a:gd name="T48" fmla="*/ 29 w 57"/>
                <a:gd name="T49" fmla="*/ 56 h 56"/>
                <a:gd name="T50" fmla="*/ 37 w 57"/>
                <a:gd name="T51" fmla="*/ 48 h 56"/>
                <a:gd name="T52" fmla="*/ 37 w 57"/>
                <a:gd name="T53" fmla="*/ 48 h 56"/>
                <a:gd name="T54" fmla="*/ 32 w 57"/>
                <a:gd name="T55" fmla="*/ 40 h 56"/>
                <a:gd name="T56" fmla="*/ 32 w 57"/>
                <a:gd name="T57" fmla="*/ 31 h 56"/>
                <a:gd name="T58" fmla="*/ 41 w 57"/>
                <a:gd name="T59" fmla="*/ 31 h 56"/>
                <a:gd name="T60" fmla="*/ 49 w 57"/>
                <a:gd name="T61" fmla="*/ 36 h 56"/>
                <a:gd name="T62" fmla="*/ 49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19"/>
                    <a:pt x="49" y="19"/>
                  </a:cubicBezTo>
                  <a:cubicBezTo>
                    <a:pt x="49" y="19"/>
                    <a:pt x="49" y="19"/>
                    <a:pt x="49" y="19"/>
                  </a:cubicBezTo>
                  <a:cubicBezTo>
                    <a:pt x="45" y="19"/>
                    <a:pt x="42" y="22"/>
                    <a:pt x="41" y="25"/>
                  </a:cubicBezTo>
                  <a:cubicBezTo>
                    <a:pt x="32" y="25"/>
                    <a:pt x="32" y="25"/>
                    <a:pt x="32" y="25"/>
                  </a:cubicBezTo>
                  <a:cubicBezTo>
                    <a:pt x="32" y="16"/>
                    <a:pt x="32" y="16"/>
                    <a:pt x="32" y="16"/>
                  </a:cubicBezTo>
                  <a:cubicBezTo>
                    <a:pt x="35" y="15"/>
                    <a:pt x="37" y="11"/>
                    <a:pt x="37" y="8"/>
                  </a:cubicBezTo>
                  <a:cubicBezTo>
                    <a:pt x="37" y="8"/>
                    <a:pt x="37" y="8"/>
                    <a:pt x="37" y="8"/>
                  </a:cubicBezTo>
                  <a:cubicBezTo>
                    <a:pt x="37" y="3"/>
                    <a:pt x="33" y="0"/>
                    <a:pt x="29" y="0"/>
                  </a:cubicBezTo>
                  <a:cubicBezTo>
                    <a:pt x="24" y="0"/>
                    <a:pt x="20" y="3"/>
                    <a:pt x="20" y="8"/>
                  </a:cubicBezTo>
                  <a:cubicBezTo>
                    <a:pt x="20" y="8"/>
                    <a:pt x="20" y="8"/>
                    <a:pt x="20" y="8"/>
                  </a:cubicBezTo>
                  <a:cubicBezTo>
                    <a:pt x="20" y="11"/>
                    <a:pt x="22" y="15"/>
                    <a:pt x="26" y="16"/>
                  </a:cubicBezTo>
                  <a:cubicBezTo>
                    <a:pt x="26" y="25"/>
                    <a:pt x="26" y="25"/>
                    <a:pt x="26" y="25"/>
                  </a:cubicBezTo>
                  <a:cubicBezTo>
                    <a:pt x="17" y="25"/>
                    <a:pt x="17" y="25"/>
                    <a:pt x="17" y="25"/>
                  </a:cubicBezTo>
                  <a:cubicBezTo>
                    <a:pt x="15" y="22"/>
                    <a:pt x="12" y="19"/>
                    <a:pt x="9" y="19"/>
                  </a:cubicBezTo>
                  <a:cubicBezTo>
                    <a:pt x="9" y="19"/>
                    <a:pt x="9" y="19"/>
                    <a:pt x="9" y="19"/>
                  </a:cubicBezTo>
                  <a:cubicBezTo>
                    <a:pt x="4" y="19"/>
                    <a:pt x="0" y="23"/>
                    <a:pt x="0" y="28"/>
                  </a:cubicBezTo>
                  <a:cubicBezTo>
                    <a:pt x="0" y="33"/>
                    <a:pt x="4" y="36"/>
                    <a:pt x="9" y="36"/>
                  </a:cubicBezTo>
                  <a:cubicBezTo>
                    <a:pt x="9" y="36"/>
                    <a:pt x="9" y="36"/>
                    <a:pt x="9" y="36"/>
                  </a:cubicBezTo>
                  <a:cubicBezTo>
                    <a:pt x="12" y="36"/>
                    <a:pt x="15" y="34"/>
                    <a:pt x="17" y="31"/>
                  </a:cubicBezTo>
                  <a:cubicBezTo>
                    <a:pt x="26" y="31"/>
                    <a:pt x="26" y="31"/>
                    <a:pt x="26" y="31"/>
                  </a:cubicBezTo>
                  <a:cubicBezTo>
                    <a:pt x="26" y="40"/>
                    <a:pt x="26" y="40"/>
                    <a:pt x="26" y="40"/>
                  </a:cubicBezTo>
                  <a:cubicBezTo>
                    <a:pt x="22" y="41"/>
                    <a:pt x="20" y="44"/>
                    <a:pt x="20" y="48"/>
                  </a:cubicBezTo>
                  <a:cubicBezTo>
                    <a:pt x="20" y="48"/>
                    <a:pt x="20" y="48"/>
                    <a:pt x="20" y="48"/>
                  </a:cubicBezTo>
                  <a:cubicBezTo>
                    <a:pt x="20" y="52"/>
                    <a:pt x="24" y="56"/>
                    <a:pt x="29" y="56"/>
                  </a:cubicBezTo>
                  <a:cubicBezTo>
                    <a:pt x="33" y="56"/>
                    <a:pt x="37" y="52"/>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9" y="36"/>
                  </a:cubicBezTo>
                  <a:cubicBezTo>
                    <a:pt x="49" y="36"/>
                    <a:pt x="49" y="36"/>
                    <a:pt x="49"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3" name="Freeform 68"/>
            <p:cNvSpPr>
              <a:spLocks/>
            </p:cNvSpPr>
            <p:nvPr/>
          </p:nvSpPr>
          <p:spPr bwMode="auto">
            <a:xfrm>
              <a:off x="3232150" y="695325"/>
              <a:ext cx="46038" cy="46038"/>
            </a:xfrm>
            <a:custGeom>
              <a:avLst/>
              <a:gdLst>
                <a:gd name="T0" fmla="*/ 56 w 56"/>
                <a:gd name="T1" fmla="*/ 28 h 56"/>
                <a:gd name="T2" fmla="*/ 48 w 56"/>
                <a:gd name="T3" fmla="*/ 19 h 56"/>
                <a:gd name="T4" fmla="*/ 48 w 56"/>
                <a:gd name="T5" fmla="*/ 19 h 56"/>
                <a:gd name="T6" fmla="*/ 40 w 56"/>
                <a:gd name="T7" fmla="*/ 25 h 56"/>
                <a:gd name="T8" fmla="*/ 31 w 56"/>
                <a:gd name="T9" fmla="*/ 25 h 56"/>
                <a:gd name="T10" fmla="*/ 31 w 56"/>
                <a:gd name="T11" fmla="*/ 16 h 56"/>
                <a:gd name="T12" fmla="*/ 36 w 56"/>
                <a:gd name="T13" fmla="*/ 8 h 56"/>
                <a:gd name="T14" fmla="*/ 36 w 56"/>
                <a:gd name="T15" fmla="*/ 8 h 56"/>
                <a:gd name="T16" fmla="*/ 28 w 56"/>
                <a:gd name="T17" fmla="*/ 0 h 56"/>
                <a:gd name="T18" fmla="*/ 19 w 56"/>
                <a:gd name="T19" fmla="*/ 8 h 56"/>
                <a:gd name="T20" fmla="*/ 19 w 56"/>
                <a:gd name="T21" fmla="*/ 8 h 56"/>
                <a:gd name="T22" fmla="*/ 25 w 56"/>
                <a:gd name="T23" fmla="*/ 16 h 56"/>
                <a:gd name="T24" fmla="*/ 25 w 56"/>
                <a:gd name="T25" fmla="*/ 25 h 56"/>
                <a:gd name="T26" fmla="*/ 16 w 56"/>
                <a:gd name="T27" fmla="*/ 25 h 56"/>
                <a:gd name="T28" fmla="*/ 8 w 56"/>
                <a:gd name="T29" fmla="*/ 19 h 56"/>
                <a:gd name="T30" fmla="*/ 8 w 56"/>
                <a:gd name="T31" fmla="*/ 19 h 56"/>
                <a:gd name="T32" fmla="*/ 0 w 56"/>
                <a:gd name="T33" fmla="*/ 28 h 56"/>
                <a:gd name="T34" fmla="*/ 8 w 56"/>
                <a:gd name="T35" fmla="*/ 36 h 56"/>
                <a:gd name="T36" fmla="*/ 8 w 56"/>
                <a:gd name="T37" fmla="*/ 36 h 56"/>
                <a:gd name="T38" fmla="*/ 16 w 56"/>
                <a:gd name="T39" fmla="*/ 31 h 56"/>
                <a:gd name="T40" fmla="*/ 25 w 56"/>
                <a:gd name="T41" fmla="*/ 31 h 56"/>
                <a:gd name="T42" fmla="*/ 25 w 56"/>
                <a:gd name="T43" fmla="*/ 40 h 56"/>
                <a:gd name="T44" fmla="*/ 19 w 56"/>
                <a:gd name="T45" fmla="*/ 48 h 56"/>
                <a:gd name="T46" fmla="*/ 19 w 56"/>
                <a:gd name="T47" fmla="*/ 48 h 56"/>
                <a:gd name="T48" fmla="*/ 28 w 56"/>
                <a:gd name="T49" fmla="*/ 56 h 56"/>
                <a:gd name="T50" fmla="*/ 36 w 56"/>
                <a:gd name="T51" fmla="*/ 48 h 56"/>
                <a:gd name="T52" fmla="*/ 36 w 56"/>
                <a:gd name="T53" fmla="*/ 48 h 56"/>
                <a:gd name="T54" fmla="*/ 31 w 56"/>
                <a:gd name="T55" fmla="*/ 40 h 56"/>
                <a:gd name="T56" fmla="*/ 31 w 56"/>
                <a:gd name="T57" fmla="*/ 31 h 56"/>
                <a:gd name="T58" fmla="*/ 40 w 56"/>
                <a:gd name="T59" fmla="*/ 31 h 56"/>
                <a:gd name="T60" fmla="*/ 48 w 56"/>
                <a:gd name="T61" fmla="*/ 36 h 56"/>
                <a:gd name="T62" fmla="*/ 48 w 56"/>
                <a:gd name="T63" fmla="*/ 36 h 56"/>
                <a:gd name="T64" fmla="*/ 56 w 56"/>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6">
                  <a:moveTo>
                    <a:pt x="56" y="28"/>
                  </a:moveTo>
                  <a:cubicBezTo>
                    <a:pt x="56" y="23"/>
                    <a:pt x="52" y="19"/>
                    <a:pt x="48" y="19"/>
                  </a:cubicBezTo>
                  <a:cubicBezTo>
                    <a:pt x="48" y="19"/>
                    <a:pt x="48" y="19"/>
                    <a:pt x="48" y="19"/>
                  </a:cubicBezTo>
                  <a:cubicBezTo>
                    <a:pt x="44" y="19"/>
                    <a:pt x="41" y="22"/>
                    <a:pt x="40" y="25"/>
                  </a:cubicBezTo>
                  <a:cubicBezTo>
                    <a:pt x="31" y="25"/>
                    <a:pt x="31" y="25"/>
                    <a:pt x="31" y="25"/>
                  </a:cubicBezTo>
                  <a:cubicBezTo>
                    <a:pt x="31" y="16"/>
                    <a:pt x="31" y="16"/>
                    <a:pt x="31" y="16"/>
                  </a:cubicBezTo>
                  <a:cubicBezTo>
                    <a:pt x="34" y="15"/>
                    <a:pt x="36" y="11"/>
                    <a:pt x="36" y="8"/>
                  </a:cubicBezTo>
                  <a:cubicBezTo>
                    <a:pt x="36" y="8"/>
                    <a:pt x="36" y="8"/>
                    <a:pt x="36" y="8"/>
                  </a:cubicBezTo>
                  <a:cubicBezTo>
                    <a:pt x="36" y="3"/>
                    <a:pt x="33" y="0"/>
                    <a:pt x="28" y="0"/>
                  </a:cubicBezTo>
                  <a:cubicBezTo>
                    <a:pt x="23" y="0"/>
                    <a:pt x="19" y="3"/>
                    <a:pt x="19" y="8"/>
                  </a:cubicBezTo>
                  <a:cubicBezTo>
                    <a:pt x="19" y="8"/>
                    <a:pt x="19" y="8"/>
                    <a:pt x="19" y="8"/>
                  </a:cubicBezTo>
                  <a:cubicBezTo>
                    <a:pt x="19" y="11"/>
                    <a:pt x="22" y="15"/>
                    <a:pt x="25" y="16"/>
                  </a:cubicBezTo>
                  <a:cubicBezTo>
                    <a:pt x="25" y="25"/>
                    <a:pt x="25" y="25"/>
                    <a:pt x="25" y="25"/>
                  </a:cubicBezTo>
                  <a:cubicBezTo>
                    <a:pt x="16" y="25"/>
                    <a:pt x="16" y="25"/>
                    <a:pt x="16" y="25"/>
                  </a:cubicBezTo>
                  <a:cubicBezTo>
                    <a:pt x="15" y="22"/>
                    <a:pt x="12" y="19"/>
                    <a:pt x="8" y="19"/>
                  </a:cubicBezTo>
                  <a:cubicBezTo>
                    <a:pt x="8" y="19"/>
                    <a:pt x="8" y="19"/>
                    <a:pt x="8" y="19"/>
                  </a:cubicBezTo>
                  <a:cubicBezTo>
                    <a:pt x="3" y="19"/>
                    <a:pt x="0" y="23"/>
                    <a:pt x="0" y="28"/>
                  </a:cubicBezTo>
                  <a:cubicBezTo>
                    <a:pt x="0" y="33"/>
                    <a:pt x="3"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19" y="44"/>
                    <a:pt x="19" y="48"/>
                  </a:cubicBezTo>
                  <a:cubicBezTo>
                    <a:pt x="19" y="48"/>
                    <a:pt x="19" y="48"/>
                    <a:pt x="19" y="48"/>
                  </a:cubicBezTo>
                  <a:cubicBezTo>
                    <a:pt x="19" y="52"/>
                    <a:pt x="23" y="56"/>
                    <a:pt x="28" y="56"/>
                  </a:cubicBezTo>
                  <a:cubicBezTo>
                    <a:pt x="33" y="56"/>
                    <a:pt x="36" y="52"/>
                    <a:pt x="36" y="48"/>
                  </a:cubicBezTo>
                  <a:cubicBezTo>
                    <a:pt x="36" y="48"/>
                    <a:pt x="36" y="48"/>
                    <a:pt x="36" y="48"/>
                  </a:cubicBezTo>
                  <a:cubicBezTo>
                    <a:pt x="36" y="44"/>
                    <a:pt x="34" y="41"/>
                    <a:pt x="31" y="40"/>
                  </a:cubicBezTo>
                  <a:cubicBezTo>
                    <a:pt x="31" y="31"/>
                    <a:pt x="31" y="31"/>
                    <a:pt x="31" y="31"/>
                  </a:cubicBezTo>
                  <a:cubicBezTo>
                    <a:pt x="40" y="31"/>
                    <a:pt x="40" y="31"/>
                    <a:pt x="40" y="31"/>
                  </a:cubicBezTo>
                  <a:cubicBezTo>
                    <a:pt x="41" y="34"/>
                    <a:pt x="44" y="36"/>
                    <a:pt x="48" y="36"/>
                  </a:cubicBezTo>
                  <a:cubicBezTo>
                    <a:pt x="48" y="36"/>
                    <a:pt x="48" y="36"/>
                    <a:pt x="48" y="36"/>
                  </a:cubicBezTo>
                  <a:cubicBezTo>
                    <a:pt x="52" y="36"/>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4" name="Freeform 69"/>
            <p:cNvSpPr>
              <a:spLocks/>
            </p:cNvSpPr>
            <p:nvPr/>
          </p:nvSpPr>
          <p:spPr bwMode="auto">
            <a:xfrm>
              <a:off x="3322638" y="695325"/>
              <a:ext cx="44450" cy="46038"/>
            </a:xfrm>
            <a:custGeom>
              <a:avLst/>
              <a:gdLst>
                <a:gd name="T0" fmla="*/ 56 w 56"/>
                <a:gd name="T1" fmla="*/ 28 h 56"/>
                <a:gd name="T2" fmla="*/ 48 w 56"/>
                <a:gd name="T3" fmla="*/ 19 h 56"/>
                <a:gd name="T4" fmla="*/ 48 w 56"/>
                <a:gd name="T5" fmla="*/ 19 h 56"/>
                <a:gd name="T6" fmla="*/ 40 w 56"/>
                <a:gd name="T7" fmla="*/ 25 h 56"/>
                <a:gd name="T8" fmla="*/ 31 w 56"/>
                <a:gd name="T9" fmla="*/ 25 h 56"/>
                <a:gd name="T10" fmla="*/ 31 w 56"/>
                <a:gd name="T11" fmla="*/ 16 h 56"/>
                <a:gd name="T12" fmla="*/ 37 w 56"/>
                <a:gd name="T13" fmla="*/ 8 h 56"/>
                <a:gd name="T14" fmla="*/ 37 w 56"/>
                <a:gd name="T15" fmla="*/ 8 h 56"/>
                <a:gd name="T16" fmla="*/ 28 w 56"/>
                <a:gd name="T17" fmla="*/ 0 h 56"/>
                <a:gd name="T18" fmla="*/ 20 w 56"/>
                <a:gd name="T19" fmla="*/ 8 h 56"/>
                <a:gd name="T20" fmla="*/ 20 w 56"/>
                <a:gd name="T21" fmla="*/ 8 h 56"/>
                <a:gd name="T22" fmla="*/ 25 w 56"/>
                <a:gd name="T23" fmla="*/ 16 h 56"/>
                <a:gd name="T24" fmla="*/ 25 w 56"/>
                <a:gd name="T25" fmla="*/ 25 h 56"/>
                <a:gd name="T26" fmla="*/ 16 w 56"/>
                <a:gd name="T27" fmla="*/ 25 h 56"/>
                <a:gd name="T28" fmla="*/ 8 w 56"/>
                <a:gd name="T29" fmla="*/ 19 h 56"/>
                <a:gd name="T30" fmla="*/ 8 w 56"/>
                <a:gd name="T31" fmla="*/ 19 h 56"/>
                <a:gd name="T32" fmla="*/ 0 w 56"/>
                <a:gd name="T33" fmla="*/ 28 h 56"/>
                <a:gd name="T34" fmla="*/ 8 w 56"/>
                <a:gd name="T35" fmla="*/ 36 h 56"/>
                <a:gd name="T36" fmla="*/ 8 w 56"/>
                <a:gd name="T37" fmla="*/ 36 h 56"/>
                <a:gd name="T38" fmla="*/ 16 w 56"/>
                <a:gd name="T39" fmla="*/ 31 h 56"/>
                <a:gd name="T40" fmla="*/ 25 w 56"/>
                <a:gd name="T41" fmla="*/ 31 h 56"/>
                <a:gd name="T42" fmla="*/ 25 w 56"/>
                <a:gd name="T43" fmla="*/ 40 h 56"/>
                <a:gd name="T44" fmla="*/ 20 w 56"/>
                <a:gd name="T45" fmla="*/ 48 h 56"/>
                <a:gd name="T46" fmla="*/ 20 w 56"/>
                <a:gd name="T47" fmla="*/ 48 h 56"/>
                <a:gd name="T48" fmla="*/ 28 w 56"/>
                <a:gd name="T49" fmla="*/ 56 h 56"/>
                <a:gd name="T50" fmla="*/ 37 w 56"/>
                <a:gd name="T51" fmla="*/ 48 h 56"/>
                <a:gd name="T52" fmla="*/ 37 w 56"/>
                <a:gd name="T53" fmla="*/ 48 h 56"/>
                <a:gd name="T54" fmla="*/ 31 w 56"/>
                <a:gd name="T55" fmla="*/ 40 h 56"/>
                <a:gd name="T56" fmla="*/ 31 w 56"/>
                <a:gd name="T57" fmla="*/ 31 h 56"/>
                <a:gd name="T58" fmla="*/ 40 w 56"/>
                <a:gd name="T59" fmla="*/ 31 h 56"/>
                <a:gd name="T60" fmla="*/ 48 w 56"/>
                <a:gd name="T61" fmla="*/ 36 h 56"/>
                <a:gd name="T62" fmla="*/ 48 w 56"/>
                <a:gd name="T63" fmla="*/ 36 h 56"/>
                <a:gd name="T64" fmla="*/ 56 w 56"/>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6">
                  <a:moveTo>
                    <a:pt x="56" y="28"/>
                  </a:moveTo>
                  <a:cubicBezTo>
                    <a:pt x="56" y="23"/>
                    <a:pt x="53" y="19"/>
                    <a:pt x="48" y="19"/>
                  </a:cubicBezTo>
                  <a:cubicBezTo>
                    <a:pt x="48" y="19"/>
                    <a:pt x="48" y="19"/>
                    <a:pt x="48" y="19"/>
                  </a:cubicBezTo>
                  <a:cubicBezTo>
                    <a:pt x="44" y="19"/>
                    <a:pt x="41" y="22"/>
                    <a:pt x="40" y="25"/>
                  </a:cubicBezTo>
                  <a:cubicBezTo>
                    <a:pt x="31" y="25"/>
                    <a:pt x="31" y="25"/>
                    <a:pt x="31" y="25"/>
                  </a:cubicBezTo>
                  <a:cubicBezTo>
                    <a:pt x="31" y="16"/>
                    <a:pt x="31" y="16"/>
                    <a:pt x="31" y="16"/>
                  </a:cubicBezTo>
                  <a:cubicBezTo>
                    <a:pt x="34" y="15"/>
                    <a:pt x="37" y="11"/>
                    <a:pt x="37" y="8"/>
                  </a:cubicBezTo>
                  <a:cubicBezTo>
                    <a:pt x="37" y="8"/>
                    <a:pt x="37" y="8"/>
                    <a:pt x="37" y="8"/>
                  </a:cubicBezTo>
                  <a:cubicBezTo>
                    <a:pt x="37" y="3"/>
                    <a:pt x="33" y="0"/>
                    <a:pt x="28" y="0"/>
                  </a:cubicBezTo>
                  <a:cubicBezTo>
                    <a:pt x="23" y="0"/>
                    <a:pt x="20" y="3"/>
                    <a:pt x="20" y="8"/>
                  </a:cubicBezTo>
                  <a:cubicBezTo>
                    <a:pt x="20" y="8"/>
                    <a:pt x="20" y="8"/>
                    <a:pt x="20" y="8"/>
                  </a:cubicBezTo>
                  <a:cubicBezTo>
                    <a:pt x="20" y="11"/>
                    <a:pt x="22" y="15"/>
                    <a:pt x="25" y="16"/>
                  </a:cubicBezTo>
                  <a:cubicBezTo>
                    <a:pt x="25" y="25"/>
                    <a:pt x="25" y="25"/>
                    <a:pt x="25" y="25"/>
                  </a:cubicBezTo>
                  <a:cubicBezTo>
                    <a:pt x="16" y="25"/>
                    <a:pt x="16" y="25"/>
                    <a:pt x="16" y="25"/>
                  </a:cubicBezTo>
                  <a:cubicBezTo>
                    <a:pt x="15" y="22"/>
                    <a:pt x="12" y="19"/>
                    <a:pt x="8" y="19"/>
                  </a:cubicBezTo>
                  <a:cubicBezTo>
                    <a:pt x="8" y="19"/>
                    <a:pt x="8" y="19"/>
                    <a:pt x="8" y="19"/>
                  </a:cubicBezTo>
                  <a:cubicBezTo>
                    <a:pt x="4" y="19"/>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2"/>
                    <a:pt x="23" y="56"/>
                    <a:pt x="28" y="56"/>
                  </a:cubicBezTo>
                  <a:cubicBezTo>
                    <a:pt x="33" y="56"/>
                    <a:pt x="37" y="52"/>
                    <a:pt x="37" y="48"/>
                  </a:cubicBezTo>
                  <a:cubicBezTo>
                    <a:pt x="37" y="48"/>
                    <a:pt x="37" y="48"/>
                    <a:pt x="37" y="48"/>
                  </a:cubicBezTo>
                  <a:cubicBezTo>
                    <a:pt x="37" y="44"/>
                    <a:pt x="34" y="41"/>
                    <a:pt x="31" y="40"/>
                  </a:cubicBezTo>
                  <a:cubicBezTo>
                    <a:pt x="31" y="31"/>
                    <a:pt x="31" y="31"/>
                    <a:pt x="31" y="31"/>
                  </a:cubicBezTo>
                  <a:cubicBezTo>
                    <a:pt x="40" y="31"/>
                    <a:pt x="40" y="31"/>
                    <a:pt x="40" y="31"/>
                  </a:cubicBezTo>
                  <a:cubicBezTo>
                    <a:pt x="41" y="34"/>
                    <a:pt x="44" y="36"/>
                    <a:pt x="48" y="36"/>
                  </a:cubicBezTo>
                  <a:cubicBezTo>
                    <a:pt x="48" y="36"/>
                    <a:pt x="48" y="36"/>
                    <a:pt x="48" y="36"/>
                  </a:cubicBezTo>
                  <a:cubicBezTo>
                    <a:pt x="53" y="36"/>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5" name="Freeform 70"/>
            <p:cNvSpPr>
              <a:spLocks/>
            </p:cNvSpPr>
            <p:nvPr/>
          </p:nvSpPr>
          <p:spPr bwMode="auto">
            <a:xfrm>
              <a:off x="3411538" y="695325"/>
              <a:ext cx="46038" cy="46038"/>
            </a:xfrm>
            <a:custGeom>
              <a:avLst/>
              <a:gdLst>
                <a:gd name="T0" fmla="*/ 57 w 57"/>
                <a:gd name="T1" fmla="*/ 28 h 56"/>
                <a:gd name="T2" fmla="*/ 48 w 57"/>
                <a:gd name="T3" fmla="*/ 19 h 56"/>
                <a:gd name="T4" fmla="*/ 48 w 57"/>
                <a:gd name="T5" fmla="*/ 19 h 56"/>
                <a:gd name="T6" fmla="*/ 40 w 57"/>
                <a:gd name="T7" fmla="*/ 25 h 56"/>
                <a:gd name="T8" fmla="*/ 31 w 57"/>
                <a:gd name="T9" fmla="*/ 25 h 56"/>
                <a:gd name="T10" fmla="*/ 31 w 57"/>
                <a:gd name="T11" fmla="*/ 16 h 56"/>
                <a:gd name="T12" fmla="*/ 37 w 57"/>
                <a:gd name="T13" fmla="*/ 8 h 56"/>
                <a:gd name="T14" fmla="*/ 37 w 57"/>
                <a:gd name="T15" fmla="*/ 8 h 56"/>
                <a:gd name="T16" fmla="*/ 28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8 w 57"/>
                <a:gd name="T29" fmla="*/ 19 h 56"/>
                <a:gd name="T30" fmla="*/ 8 w 57"/>
                <a:gd name="T31" fmla="*/ 19 h 56"/>
                <a:gd name="T32" fmla="*/ 0 w 57"/>
                <a:gd name="T33" fmla="*/ 28 h 56"/>
                <a:gd name="T34" fmla="*/ 8 w 57"/>
                <a:gd name="T35" fmla="*/ 36 h 56"/>
                <a:gd name="T36" fmla="*/ 8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8 w 57"/>
                <a:gd name="T49" fmla="*/ 56 h 56"/>
                <a:gd name="T50" fmla="*/ 37 w 57"/>
                <a:gd name="T51" fmla="*/ 48 h 56"/>
                <a:gd name="T52" fmla="*/ 37 w 57"/>
                <a:gd name="T53" fmla="*/ 48 h 56"/>
                <a:gd name="T54" fmla="*/ 31 w 57"/>
                <a:gd name="T55" fmla="*/ 40 h 56"/>
                <a:gd name="T56" fmla="*/ 31 w 57"/>
                <a:gd name="T57" fmla="*/ 31 h 56"/>
                <a:gd name="T58" fmla="*/ 40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19"/>
                    <a:pt x="48" y="19"/>
                  </a:cubicBezTo>
                  <a:cubicBezTo>
                    <a:pt x="48" y="19"/>
                    <a:pt x="48" y="19"/>
                    <a:pt x="48" y="19"/>
                  </a:cubicBezTo>
                  <a:cubicBezTo>
                    <a:pt x="45" y="19"/>
                    <a:pt x="42" y="22"/>
                    <a:pt x="40" y="25"/>
                  </a:cubicBezTo>
                  <a:cubicBezTo>
                    <a:pt x="31" y="25"/>
                    <a:pt x="31" y="25"/>
                    <a:pt x="31" y="25"/>
                  </a:cubicBezTo>
                  <a:cubicBezTo>
                    <a:pt x="31" y="16"/>
                    <a:pt x="31" y="16"/>
                    <a:pt x="31" y="16"/>
                  </a:cubicBezTo>
                  <a:cubicBezTo>
                    <a:pt x="35" y="15"/>
                    <a:pt x="37" y="11"/>
                    <a:pt x="37" y="8"/>
                  </a:cubicBezTo>
                  <a:cubicBezTo>
                    <a:pt x="37" y="8"/>
                    <a:pt x="37" y="8"/>
                    <a:pt x="37" y="8"/>
                  </a:cubicBezTo>
                  <a:cubicBezTo>
                    <a:pt x="37" y="3"/>
                    <a:pt x="33" y="0"/>
                    <a:pt x="28" y="0"/>
                  </a:cubicBezTo>
                  <a:cubicBezTo>
                    <a:pt x="24" y="0"/>
                    <a:pt x="20" y="3"/>
                    <a:pt x="20" y="8"/>
                  </a:cubicBezTo>
                  <a:cubicBezTo>
                    <a:pt x="20" y="8"/>
                    <a:pt x="20" y="8"/>
                    <a:pt x="20" y="8"/>
                  </a:cubicBezTo>
                  <a:cubicBezTo>
                    <a:pt x="20" y="11"/>
                    <a:pt x="22" y="15"/>
                    <a:pt x="25" y="16"/>
                  </a:cubicBezTo>
                  <a:cubicBezTo>
                    <a:pt x="25" y="25"/>
                    <a:pt x="25" y="25"/>
                    <a:pt x="25" y="25"/>
                  </a:cubicBezTo>
                  <a:cubicBezTo>
                    <a:pt x="16" y="25"/>
                    <a:pt x="16" y="25"/>
                    <a:pt x="16" y="25"/>
                  </a:cubicBezTo>
                  <a:cubicBezTo>
                    <a:pt x="15" y="22"/>
                    <a:pt x="12" y="19"/>
                    <a:pt x="8" y="19"/>
                  </a:cubicBezTo>
                  <a:cubicBezTo>
                    <a:pt x="8" y="19"/>
                    <a:pt x="8" y="19"/>
                    <a:pt x="8" y="19"/>
                  </a:cubicBezTo>
                  <a:cubicBezTo>
                    <a:pt x="4" y="19"/>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2"/>
                    <a:pt x="24" y="56"/>
                    <a:pt x="28" y="56"/>
                  </a:cubicBezTo>
                  <a:cubicBezTo>
                    <a:pt x="33" y="56"/>
                    <a:pt x="37" y="52"/>
                    <a:pt x="37" y="48"/>
                  </a:cubicBezTo>
                  <a:cubicBezTo>
                    <a:pt x="37" y="48"/>
                    <a:pt x="37" y="48"/>
                    <a:pt x="37" y="48"/>
                  </a:cubicBezTo>
                  <a:cubicBezTo>
                    <a:pt x="37" y="44"/>
                    <a:pt x="35" y="41"/>
                    <a:pt x="31" y="40"/>
                  </a:cubicBezTo>
                  <a:cubicBezTo>
                    <a:pt x="31" y="31"/>
                    <a:pt x="31" y="31"/>
                    <a:pt x="31" y="31"/>
                  </a:cubicBezTo>
                  <a:cubicBezTo>
                    <a:pt x="40" y="31"/>
                    <a:pt x="40" y="31"/>
                    <a:pt x="40"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6" name="Freeform 71"/>
            <p:cNvSpPr>
              <a:spLocks/>
            </p:cNvSpPr>
            <p:nvPr/>
          </p:nvSpPr>
          <p:spPr bwMode="auto">
            <a:xfrm>
              <a:off x="3502025" y="695325"/>
              <a:ext cx="46038" cy="46038"/>
            </a:xfrm>
            <a:custGeom>
              <a:avLst/>
              <a:gdLst>
                <a:gd name="T0" fmla="*/ 57 w 57"/>
                <a:gd name="T1" fmla="*/ 28 h 56"/>
                <a:gd name="T2" fmla="*/ 48 w 57"/>
                <a:gd name="T3" fmla="*/ 19 h 56"/>
                <a:gd name="T4" fmla="*/ 48 w 57"/>
                <a:gd name="T5" fmla="*/ 19 h 56"/>
                <a:gd name="T6" fmla="*/ 40 w 57"/>
                <a:gd name="T7" fmla="*/ 25 h 56"/>
                <a:gd name="T8" fmla="*/ 32 w 57"/>
                <a:gd name="T9" fmla="*/ 25 h 56"/>
                <a:gd name="T10" fmla="*/ 32 w 57"/>
                <a:gd name="T11" fmla="*/ 16 h 56"/>
                <a:gd name="T12" fmla="*/ 37 w 57"/>
                <a:gd name="T13" fmla="*/ 8 h 56"/>
                <a:gd name="T14" fmla="*/ 37 w 57"/>
                <a:gd name="T15" fmla="*/ 8 h 56"/>
                <a:gd name="T16" fmla="*/ 28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8 w 57"/>
                <a:gd name="T29" fmla="*/ 19 h 56"/>
                <a:gd name="T30" fmla="*/ 8 w 57"/>
                <a:gd name="T31" fmla="*/ 19 h 56"/>
                <a:gd name="T32" fmla="*/ 0 w 57"/>
                <a:gd name="T33" fmla="*/ 28 h 56"/>
                <a:gd name="T34" fmla="*/ 8 w 57"/>
                <a:gd name="T35" fmla="*/ 36 h 56"/>
                <a:gd name="T36" fmla="*/ 8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8 w 57"/>
                <a:gd name="T49" fmla="*/ 56 h 56"/>
                <a:gd name="T50" fmla="*/ 37 w 57"/>
                <a:gd name="T51" fmla="*/ 48 h 56"/>
                <a:gd name="T52" fmla="*/ 37 w 57"/>
                <a:gd name="T53" fmla="*/ 48 h 56"/>
                <a:gd name="T54" fmla="*/ 32 w 57"/>
                <a:gd name="T55" fmla="*/ 40 h 56"/>
                <a:gd name="T56" fmla="*/ 32 w 57"/>
                <a:gd name="T57" fmla="*/ 31 h 56"/>
                <a:gd name="T58" fmla="*/ 40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19"/>
                    <a:pt x="48" y="19"/>
                  </a:cubicBezTo>
                  <a:cubicBezTo>
                    <a:pt x="48" y="19"/>
                    <a:pt x="48" y="19"/>
                    <a:pt x="48" y="19"/>
                  </a:cubicBezTo>
                  <a:cubicBezTo>
                    <a:pt x="45" y="19"/>
                    <a:pt x="42" y="22"/>
                    <a:pt x="40" y="25"/>
                  </a:cubicBezTo>
                  <a:cubicBezTo>
                    <a:pt x="32" y="25"/>
                    <a:pt x="32" y="25"/>
                    <a:pt x="32" y="25"/>
                  </a:cubicBezTo>
                  <a:cubicBezTo>
                    <a:pt x="32" y="16"/>
                    <a:pt x="32" y="16"/>
                    <a:pt x="32" y="16"/>
                  </a:cubicBezTo>
                  <a:cubicBezTo>
                    <a:pt x="35" y="15"/>
                    <a:pt x="37" y="11"/>
                    <a:pt x="37" y="8"/>
                  </a:cubicBezTo>
                  <a:cubicBezTo>
                    <a:pt x="37" y="8"/>
                    <a:pt x="37" y="8"/>
                    <a:pt x="37" y="8"/>
                  </a:cubicBezTo>
                  <a:cubicBezTo>
                    <a:pt x="37" y="3"/>
                    <a:pt x="33" y="0"/>
                    <a:pt x="28" y="0"/>
                  </a:cubicBezTo>
                  <a:cubicBezTo>
                    <a:pt x="24" y="0"/>
                    <a:pt x="20" y="3"/>
                    <a:pt x="20" y="8"/>
                  </a:cubicBezTo>
                  <a:cubicBezTo>
                    <a:pt x="20" y="8"/>
                    <a:pt x="20" y="8"/>
                    <a:pt x="20" y="8"/>
                  </a:cubicBezTo>
                  <a:cubicBezTo>
                    <a:pt x="20" y="11"/>
                    <a:pt x="22" y="15"/>
                    <a:pt x="25" y="16"/>
                  </a:cubicBezTo>
                  <a:cubicBezTo>
                    <a:pt x="25" y="25"/>
                    <a:pt x="25" y="25"/>
                    <a:pt x="25" y="25"/>
                  </a:cubicBezTo>
                  <a:cubicBezTo>
                    <a:pt x="16" y="25"/>
                    <a:pt x="16" y="25"/>
                    <a:pt x="16" y="25"/>
                  </a:cubicBezTo>
                  <a:cubicBezTo>
                    <a:pt x="15" y="22"/>
                    <a:pt x="12" y="19"/>
                    <a:pt x="8" y="19"/>
                  </a:cubicBezTo>
                  <a:cubicBezTo>
                    <a:pt x="8" y="19"/>
                    <a:pt x="8" y="19"/>
                    <a:pt x="8" y="19"/>
                  </a:cubicBezTo>
                  <a:cubicBezTo>
                    <a:pt x="4" y="19"/>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2"/>
                    <a:pt x="24" y="56"/>
                    <a:pt x="28" y="56"/>
                  </a:cubicBezTo>
                  <a:cubicBezTo>
                    <a:pt x="33" y="56"/>
                    <a:pt x="37" y="52"/>
                    <a:pt x="37" y="48"/>
                  </a:cubicBezTo>
                  <a:cubicBezTo>
                    <a:pt x="37" y="48"/>
                    <a:pt x="37" y="48"/>
                    <a:pt x="37" y="48"/>
                  </a:cubicBezTo>
                  <a:cubicBezTo>
                    <a:pt x="37" y="44"/>
                    <a:pt x="35" y="41"/>
                    <a:pt x="32" y="40"/>
                  </a:cubicBezTo>
                  <a:cubicBezTo>
                    <a:pt x="32" y="31"/>
                    <a:pt x="32" y="31"/>
                    <a:pt x="32" y="31"/>
                  </a:cubicBezTo>
                  <a:cubicBezTo>
                    <a:pt x="40" y="31"/>
                    <a:pt x="40" y="31"/>
                    <a:pt x="40"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7" name="Freeform 72"/>
            <p:cNvSpPr>
              <a:spLocks/>
            </p:cNvSpPr>
            <p:nvPr/>
          </p:nvSpPr>
          <p:spPr bwMode="auto">
            <a:xfrm>
              <a:off x="3590925" y="695325"/>
              <a:ext cx="46038" cy="46038"/>
            </a:xfrm>
            <a:custGeom>
              <a:avLst/>
              <a:gdLst>
                <a:gd name="T0" fmla="*/ 48 w 57"/>
                <a:gd name="T1" fmla="*/ 19 h 56"/>
                <a:gd name="T2" fmla="*/ 48 w 57"/>
                <a:gd name="T3" fmla="*/ 19 h 56"/>
                <a:gd name="T4" fmla="*/ 41 w 57"/>
                <a:gd name="T5" fmla="*/ 25 h 56"/>
                <a:gd name="T6" fmla="*/ 32 w 57"/>
                <a:gd name="T7" fmla="*/ 25 h 56"/>
                <a:gd name="T8" fmla="*/ 32 w 57"/>
                <a:gd name="T9" fmla="*/ 16 h 56"/>
                <a:gd name="T10" fmla="*/ 37 w 57"/>
                <a:gd name="T11" fmla="*/ 8 h 56"/>
                <a:gd name="T12" fmla="*/ 37 w 57"/>
                <a:gd name="T13" fmla="*/ 8 h 56"/>
                <a:gd name="T14" fmla="*/ 29 w 57"/>
                <a:gd name="T15" fmla="*/ 0 h 56"/>
                <a:gd name="T16" fmla="*/ 20 w 57"/>
                <a:gd name="T17" fmla="*/ 8 h 56"/>
                <a:gd name="T18" fmla="*/ 20 w 57"/>
                <a:gd name="T19" fmla="*/ 8 h 56"/>
                <a:gd name="T20" fmla="*/ 25 w 57"/>
                <a:gd name="T21" fmla="*/ 16 h 56"/>
                <a:gd name="T22" fmla="*/ 25 w 57"/>
                <a:gd name="T23" fmla="*/ 25 h 56"/>
                <a:gd name="T24" fmla="*/ 16 w 57"/>
                <a:gd name="T25" fmla="*/ 25 h 56"/>
                <a:gd name="T26" fmla="*/ 9 w 57"/>
                <a:gd name="T27" fmla="*/ 19 h 56"/>
                <a:gd name="T28" fmla="*/ 9 w 57"/>
                <a:gd name="T29" fmla="*/ 19 h 56"/>
                <a:gd name="T30" fmla="*/ 0 w 57"/>
                <a:gd name="T31" fmla="*/ 28 h 56"/>
                <a:gd name="T32" fmla="*/ 9 w 57"/>
                <a:gd name="T33" fmla="*/ 36 h 56"/>
                <a:gd name="T34" fmla="*/ 9 w 57"/>
                <a:gd name="T35" fmla="*/ 36 h 56"/>
                <a:gd name="T36" fmla="*/ 16 w 57"/>
                <a:gd name="T37" fmla="*/ 31 h 56"/>
                <a:gd name="T38" fmla="*/ 25 w 57"/>
                <a:gd name="T39" fmla="*/ 31 h 56"/>
                <a:gd name="T40" fmla="*/ 25 w 57"/>
                <a:gd name="T41" fmla="*/ 40 h 56"/>
                <a:gd name="T42" fmla="*/ 20 w 57"/>
                <a:gd name="T43" fmla="*/ 48 h 56"/>
                <a:gd name="T44" fmla="*/ 20 w 57"/>
                <a:gd name="T45" fmla="*/ 48 h 56"/>
                <a:gd name="T46" fmla="*/ 29 w 57"/>
                <a:gd name="T47" fmla="*/ 56 h 56"/>
                <a:gd name="T48" fmla="*/ 37 w 57"/>
                <a:gd name="T49" fmla="*/ 48 h 56"/>
                <a:gd name="T50" fmla="*/ 37 w 57"/>
                <a:gd name="T51" fmla="*/ 48 h 56"/>
                <a:gd name="T52" fmla="*/ 32 w 57"/>
                <a:gd name="T53" fmla="*/ 40 h 56"/>
                <a:gd name="T54" fmla="*/ 32 w 57"/>
                <a:gd name="T55" fmla="*/ 31 h 56"/>
                <a:gd name="T56" fmla="*/ 41 w 57"/>
                <a:gd name="T57" fmla="*/ 31 h 56"/>
                <a:gd name="T58" fmla="*/ 48 w 57"/>
                <a:gd name="T59" fmla="*/ 36 h 56"/>
                <a:gd name="T60" fmla="*/ 48 w 57"/>
                <a:gd name="T61" fmla="*/ 36 h 56"/>
                <a:gd name="T62" fmla="*/ 57 w 57"/>
                <a:gd name="T63" fmla="*/ 28 h 56"/>
                <a:gd name="T64" fmla="*/ 48 w 57"/>
                <a:gd name="T65" fmla="*/ 1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48" y="19"/>
                  </a:moveTo>
                  <a:cubicBezTo>
                    <a:pt x="48" y="19"/>
                    <a:pt x="48" y="19"/>
                    <a:pt x="48" y="19"/>
                  </a:cubicBezTo>
                  <a:cubicBezTo>
                    <a:pt x="45" y="19"/>
                    <a:pt x="42" y="22"/>
                    <a:pt x="41" y="25"/>
                  </a:cubicBezTo>
                  <a:cubicBezTo>
                    <a:pt x="32" y="25"/>
                    <a:pt x="32" y="25"/>
                    <a:pt x="32" y="25"/>
                  </a:cubicBezTo>
                  <a:cubicBezTo>
                    <a:pt x="32" y="16"/>
                    <a:pt x="32" y="16"/>
                    <a:pt x="32" y="16"/>
                  </a:cubicBezTo>
                  <a:cubicBezTo>
                    <a:pt x="35" y="15"/>
                    <a:pt x="37" y="11"/>
                    <a:pt x="37" y="8"/>
                  </a:cubicBezTo>
                  <a:cubicBezTo>
                    <a:pt x="37" y="8"/>
                    <a:pt x="37" y="8"/>
                    <a:pt x="37" y="8"/>
                  </a:cubicBezTo>
                  <a:cubicBezTo>
                    <a:pt x="37" y="3"/>
                    <a:pt x="33" y="0"/>
                    <a:pt x="29" y="0"/>
                  </a:cubicBezTo>
                  <a:cubicBezTo>
                    <a:pt x="24" y="0"/>
                    <a:pt x="20" y="3"/>
                    <a:pt x="20" y="8"/>
                  </a:cubicBezTo>
                  <a:cubicBezTo>
                    <a:pt x="20" y="8"/>
                    <a:pt x="20" y="8"/>
                    <a:pt x="20" y="8"/>
                  </a:cubicBezTo>
                  <a:cubicBezTo>
                    <a:pt x="20" y="11"/>
                    <a:pt x="22" y="15"/>
                    <a:pt x="25" y="16"/>
                  </a:cubicBezTo>
                  <a:cubicBezTo>
                    <a:pt x="25" y="25"/>
                    <a:pt x="25" y="25"/>
                    <a:pt x="25" y="25"/>
                  </a:cubicBezTo>
                  <a:cubicBezTo>
                    <a:pt x="16" y="25"/>
                    <a:pt x="16" y="25"/>
                    <a:pt x="16" y="25"/>
                  </a:cubicBezTo>
                  <a:cubicBezTo>
                    <a:pt x="15" y="22"/>
                    <a:pt x="12" y="19"/>
                    <a:pt x="9" y="19"/>
                  </a:cubicBezTo>
                  <a:cubicBezTo>
                    <a:pt x="9" y="19"/>
                    <a:pt x="9" y="19"/>
                    <a:pt x="9" y="19"/>
                  </a:cubicBezTo>
                  <a:cubicBezTo>
                    <a:pt x="4" y="19"/>
                    <a:pt x="0" y="23"/>
                    <a:pt x="0" y="28"/>
                  </a:cubicBezTo>
                  <a:cubicBezTo>
                    <a:pt x="0" y="33"/>
                    <a:pt x="4" y="36"/>
                    <a:pt x="9" y="36"/>
                  </a:cubicBezTo>
                  <a:cubicBezTo>
                    <a:pt x="9" y="36"/>
                    <a:pt x="9" y="36"/>
                    <a:pt x="9"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2"/>
                    <a:pt x="24" y="56"/>
                    <a:pt x="29" y="56"/>
                  </a:cubicBezTo>
                  <a:cubicBezTo>
                    <a:pt x="33" y="56"/>
                    <a:pt x="37" y="52"/>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8" y="36"/>
                  </a:cubicBezTo>
                  <a:cubicBezTo>
                    <a:pt x="48" y="36"/>
                    <a:pt x="48" y="36"/>
                    <a:pt x="48" y="36"/>
                  </a:cubicBezTo>
                  <a:cubicBezTo>
                    <a:pt x="53" y="36"/>
                    <a:pt x="57" y="33"/>
                    <a:pt x="57" y="28"/>
                  </a:cubicBezTo>
                  <a:cubicBezTo>
                    <a:pt x="57" y="23"/>
                    <a:pt x="53" y="19"/>
                    <a:pt x="4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8" name="Freeform 73"/>
            <p:cNvSpPr>
              <a:spLocks/>
            </p:cNvSpPr>
            <p:nvPr/>
          </p:nvSpPr>
          <p:spPr bwMode="auto">
            <a:xfrm>
              <a:off x="2603500" y="785813"/>
              <a:ext cx="46038" cy="44450"/>
            </a:xfrm>
            <a:custGeom>
              <a:avLst/>
              <a:gdLst>
                <a:gd name="T0" fmla="*/ 57 w 57"/>
                <a:gd name="T1" fmla="*/ 28 h 56"/>
                <a:gd name="T2" fmla="*/ 49 w 57"/>
                <a:gd name="T3" fmla="*/ 20 h 56"/>
                <a:gd name="T4" fmla="*/ 49 w 57"/>
                <a:gd name="T5" fmla="*/ 20 h 56"/>
                <a:gd name="T6" fmla="*/ 41 w 57"/>
                <a:gd name="T7" fmla="*/ 25 h 56"/>
                <a:gd name="T8" fmla="*/ 32 w 57"/>
                <a:gd name="T9" fmla="*/ 25 h 56"/>
                <a:gd name="T10" fmla="*/ 32 w 57"/>
                <a:gd name="T11" fmla="*/ 16 h 56"/>
                <a:gd name="T12" fmla="*/ 37 w 57"/>
                <a:gd name="T13" fmla="*/ 8 h 56"/>
                <a:gd name="T14" fmla="*/ 37 w 57"/>
                <a:gd name="T15" fmla="*/ 8 h 56"/>
                <a:gd name="T16" fmla="*/ 29 w 57"/>
                <a:gd name="T17" fmla="*/ 0 h 56"/>
                <a:gd name="T18" fmla="*/ 20 w 57"/>
                <a:gd name="T19" fmla="*/ 8 h 56"/>
                <a:gd name="T20" fmla="*/ 20 w 57"/>
                <a:gd name="T21" fmla="*/ 8 h 56"/>
                <a:gd name="T22" fmla="*/ 26 w 57"/>
                <a:gd name="T23" fmla="*/ 16 h 56"/>
                <a:gd name="T24" fmla="*/ 26 w 57"/>
                <a:gd name="T25" fmla="*/ 25 h 56"/>
                <a:gd name="T26" fmla="*/ 17 w 57"/>
                <a:gd name="T27" fmla="*/ 25 h 56"/>
                <a:gd name="T28" fmla="*/ 9 w 57"/>
                <a:gd name="T29" fmla="*/ 20 h 56"/>
                <a:gd name="T30" fmla="*/ 9 w 57"/>
                <a:gd name="T31" fmla="*/ 20 h 56"/>
                <a:gd name="T32" fmla="*/ 0 w 57"/>
                <a:gd name="T33" fmla="*/ 28 h 56"/>
                <a:gd name="T34" fmla="*/ 9 w 57"/>
                <a:gd name="T35" fmla="*/ 36 h 56"/>
                <a:gd name="T36" fmla="*/ 9 w 57"/>
                <a:gd name="T37" fmla="*/ 36 h 56"/>
                <a:gd name="T38" fmla="*/ 17 w 57"/>
                <a:gd name="T39" fmla="*/ 31 h 56"/>
                <a:gd name="T40" fmla="*/ 26 w 57"/>
                <a:gd name="T41" fmla="*/ 31 h 56"/>
                <a:gd name="T42" fmla="*/ 26 w 57"/>
                <a:gd name="T43" fmla="*/ 40 h 56"/>
                <a:gd name="T44" fmla="*/ 20 w 57"/>
                <a:gd name="T45" fmla="*/ 48 h 56"/>
                <a:gd name="T46" fmla="*/ 20 w 57"/>
                <a:gd name="T47" fmla="*/ 48 h 56"/>
                <a:gd name="T48" fmla="*/ 29 w 57"/>
                <a:gd name="T49" fmla="*/ 56 h 56"/>
                <a:gd name="T50" fmla="*/ 37 w 57"/>
                <a:gd name="T51" fmla="*/ 48 h 56"/>
                <a:gd name="T52" fmla="*/ 37 w 57"/>
                <a:gd name="T53" fmla="*/ 48 h 56"/>
                <a:gd name="T54" fmla="*/ 32 w 57"/>
                <a:gd name="T55" fmla="*/ 40 h 56"/>
                <a:gd name="T56" fmla="*/ 32 w 57"/>
                <a:gd name="T57" fmla="*/ 31 h 56"/>
                <a:gd name="T58" fmla="*/ 41 w 57"/>
                <a:gd name="T59" fmla="*/ 31 h 56"/>
                <a:gd name="T60" fmla="*/ 49 w 57"/>
                <a:gd name="T61" fmla="*/ 36 h 56"/>
                <a:gd name="T62" fmla="*/ 49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3"/>
                    <a:pt x="33" y="0"/>
                    <a:pt x="29" y="0"/>
                  </a:cubicBezTo>
                  <a:cubicBezTo>
                    <a:pt x="24" y="0"/>
                    <a:pt x="20" y="3"/>
                    <a:pt x="20" y="8"/>
                  </a:cubicBezTo>
                  <a:cubicBezTo>
                    <a:pt x="20" y="8"/>
                    <a:pt x="20" y="8"/>
                    <a:pt x="20" y="8"/>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3"/>
                    <a:pt x="0" y="28"/>
                  </a:cubicBezTo>
                  <a:cubicBezTo>
                    <a:pt x="0" y="33"/>
                    <a:pt x="4" y="36"/>
                    <a:pt x="9" y="36"/>
                  </a:cubicBezTo>
                  <a:cubicBezTo>
                    <a:pt x="9" y="36"/>
                    <a:pt x="9" y="36"/>
                    <a:pt x="9" y="36"/>
                  </a:cubicBezTo>
                  <a:cubicBezTo>
                    <a:pt x="12" y="36"/>
                    <a:pt x="15" y="34"/>
                    <a:pt x="17" y="31"/>
                  </a:cubicBezTo>
                  <a:cubicBezTo>
                    <a:pt x="26" y="31"/>
                    <a:pt x="26" y="31"/>
                    <a:pt x="26" y="31"/>
                  </a:cubicBezTo>
                  <a:cubicBezTo>
                    <a:pt x="26" y="40"/>
                    <a:pt x="26" y="40"/>
                    <a:pt x="26" y="40"/>
                  </a:cubicBezTo>
                  <a:cubicBezTo>
                    <a:pt x="22" y="41"/>
                    <a:pt x="20" y="44"/>
                    <a:pt x="20" y="48"/>
                  </a:cubicBezTo>
                  <a:cubicBezTo>
                    <a:pt x="20" y="48"/>
                    <a:pt x="20" y="48"/>
                    <a:pt x="20" y="48"/>
                  </a:cubicBezTo>
                  <a:cubicBezTo>
                    <a:pt x="20" y="53"/>
                    <a:pt x="24" y="56"/>
                    <a:pt x="29" y="56"/>
                  </a:cubicBezTo>
                  <a:cubicBezTo>
                    <a:pt x="33" y="56"/>
                    <a:pt x="37" y="53"/>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9" y="36"/>
                  </a:cubicBezTo>
                  <a:cubicBezTo>
                    <a:pt x="49" y="36"/>
                    <a:pt x="49" y="36"/>
                    <a:pt x="49"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9" name="Freeform 74"/>
            <p:cNvSpPr>
              <a:spLocks/>
            </p:cNvSpPr>
            <p:nvPr/>
          </p:nvSpPr>
          <p:spPr bwMode="auto">
            <a:xfrm>
              <a:off x="2693988" y="785813"/>
              <a:ext cx="46038" cy="44450"/>
            </a:xfrm>
            <a:custGeom>
              <a:avLst/>
              <a:gdLst>
                <a:gd name="T0" fmla="*/ 56 w 56"/>
                <a:gd name="T1" fmla="*/ 28 h 56"/>
                <a:gd name="T2" fmla="*/ 48 w 56"/>
                <a:gd name="T3" fmla="*/ 20 h 56"/>
                <a:gd name="T4" fmla="*/ 48 w 56"/>
                <a:gd name="T5" fmla="*/ 20 h 56"/>
                <a:gd name="T6" fmla="*/ 40 w 56"/>
                <a:gd name="T7" fmla="*/ 25 h 56"/>
                <a:gd name="T8" fmla="*/ 31 w 56"/>
                <a:gd name="T9" fmla="*/ 25 h 56"/>
                <a:gd name="T10" fmla="*/ 31 w 56"/>
                <a:gd name="T11" fmla="*/ 16 h 56"/>
                <a:gd name="T12" fmla="*/ 36 w 56"/>
                <a:gd name="T13" fmla="*/ 8 h 56"/>
                <a:gd name="T14" fmla="*/ 36 w 56"/>
                <a:gd name="T15" fmla="*/ 8 h 56"/>
                <a:gd name="T16" fmla="*/ 28 w 56"/>
                <a:gd name="T17" fmla="*/ 0 h 56"/>
                <a:gd name="T18" fmla="*/ 19 w 56"/>
                <a:gd name="T19" fmla="*/ 8 h 56"/>
                <a:gd name="T20" fmla="*/ 19 w 56"/>
                <a:gd name="T21" fmla="*/ 8 h 56"/>
                <a:gd name="T22" fmla="*/ 25 w 56"/>
                <a:gd name="T23" fmla="*/ 16 h 56"/>
                <a:gd name="T24" fmla="*/ 25 w 56"/>
                <a:gd name="T25" fmla="*/ 25 h 56"/>
                <a:gd name="T26" fmla="*/ 16 w 56"/>
                <a:gd name="T27" fmla="*/ 25 h 56"/>
                <a:gd name="T28" fmla="*/ 8 w 56"/>
                <a:gd name="T29" fmla="*/ 20 h 56"/>
                <a:gd name="T30" fmla="*/ 8 w 56"/>
                <a:gd name="T31" fmla="*/ 20 h 56"/>
                <a:gd name="T32" fmla="*/ 0 w 56"/>
                <a:gd name="T33" fmla="*/ 28 h 56"/>
                <a:gd name="T34" fmla="*/ 8 w 56"/>
                <a:gd name="T35" fmla="*/ 36 h 56"/>
                <a:gd name="T36" fmla="*/ 8 w 56"/>
                <a:gd name="T37" fmla="*/ 36 h 56"/>
                <a:gd name="T38" fmla="*/ 16 w 56"/>
                <a:gd name="T39" fmla="*/ 31 h 56"/>
                <a:gd name="T40" fmla="*/ 25 w 56"/>
                <a:gd name="T41" fmla="*/ 31 h 56"/>
                <a:gd name="T42" fmla="*/ 25 w 56"/>
                <a:gd name="T43" fmla="*/ 40 h 56"/>
                <a:gd name="T44" fmla="*/ 19 w 56"/>
                <a:gd name="T45" fmla="*/ 48 h 56"/>
                <a:gd name="T46" fmla="*/ 19 w 56"/>
                <a:gd name="T47" fmla="*/ 48 h 56"/>
                <a:gd name="T48" fmla="*/ 28 w 56"/>
                <a:gd name="T49" fmla="*/ 56 h 56"/>
                <a:gd name="T50" fmla="*/ 36 w 56"/>
                <a:gd name="T51" fmla="*/ 48 h 56"/>
                <a:gd name="T52" fmla="*/ 36 w 56"/>
                <a:gd name="T53" fmla="*/ 48 h 56"/>
                <a:gd name="T54" fmla="*/ 31 w 56"/>
                <a:gd name="T55" fmla="*/ 40 h 56"/>
                <a:gd name="T56" fmla="*/ 31 w 56"/>
                <a:gd name="T57" fmla="*/ 31 h 56"/>
                <a:gd name="T58" fmla="*/ 40 w 56"/>
                <a:gd name="T59" fmla="*/ 31 h 56"/>
                <a:gd name="T60" fmla="*/ 48 w 56"/>
                <a:gd name="T61" fmla="*/ 36 h 56"/>
                <a:gd name="T62" fmla="*/ 48 w 56"/>
                <a:gd name="T63" fmla="*/ 36 h 56"/>
                <a:gd name="T64" fmla="*/ 56 w 56"/>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6">
                  <a:moveTo>
                    <a:pt x="56" y="28"/>
                  </a:moveTo>
                  <a:cubicBezTo>
                    <a:pt x="56" y="23"/>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8"/>
                  </a:cubicBezTo>
                  <a:cubicBezTo>
                    <a:pt x="36" y="8"/>
                    <a:pt x="36" y="8"/>
                    <a:pt x="36" y="8"/>
                  </a:cubicBezTo>
                  <a:cubicBezTo>
                    <a:pt x="36" y="3"/>
                    <a:pt x="33" y="0"/>
                    <a:pt x="28" y="0"/>
                  </a:cubicBezTo>
                  <a:cubicBezTo>
                    <a:pt x="23" y="0"/>
                    <a:pt x="19" y="3"/>
                    <a:pt x="19" y="8"/>
                  </a:cubicBezTo>
                  <a:cubicBezTo>
                    <a:pt x="19" y="8"/>
                    <a:pt x="19" y="8"/>
                    <a:pt x="19" y="8"/>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3"/>
                    <a:pt x="0" y="28"/>
                  </a:cubicBezTo>
                  <a:cubicBezTo>
                    <a:pt x="0" y="33"/>
                    <a:pt x="3"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19" y="44"/>
                    <a:pt x="19" y="48"/>
                  </a:cubicBezTo>
                  <a:cubicBezTo>
                    <a:pt x="19" y="48"/>
                    <a:pt x="19" y="48"/>
                    <a:pt x="19" y="48"/>
                  </a:cubicBezTo>
                  <a:cubicBezTo>
                    <a:pt x="19" y="53"/>
                    <a:pt x="23" y="56"/>
                    <a:pt x="28" y="56"/>
                  </a:cubicBezTo>
                  <a:cubicBezTo>
                    <a:pt x="33" y="56"/>
                    <a:pt x="36" y="53"/>
                    <a:pt x="36" y="48"/>
                  </a:cubicBezTo>
                  <a:cubicBezTo>
                    <a:pt x="36" y="48"/>
                    <a:pt x="36" y="48"/>
                    <a:pt x="36" y="48"/>
                  </a:cubicBezTo>
                  <a:cubicBezTo>
                    <a:pt x="36" y="44"/>
                    <a:pt x="34" y="41"/>
                    <a:pt x="31" y="40"/>
                  </a:cubicBezTo>
                  <a:cubicBezTo>
                    <a:pt x="31" y="31"/>
                    <a:pt x="31" y="31"/>
                    <a:pt x="31" y="31"/>
                  </a:cubicBezTo>
                  <a:cubicBezTo>
                    <a:pt x="40" y="31"/>
                    <a:pt x="40" y="31"/>
                    <a:pt x="40" y="31"/>
                  </a:cubicBezTo>
                  <a:cubicBezTo>
                    <a:pt x="41" y="34"/>
                    <a:pt x="44" y="36"/>
                    <a:pt x="48" y="36"/>
                  </a:cubicBezTo>
                  <a:cubicBezTo>
                    <a:pt x="48" y="36"/>
                    <a:pt x="48" y="36"/>
                    <a:pt x="48" y="36"/>
                  </a:cubicBezTo>
                  <a:cubicBezTo>
                    <a:pt x="52" y="36"/>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0" name="Freeform 75"/>
            <p:cNvSpPr>
              <a:spLocks/>
            </p:cNvSpPr>
            <p:nvPr/>
          </p:nvSpPr>
          <p:spPr bwMode="auto">
            <a:xfrm>
              <a:off x="2784475" y="785813"/>
              <a:ext cx="44450" cy="44450"/>
            </a:xfrm>
            <a:custGeom>
              <a:avLst/>
              <a:gdLst>
                <a:gd name="T0" fmla="*/ 56 w 56"/>
                <a:gd name="T1" fmla="*/ 28 h 56"/>
                <a:gd name="T2" fmla="*/ 48 w 56"/>
                <a:gd name="T3" fmla="*/ 20 h 56"/>
                <a:gd name="T4" fmla="*/ 48 w 56"/>
                <a:gd name="T5" fmla="*/ 20 h 56"/>
                <a:gd name="T6" fmla="*/ 40 w 56"/>
                <a:gd name="T7" fmla="*/ 25 h 56"/>
                <a:gd name="T8" fmla="*/ 31 w 56"/>
                <a:gd name="T9" fmla="*/ 25 h 56"/>
                <a:gd name="T10" fmla="*/ 31 w 56"/>
                <a:gd name="T11" fmla="*/ 16 h 56"/>
                <a:gd name="T12" fmla="*/ 37 w 56"/>
                <a:gd name="T13" fmla="*/ 8 h 56"/>
                <a:gd name="T14" fmla="*/ 37 w 56"/>
                <a:gd name="T15" fmla="*/ 8 h 56"/>
                <a:gd name="T16" fmla="*/ 28 w 56"/>
                <a:gd name="T17" fmla="*/ 0 h 56"/>
                <a:gd name="T18" fmla="*/ 20 w 56"/>
                <a:gd name="T19" fmla="*/ 8 h 56"/>
                <a:gd name="T20" fmla="*/ 20 w 56"/>
                <a:gd name="T21" fmla="*/ 8 h 56"/>
                <a:gd name="T22" fmla="*/ 25 w 56"/>
                <a:gd name="T23" fmla="*/ 16 h 56"/>
                <a:gd name="T24" fmla="*/ 25 w 56"/>
                <a:gd name="T25" fmla="*/ 25 h 56"/>
                <a:gd name="T26" fmla="*/ 16 w 56"/>
                <a:gd name="T27" fmla="*/ 25 h 56"/>
                <a:gd name="T28" fmla="*/ 8 w 56"/>
                <a:gd name="T29" fmla="*/ 20 h 56"/>
                <a:gd name="T30" fmla="*/ 8 w 56"/>
                <a:gd name="T31" fmla="*/ 20 h 56"/>
                <a:gd name="T32" fmla="*/ 0 w 56"/>
                <a:gd name="T33" fmla="*/ 28 h 56"/>
                <a:gd name="T34" fmla="*/ 8 w 56"/>
                <a:gd name="T35" fmla="*/ 36 h 56"/>
                <a:gd name="T36" fmla="*/ 8 w 56"/>
                <a:gd name="T37" fmla="*/ 36 h 56"/>
                <a:gd name="T38" fmla="*/ 16 w 56"/>
                <a:gd name="T39" fmla="*/ 31 h 56"/>
                <a:gd name="T40" fmla="*/ 25 w 56"/>
                <a:gd name="T41" fmla="*/ 31 h 56"/>
                <a:gd name="T42" fmla="*/ 25 w 56"/>
                <a:gd name="T43" fmla="*/ 40 h 56"/>
                <a:gd name="T44" fmla="*/ 20 w 56"/>
                <a:gd name="T45" fmla="*/ 48 h 56"/>
                <a:gd name="T46" fmla="*/ 20 w 56"/>
                <a:gd name="T47" fmla="*/ 48 h 56"/>
                <a:gd name="T48" fmla="*/ 28 w 56"/>
                <a:gd name="T49" fmla="*/ 56 h 56"/>
                <a:gd name="T50" fmla="*/ 37 w 56"/>
                <a:gd name="T51" fmla="*/ 48 h 56"/>
                <a:gd name="T52" fmla="*/ 37 w 56"/>
                <a:gd name="T53" fmla="*/ 48 h 56"/>
                <a:gd name="T54" fmla="*/ 31 w 56"/>
                <a:gd name="T55" fmla="*/ 40 h 56"/>
                <a:gd name="T56" fmla="*/ 31 w 56"/>
                <a:gd name="T57" fmla="*/ 31 h 56"/>
                <a:gd name="T58" fmla="*/ 40 w 56"/>
                <a:gd name="T59" fmla="*/ 31 h 56"/>
                <a:gd name="T60" fmla="*/ 48 w 56"/>
                <a:gd name="T61" fmla="*/ 36 h 56"/>
                <a:gd name="T62" fmla="*/ 48 w 56"/>
                <a:gd name="T63" fmla="*/ 36 h 56"/>
                <a:gd name="T64" fmla="*/ 56 w 56"/>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6">
                  <a:moveTo>
                    <a:pt x="56" y="28"/>
                  </a:moveTo>
                  <a:cubicBezTo>
                    <a:pt x="56" y="23"/>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8"/>
                  </a:cubicBezTo>
                  <a:cubicBezTo>
                    <a:pt x="37" y="8"/>
                    <a:pt x="37" y="8"/>
                    <a:pt x="37" y="8"/>
                  </a:cubicBezTo>
                  <a:cubicBezTo>
                    <a:pt x="37" y="3"/>
                    <a:pt x="33" y="0"/>
                    <a:pt x="28" y="0"/>
                  </a:cubicBezTo>
                  <a:cubicBezTo>
                    <a:pt x="23" y="0"/>
                    <a:pt x="20" y="3"/>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3"/>
                    <a:pt x="23" y="56"/>
                    <a:pt x="28" y="56"/>
                  </a:cubicBezTo>
                  <a:cubicBezTo>
                    <a:pt x="33" y="56"/>
                    <a:pt x="37" y="53"/>
                    <a:pt x="37" y="48"/>
                  </a:cubicBezTo>
                  <a:cubicBezTo>
                    <a:pt x="37" y="48"/>
                    <a:pt x="37" y="48"/>
                    <a:pt x="37" y="48"/>
                  </a:cubicBezTo>
                  <a:cubicBezTo>
                    <a:pt x="37" y="44"/>
                    <a:pt x="34" y="41"/>
                    <a:pt x="31" y="40"/>
                  </a:cubicBezTo>
                  <a:cubicBezTo>
                    <a:pt x="31" y="31"/>
                    <a:pt x="31" y="31"/>
                    <a:pt x="31" y="31"/>
                  </a:cubicBezTo>
                  <a:cubicBezTo>
                    <a:pt x="40" y="31"/>
                    <a:pt x="40" y="31"/>
                    <a:pt x="40" y="31"/>
                  </a:cubicBezTo>
                  <a:cubicBezTo>
                    <a:pt x="41" y="34"/>
                    <a:pt x="44" y="36"/>
                    <a:pt x="48" y="36"/>
                  </a:cubicBezTo>
                  <a:cubicBezTo>
                    <a:pt x="48" y="36"/>
                    <a:pt x="48" y="36"/>
                    <a:pt x="48" y="36"/>
                  </a:cubicBezTo>
                  <a:cubicBezTo>
                    <a:pt x="53" y="36"/>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1" name="Freeform 76"/>
            <p:cNvSpPr>
              <a:spLocks/>
            </p:cNvSpPr>
            <p:nvPr/>
          </p:nvSpPr>
          <p:spPr bwMode="auto">
            <a:xfrm>
              <a:off x="2873375" y="785813"/>
              <a:ext cx="46038" cy="44450"/>
            </a:xfrm>
            <a:custGeom>
              <a:avLst/>
              <a:gdLst>
                <a:gd name="T0" fmla="*/ 57 w 57"/>
                <a:gd name="T1" fmla="*/ 28 h 56"/>
                <a:gd name="T2" fmla="*/ 48 w 57"/>
                <a:gd name="T3" fmla="*/ 20 h 56"/>
                <a:gd name="T4" fmla="*/ 48 w 57"/>
                <a:gd name="T5" fmla="*/ 20 h 56"/>
                <a:gd name="T6" fmla="*/ 40 w 57"/>
                <a:gd name="T7" fmla="*/ 25 h 56"/>
                <a:gd name="T8" fmla="*/ 31 w 57"/>
                <a:gd name="T9" fmla="*/ 25 h 56"/>
                <a:gd name="T10" fmla="*/ 31 w 57"/>
                <a:gd name="T11" fmla="*/ 16 h 56"/>
                <a:gd name="T12" fmla="*/ 37 w 57"/>
                <a:gd name="T13" fmla="*/ 8 h 56"/>
                <a:gd name="T14" fmla="*/ 37 w 57"/>
                <a:gd name="T15" fmla="*/ 8 h 56"/>
                <a:gd name="T16" fmla="*/ 28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8 w 57"/>
                <a:gd name="T29" fmla="*/ 20 h 56"/>
                <a:gd name="T30" fmla="*/ 8 w 57"/>
                <a:gd name="T31" fmla="*/ 20 h 56"/>
                <a:gd name="T32" fmla="*/ 0 w 57"/>
                <a:gd name="T33" fmla="*/ 28 h 56"/>
                <a:gd name="T34" fmla="*/ 8 w 57"/>
                <a:gd name="T35" fmla="*/ 36 h 56"/>
                <a:gd name="T36" fmla="*/ 8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8 w 57"/>
                <a:gd name="T49" fmla="*/ 56 h 56"/>
                <a:gd name="T50" fmla="*/ 37 w 57"/>
                <a:gd name="T51" fmla="*/ 48 h 56"/>
                <a:gd name="T52" fmla="*/ 37 w 57"/>
                <a:gd name="T53" fmla="*/ 48 h 56"/>
                <a:gd name="T54" fmla="*/ 31 w 57"/>
                <a:gd name="T55" fmla="*/ 40 h 56"/>
                <a:gd name="T56" fmla="*/ 31 w 57"/>
                <a:gd name="T57" fmla="*/ 31 h 56"/>
                <a:gd name="T58" fmla="*/ 40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8"/>
                  </a:cubicBezTo>
                  <a:cubicBezTo>
                    <a:pt x="37" y="8"/>
                    <a:pt x="37" y="8"/>
                    <a:pt x="37" y="8"/>
                  </a:cubicBezTo>
                  <a:cubicBezTo>
                    <a:pt x="37" y="3"/>
                    <a:pt x="33" y="0"/>
                    <a:pt x="28" y="0"/>
                  </a:cubicBezTo>
                  <a:cubicBezTo>
                    <a:pt x="24" y="0"/>
                    <a:pt x="20" y="3"/>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3"/>
                    <a:pt x="24" y="56"/>
                    <a:pt x="28" y="56"/>
                  </a:cubicBezTo>
                  <a:cubicBezTo>
                    <a:pt x="33" y="56"/>
                    <a:pt x="37" y="53"/>
                    <a:pt x="37" y="48"/>
                  </a:cubicBezTo>
                  <a:cubicBezTo>
                    <a:pt x="37" y="48"/>
                    <a:pt x="37" y="48"/>
                    <a:pt x="37" y="48"/>
                  </a:cubicBezTo>
                  <a:cubicBezTo>
                    <a:pt x="37" y="44"/>
                    <a:pt x="35" y="41"/>
                    <a:pt x="31" y="40"/>
                  </a:cubicBezTo>
                  <a:cubicBezTo>
                    <a:pt x="31" y="31"/>
                    <a:pt x="31" y="31"/>
                    <a:pt x="31" y="31"/>
                  </a:cubicBezTo>
                  <a:cubicBezTo>
                    <a:pt x="40" y="31"/>
                    <a:pt x="40" y="31"/>
                    <a:pt x="40"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2" name="Freeform 77"/>
            <p:cNvSpPr>
              <a:spLocks/>
            </p:cNvSpPr>
            <p:nvPr/>
          </p:nvSpPr>
          <p:spPr bwMode="auto">
            <a:xfrm>
              <a:off x="2963863" y="785813"/>
              <a:ext cx="46038" cy="44450"/>
            </a:xfrm>
            <a:custGeom>
              <a:avLst/>
              <a:gdLst>
                <a:gd name="T0" fmla="*/ 57 w 57"/>
                <a:gd name="T1" fmla="*/ 28 h 56"/>
                <a:gd name="T2" fmla="*/ 48 w 57"/>
                <a:gd name="T3" fmla="*/ 20 h 56"/>
                <a:gd name="T4" fmla="*/ 48 w 57"/>
                <a:gd name="T5" fmla="*/ 20 h 56"/>
                <a:gd name="T6" fmla="*/ 41 w 57"/>
                <a:gd name="T7" fmla="*/ 25 h 56"/>
                <a:gd name="T8" fmla="*/ 32 w 57"/>
                <a:gd name="T9" fmla="*/ 25 h 56"/>
                <a:gd name="T10" fmla="*/ 32 w 57"/>
                <a:gd name="T11" fmla="*/ 16 h 56"/>
                <a:gd name="T12" fmla="*/ 37 w 57"/>
                <a:gd name="T13" fmla="*/ 8 h 56"/>
                <a:gd name="T14" fmla="*/ 37 w 57"/>
                <a:gd name="T15" fmla="*/ 8 h 56"/>
                <a:gd name="T16" fmla="*/ 28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9 w 57"/>
                <a:gd name="T29" fmla="*/ 20 h 56"/>
                <a:gd name="T30" fmla="*/ 9 w 57"/>
                <a:gd name="T31" fmla="*/ 20 h 56"/>
                <a:gd name="T32" fmla="*/ 0 w 57"/>
                <a:gd name="T33" fmla="*/ 28 h 56"/>
                <a:gd name="T34" fmla="*/ 9 w 57"/>
                <a:gd name="T35" fmla="*/ 36 h 56"/>
                <a:gd name="T36" fmla="*/ 9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8 w 57"/>
                <a:gd name="T49" fmla="*/ 56 h 56"/>
                <a:gd name="T50" fmla="*/ 37 w 57"/>
                <a:gd name="T51" fmla="*/ 48 h 56"/>
                <a:gd name="T52" fmla="*/ 37 w 57"/>
                <a:gd name="T53" fmla="*/ 48 h 56"/>
                <a:gd name="T54" fmla="*/ 32 w 57"/>
                <a:gd name="T55" fmla="*/ 40 h 56"/>
                <a:gd name="T56" fmla="*/ 32 w 57"/>
                <a:gd name="T57" fmla="*/ 31 h 56"/>
                <a:gd name="T58" fmla="*/ 41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3"/>
                    <a:pt x="33" y="0"/>
                    <a:pt x="28" y="0"/>
                  </a:cubicBezTo>
                  <a:cubicBezTo>
                    <a:pt x="24" y="0"/>
                    <a:pt x="20" y="3"/>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3"/>
                    <a:pt x="0" y="28"/>
                  </a:cubicBezTo>
                  <a:cubicBezTo>
                    <a:pt x="0" y="33"/>
                    <a:pt x="4" y="36"/>
                    <a:pt x="9" y="36"/>
                  </a:cubicBezTo>
                  <a:cubicBezTo>
                    <a:pt x="9" y="36"/>
                    <a:pt x="9" y="36"/>
                    <a:pt x="9"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3"/>
                    <a:pt x="24" y="56"/>
                    <a:pt x="28" y="56"/>
                  </a:cubicBezTo>
                  <a:cubicBezTo>
                    <a:pt x="33" y="56"/>
                    <a:pt x="37" y="53"/>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3" name="Freeform 78"/>
            <p:cNvSpPr>
              <a:spLocks/>
            </p:cNvSpPr>
            <p:nvPr/>
          </p:nvSpPr>
          <p:spPr bwMode="auto">
            <a:xfrm>
              <a:off x="3052763" y="785813"/>
              <a:ext cx="46038" cy="44450"/>
            </a:xfrm>
            <a:custGeom>
              <a:avLst/>
              <a:gdLst>
                <a:gd name="T0" fmla="*/ 57 w 57"/>
                <a:gd name="T1" fmla="*/ 28 h 56"/>
                <a:gd name="T2" fmla="*/ 48 w 57"/>
                <a:gd name="T3" fmla="*/ 20 h 56"/>
                <a:gd name="T4" fmla="*/ 48 w 57"/>
                <a:gd name="T5" fmla="*/ 20 h 56"/>
                <a:gd name="T6" fmla="*/ 41 w 57"/>
                <a:gd name="T7" fmla="*/ 25 h 56"/>
                <a:gd name="T8" fmla="*/ 32 w 57"/>
                <a:gd name="T9" fmla="*/ 25 h 56"/>
                <a:gd name="T10" fmla="*/ 32 w 57"/>
                <a:gd name="T11" fmla="*/ 16 h 56"/>
                <a:gd name="T12" fmla="*/ 37 w 57"/>
                <a:gd name="T13" fmla="*/ 8 h 56"/>
                <a:gd name="T14" fmla="*/ 37 w 57"/>
                <a:gd name="T15" fmla="*/ 8 h 56"/>
                <a:gd name="T16" fmla="*/ 29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9 w 57"/>
                <a:gd name="T29" fmla="*/ 20 h 56"/>
                <a:gd name="T30" fmla="*/ 9 w 57"/>
                <a:gd name="T31" fmla="*/ 20 h 56"/>
                <a:gd name="T32" fmla="*/ 0 w 57"/>
                <a:gd name="T33" fmla="*/ 28 h 56"/>
                <a:gd name="T34" fmla="*/ 9 w 57"/>
                <a:gd name="T35" fmla="*/ 36 h 56"/>
                <a:gd name="T36" fmla="*/ 9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9 w 57"/>
                <a:gd name="T49" fmla="*/ 56 h 56"/>
                <a:gd name="T50" fmla="*/ 37 w 57"/>
                <a:gd name="T51" fmla="*/ 48 h 56"/>
                <a:gd name="T52" fmla="*/ 37 w 57"/>
                <a:gd name="T53" fmla="*/ 48 h 56"/>
                <a:gd name="T54" fmla="*/ 32 w 57"/>
                <a:gd name="T55" fmla="*/ 40 h 56"/>
                <a:gd name="T56" fmla="*/ 32 w 57"/>
                <a:gd name="T57" fmla="*/ 31 h 56"/>
                <a:gd name="T58" fmla="*/ 41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3"/>
                    <a:pt x="33" y="0"/>
                    <a:pt x="29" y="0"/>
                  </a:cubicBezTo>
                  <a:cubicBezTo>
                    <a:pt x="24" y="0"/>
                    <a:pt x="20" y="3"/>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3"/>
                    <a:pt x="0" y="28"/>
                  </a:cubicBezTo>
                  <a:cubicBezTo>
                    <a:pt x="0" y="33"/>
                    <a:pt x="4" y="36"/>
                    <a:pt x="9" y="36"/>
                  </a:cubicBezTo>
                  <a:cubicBezTo>
                    <a:pt x="9" y="36"/>
                    <a:pt x="9" y="36"/>
                    <a:pt x="9"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3"/>
                    <a:pt x="24" y="56"/>
                    <a:pt x="29" y="56"/>
                  </a:cubicBezTo>
                  <a:cubicBezTo>
                    <a:pt x="33" y="56"/>
                    <a:pt x="37" y="53"/>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4" name="Freeform 79"/>
            <p:cNvSpPr>
              <a:spLocks/>
            </p:cNvSpPr>
            <p:nvPr/>
          </p:nvSpPr>
          <p:spPr bwMode="auto">
            <a:xfrm>
              <a:off x="3141663" y="785813"/>
              <a:ext cx="46038" cy="44450"/>
            </a:xfrm>
            <a:custGeom>
              <a:avLst/>
              <a:gdLst>
                <a:gd name="T0" fmla="*/ 57 w 57"/>
                <a:gd name="T1" fmla="*/ 28 h 56"/>
                <a:gd name="T2" fmla="*/ 49 w 57"/>
                <a:gd name="T3" fmla="*/ 20 h 56"/>
                <a:gd name="T4" fmla="*/ 49 w 57"/>
                <a:gd name="T5" fmla="*/ 20 h 56"/>
                <a:gd name="T6" fmla="*/ 41 w 57"/>
                <a:gd name="T7" fmla="*/ 25 h 56"/>
                <a:gd name="T8" fmla="*/ 32 w 57"/>
                <a:gd name="T9" fmla="*/ 25 h 56"/>
                <a:gd name="T10" fmla="*/ 32 w 57"/>
                <a:gd name="T11" fmla="*/ 16 h 56"/>
                <a:gd name="T12" fmla="*/ 37 w 57"/>
                <a:gd name="T13" fmla="*/ 8 h 56"/>
                <a:gd name="T14" fmla="*/ 37 w 57"/>
                <a:gd name="T15" fmla="*/ 8 h 56"/>
                <a:gd name="T16" fmla="*/ 29 w 57"/>
                <a:gd name="T17" fmla="*/ 0 h 56"/>
                <a:gd name="T18" fmla="*/ 20 w 57"/>
                <a:gd name="T19" fmla="*/ 8 h 56"/>
                <a:gd name="T20" fmla="*/ 20 w 57"/>
                <a:gd name="T21" fmla="*/ 8 h 56"/>
                <a:gd name="T22" fmla="*/ 26 w 57"/>
                <a:gd name="T23" fmla="*/ 16 h 56"/>
                <a:gd name="T24" fmla="*/ 26 w 57"/>
                <a:gd name="T25" fmla="*/ 25 h 56"/>
                <a:gd name="T26" fmla="*/ 17 w 57"/>
                <a:gd name="T27" fmla="*/ 25 h 56"/>
                <a:gd name="T28" fmla="*/ 9 w 57"/>
                <a:gd name="T29" fmla="*/ 20 h 56"/>
                <a:gd name="T30" fmla="*/ 9 w 57"/>
                <a:gd name="T31" fmla="*/ 20 h 56"/>
                <a:gd name="T32" fmla="*/ 0 w 57"/>
                <a:gd name="T33" fmla="*/ 28 h 56"/>
                <a:gd name="T34" fmla="*/ 9 w 57"/>
                <a:gd name="T35" fmla="*/ 36 h 56"/>
                <a:gd name="T36" fmla="*/ 9 w 57"/>
                <a:gd name="T37" fmla="*/ 36 h 56"/>
                <a:gd name="T38" fmla="*/ 17 w 57"/>
                <a:gd name="T39" fmla="*/ 31 h 56"/>
                <a:gd name="T40" fmla="*/ 26 w 57"/>
                <a:gd name="T41" fmla="*/ 31 h 56"/>
                <a:gd name="T42" fmla="*/ 26 w 57"/>
                <a:gd name="T43" fmla="*/ 40 h 56"/>
                <a:gd name="T44" fmla="*/ 20 w 57"/>
                <a:gd name="T45" fmla="*/ 48 h 56"/>
                <a:gd name="T46" fmla="*/ 20 w 57"/>
                <a:gd name="T47" fmla="*/ 48 h 56"/>
                <a:gd name="T48" fmla="*/ 29 w 57"/>
                <a:gd name="T49" fmla="*/ 56 h 56"/>
                <a:gd name="T50" fmla="*/ 37 w 57"/>
                <a:gd name="T51" fmla="*/ 48 h 56"/>
                <a:gd name="T52" fmla="*/ 37 w 57"/>
                <a:gd name="T53" fmla="*/ 48 h 56"/>
                <a:gd name="T54" fmla="*/ 32 w 57"/>
                <a:gd name="T55" fmla="*/ 40 h 56"/>
                <a:gd name="T56" fmla="*/ 32 w 57"/>
                <a:gd name="T57" fmla="*/ 31 h 56"/>
                <a:gd name="T58" fmla="*/ 41 w 57"/>
                <a:gd name="T59" fmla="*/ 31 h 56"/>
                <a:gd name="T60" fmla="*/ 49 w 57"/>
                <a:gd name="T61" fmla="*/ 36 h 56"/>
                <a:gd name="T62" fmla="*/ 49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3"/>
                    <a:pt x="33" y="0"/>
                    <a:pt x="29" y="0"/>
                  </a:cubicBezTo>
                  <a:cubicBezTo>
                    <a:pt x="24" y="0"/>
                    <a:pt x="20" y="3"/>
                    <a:pt x="20" y="8"/>
                  </a:cubicBezTo>
                  <a:cubicBezTo>
                    <a:pt x="20" y="8"/>
                    <a:pt x="20" y="8"/>
                    <a:pt x="20" y="8"/>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3"/>
                    <a:pt x="0" y="28"/>
                  </a:cubicBezTo>
                  <a:cubicBezTo>
                    <a:pt x="0" y="33"/>
                    <a:pt x="4" y="36"/>
                    <a:pt x="9" y="36"/>
                  </a:cubicBezTo>
                  <a:cubicBezTo>
                    <a:pt x="9" y="36"/>
                    <a:pt x="9" y="36"/>
                    <a:pt x="9" y="36"/>
                  </a:cubicBezTo>
                  <a:cubicBezTo>
                    <a:pt x="12" y="36"/>
                    <a:pt x="15" y="34"/>
                    <a:pt x="17" y="31"/>
                  </a:cubicBezTo>
                  <a:cubicBezTo>
                    <a:pt x="26" y="31"/>
                    <a:pt x="26" y="31"/>
                    <a:pt x="26" y="31"/>
                  </a:cubicBezTo>
                  <a:cubicBezTo>
                    <a:pt x="26" y="40"/>
                    <a:pt x="26" y="40"/>
                    <a:pt x="26" y="40"/>
                  </a:cubicBezTo>
                  <a:cubicBezTo>
                    <a:pt x="22" y="41"/>
                    <a:pt x="20" y="44"/>
                    <a:pt x="20" y="48"/>
                  </a:cubicBezTo>
                  <a:cubicBezTo>
                    <a:pt x="20" y="48"/>
                    <a:pt x="20" y="48"/>
                    <a:pt x="20" y="48"/>
                  </a:cubicBezTo>
                  <a:cubicBezTo>
                    <a:pt x="20" y="53"/>
                    <a:pt x="24" y="56"/>
                    <a:pt x="29" y="56"/>
                  </a:cubicBezTo>
                  <a:cubicBezTo>
                    <a:pt x="33" y="56"/>
                    <a:pt x="37" y="53"/>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9" y="36"/>
                  </a:cubicBezTo>
                  <a:cubicBezTo>
                    <a:pt x="49" y="36"/>
                    <a:pt x="49" y="36"/>
                    <a:pt x="49"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5" name="Freeform 80"/>
            <p:cNvSpPr>
              <a:spLocks/>
            </p:cNvSpPr>
            <p:nvPr/>
          </p:nvSpPr>
          <p:spPr bwMode="auto">
            <a:xfrm>
              <a:off x="3232150" y="785813"/>
              <a:ext cx="46038" cy="44450"/>
            </a:xfrm>
            <a:custGeom>
              <a:avLst/>
              <a:gdLst>
                <a:gd name="T0" fmla="*/ 56 w 56"/>
                <a:gd name="T1" fmla="*/ 28 h 56"/>
                <a:gd name="T2" fmla="*/ 48 w 56"/>
                <a:gd name="T3" fmla="*/ 20 h 56"/>
                <a:gd name="T4" fmla="*/ 48 w 56"/>
                <a:gd name="T5" fmla="*/ 20 h 56"/>
                <a:gd name="T6" fmla="*/ 40 w 56"/>
                <a:gd name="T7" fmla="*/ 25 h 56"/>
                <a:gd name="T8" fmla="*/ 31 w 56"/>
                <a:gd name="T9" fmla="*/ 25 h 56"/>
                <a:gd name="T10" fmla="*/ 31 w 56"/>
                <a:gd name="T11" fmla="*/ 16 h 56"/>
                <a:gd name="T12" fmla="*/ 36 w 56"/>
                <a:gd name="T13" fmla="*/ 8 h 56"/>
                <a:gd name="T14" fmla="*/ 36 w 56"/>
                <a:gd name="T15" fmla="*/ 8 h 56"/>
                <a:gd name="T16" fmla="*/ 28 w 56"/>
                <a:gd name="T17" fmla="*/ 0 h 56"/>
                <a:gd name="T18" fmla="*/ 19 w 56"/>
                <a:gd name="T19" fmla="*/ 8 h 56"/>
                <a:gd name="T20" fmla="*/ 19 w 56"/>
                <a:gd name="T21" fmla="*/ 8 h 56"/>
                <a:gd name="T22" fmla="*/ 25 w 56"/>
                <a:gd name="T23" fmla="*/ 16 h 56"/>
                <a:gd name="T24" fmla="*/ 25 w 56"/>
                <a:gd name="T25" fmla="*/ 25 h 56"/>
                <a:gd name="T26" fmla="*/ 16 w 56"/>
                <a:gd name="T27" fmla="*/ 25 h 56"/>
                <a:gd name="T28" fmla="*/ 8 w 56"/>
                <a:gd name="T29" fmla="*/ 20 h 56"/>
                <a:gd name="T30" fmla="*/ 8 w 56"/>
                <a:gd name="T31" fmla="*/ 20 h 56"/>
                <a:gd name="T32" fmla="*/ 0 w 56"/>
                <a:gd name="T33" fmla="*/ 28 h 56"/>
                <a:gd name="T34" fmla="*/ 8 w 56"/>
                <a:gd name="T35" fmla="*/ 36 h 56"/>
                <a:gd name="T36" fmla="*/ 8 w 56"/>
                <a:gd name="T37" fmla="*/ 36 h 56"/>
                <a:gd name="T38" fmla="*/ 16 w 56"/>
                <a:gd name="T39" fmla="*/ 31 h 56"/>
                <a:gd name="T40" fmla="*/ 25 w 56"/>
                <a:gd name="T41" fmla="*/ 31 h 56"/>
                <a:gd name="T42" fmla="*/ 25 w 56"/>
                <a:gd name="T43" fmla="*/ 40 h 56"/>
                <a:gd name="T44" fmla="*/ 19 w 56"/>
                <a:gd name="T45" fmla="*/ 48 h 56"/>
                <a:gd name="T46" fmla="*/ 19 w 56"/>
                <a:gd name="T47" fmla="*/ 48 h 56"/>
                <a:gd name="T48" fmla="*/ 28 w 56"/>
                <a:gd name="T49" fmla="*/ 56 h 56"/>
                <a:gd name="T50" fmla="*/ 36 w 56"/>
                <a:gd name="T51" fmla="*/ 48 h 56"/>
                <a:gd name="T52" fmla="*/ 36 w 56"/>
                <a:gd name="T53" fmla="*/ 48 h 56"/>
                <a:gd name="T54" fmla="*/ 31 w 56"/>
                <a:gd name="T55" fmla="*/ 40 h 56"/>
                <a:gd name="T56" fmla="*/ 31 w 56"/>
                <a:gd name="T57" fmla="*/ 31 h 56"/>
                <a:gd name="T58" fmla="*/ 40 w 56"/>
                <a:gd name="T59" fmla="*/ 31 h 56"/>
                <a:gd name="T60" fmla="*/ 48 w 56"/>
                <a:gd name="T61" fmla="*/ 36 h 56"/>
                <a:gd name="T62" fmla="*/ 48 w 56"/>
                <a:gd name="T63" fmla="*/ 36 h 56"/>
                <a:gd name="T64" fmla="*/ 56 w 56"/>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6">
                  <a:moveTo>
                    <a:pt x="56" y="28"/>
                  </a:moveTo>
                  <a:cubicBezTo>
                    <a:pt x="56" y="23"/>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8"/>
                  </a:cubicBezTo>
                  <a:cubicBezTo>
                    <a:pt x="36" y="8"/>
                    <a:pt x="36" y="8"/>
                    <a:pt x="36" y="8"/>
                  </a:cubicBezTo>
                  <a:cubicBezTo>
                    <a:pt x="36" y="3"/>
                    <a:pt x="33" y="0"/>
                    <a:pt x="28" y="0"/>
                  </a:cubicBezTo>
                  <a:cubicBezTo>
                    <a:pt x="23" y="0"/>
                    <a:pt x="19" y="3"/>
                    <a:pt x="19" y="8"/>
                  </a:cubicBezTo>
                  <a:cubicBezTo>
                    <a:pt x="19" y="8"/>
                    <a:pt x="19" y="8"/>
                    <a:pt x="19" y="8"/>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3"/>
                    <a:pt x="0" y="28"/>
                  </a:cubicBezTo>
                  <a:cubicBezTo>
                    <a:pt x="0" y="33"/>
                    <a:pt x="3"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19" y="44"/>
                    <a:pt x="19" y="48"/>
                  </a:cubicBezTo>
                  <a:cubicBezTo>
                    <a:pt x="19" y="48"/>
                    <a:pt x="19" y="48"/>
                    <a:pt x="19" y="48"/>
                  </a:cubicBezTo>
                  <a:cubicBezTo>
                    <a:pt x="19" y="53"/>
                    <a:pt x="23" y="56"/>
                    <a:pt x="28" y="56"/>
                  </a:cubicBezTo>
                  <a:cubicBezTo>
                    <a:pt x="33" y="56"/>
                    <a:pt x="36" y="53"/>
                    <a:pt x="36" y="48"/>
                  </a:cubicBezTo>
                  <a:cubicBezTo>
                    <a:pt x="36" y="48"/>
                    <a:pt x="36" y="48"/>
                    <a:pt x="36" y="48"/>
                  </a:cubicBezTo>
                  <a:cubicBezTo>
                    <a:pt x="36" y="44"/>
                    <a:pt x="34" y="41"/>
                    <a:pt x="31" y="40"/>
                  </a:cubicBezTo>
                  <a:cubicBezTo>
                    <a:pt x="31" y="31"/>
                    <a:pt x="31" y="31"/>
                    <a:pt x="31" y="31"/>
                  </a:cubicBezTo>
                  <a:cubicBezTo>
                    <a:pt x="40" y="31"/>
                    <a:pt x="40" y="31"/>
                    <a:pt x="40" y="31"/>
                  </a:cubicBezTo>
                  <a:cubicBezTo>
                    <a:pt x="41" y="34"/>
                    <a:pt x="44" y="36"/>
                    <a:pt x="48" y="36"/>
                  </a:cubicBezTo>
                  <a:cubicBezTo>
                    <a:pt x="48" y="36"/>
                    <a:pt x="48" y="36"/>
                    <a:pt x="48" y="36"/>
                  </a:cubicBezTo>
                  <a:cubicBezTo>
                    <a:pt x="52" y="36"/>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6" name="Freeform 81"/>
            <p:cNvSpPr>
              <a:spLocks/>
            </p:cNvSpPr>
            <p:nvPr/>
          </p:nvSpPr>
          <p:spPr bwMode="auto">
            <a:xfrm>
              <a:off x="3322638" y="785813"/>
              <a:ext cx="44450" cy="44450"/>
            </a:xfrm>
            <a:custGeom>
              <a:avLst/>
              <a:gdLst>
                <a:gd name="T0" fmla="*/ 56 w 56"/>
                <a:gd name="T1" fmla="*/ 28 h 56"/>
                <a:gd name="T2" fmla="*/ 48 w 56"/>
                <a:gd name="T3" fmla="*/ 20 h 56"/>
                <a:gd name="T4" fmla="*/ 48 w 56"/>
                <a:gd name="T5" fmla="*/ 20 h 56"/>
                <a:gd name="T6" fmla="*/ 40 w 56"/>
                <a:gd name="T7" fmla="*/ 25 h 56"/>
                <a:gd name="T8" fmla="*/ 31 w 56"/>
                <a:gd name="T9" fmla="*/ 25 h 56"/>
                <a:gd name="T10" fmla="*/ 31 w 56"/>
                <a:gd name="T11" fmla="*/ 16 h 56"/>
                <a:gd name="T12" fmla="*/ 37 w 56"/>
                <a:gd name="T13" fmla="*/ 8 h 56"/>
                <a:gd name="T14" fmla="*/ 37 w 56"/>
                <a:gd name="T15" fmla="*/ 8 h 56"/>
                <a:gd name="T16" fmla="*/ 28 w 56"/>
                <a:gd name="T17" fmla="*/ 0 h 56"/>
                <a:gd name="T18" fmla="*/ 20 w 56"/>
                <a:gd name="T19" fmla="*/ 8 h 56"/>
                <a:gd name="T20" fmla="*/ 20 w 56"/>
                <a:gd name="T21" fmla="*/ 8 h 56"/>
                <a:gd name="T22" fmla="*/ 25 w 56"/>
                <a:gd name="T23" fmla="*/ 16 h 56"/>
                <a:gd name="T24" fmla="*/ 25 w 56"/>
                <a:gd name="T25" fmla="*/ 25 h 56"/>
                <a:gd name="T26" fmla="*/ 16 w 56"/>
                <a:gd name="T27" fmla="*/ 25 h 56"/>
                <a:gd name="T28" fmla="*/ 8 w 56"/>
                <a:gd name="T29" fmla="*/ 20 h 56"/>
                <a:gd name="T30" fmla="*/ 8 w 56"/>
                <a:gd name="T31" fmla="*/ 20 h 56"/>
                <a:gd name="T32" fmla="*/ 0 w 56"/>
                <a:gd name="T33" fmla="*/ 28 h 56"/>
                <a:gd name="T34" fmla="*/ 8 w 56"/>
                <a:gd name="T35" fmla="*/ 36 h 56"/>
                <a:gd name="T36" fmla="*/ 8 w 56"/>
                <a:gd name="T37" fmla="*/ 36 h 56"/>
                <a:gd name="T38" fmla="*/ 16 w 56"/>
                <a:gd name="T39" fmla="*/ 31 h 56"/>
                <a:gd name="T40" fmla="*/ 25 w 56"/>
                <a:gd name="T41" fmla="*/ 31 h 56"/>
                <a:gd name="T42" fmla="*/ 25 w 56"/>
                <a:gd name="T43" fmla="*/ 40 h 56"/>
                <a:gd name="T44" fmla="*/ 20 w 56"/>
                <a:gd name="T45" fmla="*/ 48 h 56"/>
                <a:gd name="T46" fmla="*/ 20 w 56"/>
                <a:gd name="T47" fmla="*/ 48 h 56"/>
                <a:gd name="T48" fmla="*/ 28 w 56"/>
                <a:gd name="T49" fmla="*/ 56 h 56"/>
                <a:gd name="T50" fmla="*/ 37 w 56"/>
                <a:gd name="T51" fmla="*/ 48 h 56"/>
                <a:gd name="T52" fmla="*/ 37 w 56"/>
                <a:gd name="T53" fmla="*/ 48 h 56"/>
                <a:gd name="T54" fmla="*/ 31 w 56"/>
                <a:gd name="T55" fmla="*/ 40 h 56"/>
                <a:gd name="T56" fmla="*/ 31 w 56"/>
                <a:gd name="T57" fmla="*/ 31 h 56"/>
                <a:gd name="T58" fmla="*/ 40 w 56"/>
                <a:gd name="T59" fmla="*/ 31 h 56"/>
                <a:gd name="T60" fmla="*/ 48 w 56"/>
                <a:gd name="T61" fmla="*/ 36 h 56"/>
                <a:gd name="T62" fmla="*/ 48 w 56"/>
                <a:gd name="T63" fmla="*/ 36 h 56"/>
                <a:gd name="T64" fmla="*/ 56 w 56"/>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6">
                  <a:moveTo>
                    <a:pt x="56" y="28"/>
                  </a:moveTo>
                  <a:cubicBezTo>
                    <a:pt x="56" y="23"/>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8"/>
                  </a:cubicBezTo>
                  <a:cubicBezTo>
                    <a:pt x="37" y="8"/>
                    <a:pt x="37" y="8"/>
                    <a:pt x="37" y="8"/>
                  </a:cubicBezTo>
                  <a:cubicBezTo>
                    <a:pt x="37" y="3"/>
                    <a:pt x="33" y="0"/>
                    <a:pt x="28" y="0"/>
                  </a:cubicBezTo>
                  <a:cubicBezTo>
                    <a:pt x="23" y="0"/>
                    <a:pt x="20" y="3"/>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3"/>
                    <a:pt x="23" y="56"/>
                    <a:pt x="28" y="56"/>
                  </a:cubicBezTo>
                  <a:cubicBezTo>
                    <a:pt x="33" y="56"/>
                    <a:pt x="37" y="53"/>
                    <a:pt x="37" y="48"/>
                  </a:cubicBezTo>
                  <a:cubicBezTo>
                    <a:pt x="37" y="48"/>
                    <a:pt x="37" y="48"/>
                    <a:pt x="37" y="48"/>
                  </a:cubicBezTo>
                  <a:cubicBezTo>
                    <a:pt x="37" y="44"/>
                    <a:pt x="34" y="41"/>
                    <a:pt x="31" y="40"/>
                  </a:cubicBezTo>
                  <a:cubicBezTo>
                    <a:pt x="31" y="31"/>
                    <a:pt x="31" y="31"/>
                    <a:pt x="31" y="31"/>
                  </a:cubicBezTo>
                  <a:cubicBezTo>
                    <a:pt x="40" y="31"/>
                    <a:pt x="40" y="31"/>
                    <a:pt x="40" y="31"/>
                  </a:cubicBezTo>
                  <a:cubicBezTo>
                    <a:pt x="41" y="34"/>
                    <a:pt x="44" y="36"/>
                    <a:pt x="48" y="36"/>
                  </a:cubicBezTo>
                  <a:cubicBezTo>
                    <a:pt x="48" y="36"/>
                    <a:pt x="48" y="36"/>
                    <a:pt x="48" y="36"/>
                  </a:cubicBezTo>
                  <a:cubicBezTo>
                    <a:pt x="53" y="36"/>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7" name="Freeform 82"/>
            <p:cNvSpPr>
              <a:spLocks/>
            </p:cNvSpPr>
            <p:nvPr/>
          </p:nvSpPr>
          <p:spPr bwMode="auto">
            <a:xfrm>
              <a:off x="3411538" y="785813"/>
              <a:ext cx="46038" cy="44450"/>
            </a:xfrm>
            <a:custGeom>
              <a:avLst/>
              <a:gdLst>
                <a:gd name="T0" fmla="*/ 57 w 57"/>
                <a:gd name="T1" fmla="*/ 28 h 56"/>
                <a:gd name="T2" fmla="*/ 48 w 57"/>
                <a:gd name="T3" fmla="*/ 20 h 56"/>
                <a:gd name="T4" fmla="*/ 48 w 57"/>
                <a:gd name="T5" fmla="*/ 20 h 56"/>
                <a:gd name="T6" fmla="*/ 40 w 57"/>
                <a:gd name="T7" fmla="*/ 25 h 56"/>
                <a:gd name="T8" fmla="*/ 31 w 57"/>
                <a:gd name="T9" fmla="*/ 25 h 56"/>
                <a:gd name="T10" fmla="*/ 31 w 57"/>
                <a:gd name="T11" fmla="*/ 16 h 56"/>
                <a:gd name="T12" fmla="*/ 37 w 57"/>
                <a:gd name="T13" fmla="*/ 8 h 56"/>
                <a:gd name="T14" fmla="*/ 37 w 57"/>
                <a:gd name="T15" fmla="*/ 8 h 56"/>
                <a:gd name="T16" fmla="*/ 28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8 w 57"/>
                <a:gd name="T29" fmla="*/ 20 h 56"/>
                <a:gd name="T30" fmla="*/ 8 w 57"/>
                <a:gd name="T31" fmla="*/ 20 h 56"/>
                <a:gd name="T32" fmla="*/ 0 w 57"/>
                <a:gd name="T33" fmla="*/ 28 h 56"/>
                <a:gd name="T34" fmla="*/ 8 w 57"/>
                <a:gd name="T35" fmla="*/ 36 h 56"/>
                <a:gd name="T36" fmla="*/ 8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8 w 57"/>
                <a:gd name="T49" fmla="*/ 56 h 56"/>
                <a:gd name="T50" fmla="*/ 37 w 57"/>
                <a:gd name="T51" fmla="*/ 48 h 56"/>
                <a:gd name="T52" fmla="*/ 37 w 57"/>
                <a:gd name="T53" fmla="*/ 48 h 56"/>
                <a:gd name="T54" fmla="*/ 31 w 57"/>
                <a:gd name="T55" fmla="*/ 40 h 56"/>
                <a:gd name="T56" fmla="*/ 31 w 57"/>
                <a:gd name="T57" fmla="*/ 31 h 56"/>
                <a:gd name="T58" fmla="*/ 40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8"/>
                  </a:cubicBezTo>
                  <a:cubicBezTo>
                    <a:pt x="37" y="8"/>
                    <a:pt x="37" y="8"/>
                    <a:pt x="37" y="8"/>
                  </a:cubicBezTo>
                  <a:cubicBezTo>
                    <a:pt x="37" y="3"/>
                    <a:pt x="33" y="0"/>
                    <a:pt x="28" y="0"/>
                  </a:cubicBezTo>
                  <a:cubicBezTo>
                    <a:pt x="24" y="0"/>
                    <a:pt x="20" y="3"/>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3"/>
                    <a:pt x="24" y="56"/>
                    <a:pt x="28" y="56"/>
                  </a:cubicBezTo>
                  <a:cubicBezTo>
                    <a:pt x="33" y="56"/>
                    <a:pt x="37" y="53"/>
                    <a:pt x="37" y="48"/>
                  </a:cubicBezTo>
                  <a:cubicBezTo>
                    <a:pt x="37" y="48"/>
                    <a:pt x="37" y="48"/>
                    <a:pt x="37" y="48"/>
                  </a:cubicBezTo>
                  <a:cubicBezTo>
                    <a:pt x="37" y="44"/>
                    <a:pt x="35" y="41"/>
                    <a:pt x="31" y="40"/>
                  </a:cubicBezTo>
                  <a:cubicBezTo>
                    <a:pt x="31" y="31"/>
                    <a:pt x="31" y="31"/>
                    <a:pt x="31" y="31"/>
                  </a:cubicBezTo>
                  <a:cubicBezTo>
                    <a:pt x="40" y="31"/>
                    <a:pt x="40" y="31"/>
                    <a:pt x="40"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8" name="Freeform 83"/>
            <p:cNvSpPr>
              <a:spLocks/>
            </p:cNvSpPr>
            <p:nvPr/>
          </p:nvSpPr>
          <p:spPr bwMode="auto">
            <a:xfrm>
              <a:off x="3502025" y="785813"/>
              <a:ext cx="46038" cy="44450"/>
            </a:xfrm>
            <a:custGeom>
              <a:avLst/>
              <a:gdLst>
                <a:gd name="T0" fmla="*/ 57 w 57"/>
                <a:gd name="T1" fmla="*/ 28 h 56"/>
                <a:gd name="T2" fmla="*/ 48 w 57"/>
                <a:gd name="T3" fmla="*/ 20 h 56"/>
                <a:gd name="T4" fmla="*/ 48 w 57"/>
                <a:gd name="T5" fmla="*/ 20 h 56"/>
                <a:gd name="T6" fmla="*/ 40 w 57"/>
                <a:gd name="T7" fmla="*/ 25 h 56"/>
                <a:gd name="T8" fmla="*/ 32 w 57"/>
                <a:gd name="T9" fmla="*/ 25 h 56"/>
                <a:gd name="T10" fmla="*/ 32 w 57"/>
                <a:gd name="T11" fmla="*/ 16 h 56"/>
                <a:gd name="T12" fmla="*/ 37 w 57"/>
                <a:gd name="T13" fmla="*/ 8 h 56"/>
                <a:gd name="T14" fmla="*/ 37 w 57"/>
                <a:gd name="T15" fmla="*/ 8 h 56"/>
                <a:gd name="T16" fmla="*/ 28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8 w 57"/>
                <a:gd name="T29" fmla="*/ 20 h 56"/>
                <a:gd name="T30" fmla="*/ 8 w 57"/>
                <a:gd name="T31" fmla="*/ 20 h 56"/>
                <a:gd name="T32" fmla="*/ 0 w 57"/>
                <a:gd name="T33" fmla="*/ 28 h 56"/>
                <a:gd name="T34" fmla="*/ 8 w 57"/>
                <a:gd name="T35" fmla="*/ 36 h 56"/>
                <a:gd name="T36" fmla="*/ 8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8 w 57"/>
                <a:gd name="T49" fmla="*/ 56 h 56"/>
                <a:gd name="T50" fmla="*/ 37 w 57"/>
                <a:gd name="T51" fmla="*/ 48 h 56"/>
                <a:gd name="T52" fmla="*/ 37 w 57"/>
                <a:gd name="T53" fmla="*/ 48 h 56"/>
                <a:gd name="T54" fmla="*/ 32 w 57"/>
                <a:gd name="T55" fmla="*/ 40 h 56"/>
                <a:gd name="T56" fmla="*/ 32 w 57"/>
                <a:gd name="T57" fmla="*/ 31 h 56"/>
                <a:gd name="T58" fmla="*/ 40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20"/>
                    <a:pt x="48" y="20"/>
                  </a:cubicBezTo>
                  <a:cubicBezTo>
                    <a:pt x="48" y="20"/>
                    <a:pt x="48" y="20"/>
                    <a:pt x="48" y="20"/>
                  </a:cubicBezTo>
                  <a:cubicBezTo>
                    <a:pt x="45" y="20"/>
                    <a:pt x="42" y="22"/>
                    <a:pt x="40" y="25"/>
                  </a:cubicBezTo>
                  <a:cubicBezTo>
                    <a:pt x="32" y="25"/>
                    <a:pt x="32" y="25"/>
                    <a:pt x="32" y="25"/>
                  </a:cubicBezTo>
                  <a:cubicBezTo>
                    <a:pt x="32" y="16"/>
                    <a:pt x="32" y="16"/>
                    <a:pt x="32" y="16"/>
                  </a:cubicBezTo>
                  <a:cubicBezTo>
                    <a:pt x="35" y="15"/>
                    <a:pt x="37" y="12"/>
                    <a:pt x="37" y="8"/>
                  </a:cubicBezTo>
                  <a:cubicBezTo>
                    <a:pt x="37" y="8"/>
                    <a:pt x="37" y="8"/>
                    <a:pt x="37" y="8"/>
                  </a:cubicBezTo>
                  <a:cubicBezTo>
                    <a:pt x="37" y="3"/>
                    <a:pt x="33" y="0"/>
                    <a:pt x="28" y="0"/>
                  </a:cubicBezTo>
                  <a:cubicBezTo>
                    <a:pt x="24" y="0"/>
                    <a:pt x="20" y="3"/>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3"/>
                    <a:pt x="24" y="56"/>
                    <a:pt x="28" y="56"/>
                  </a:cubicBezTo>
                  <a:cubicBezTo>
                    <a:pt x="33" y="56"/>
                    <a:pt x="37" y="53"/>
                    <a:pt x="37" y="48"/>
                  </a:cubicBezTo>
                  <a:cubicBezTo>
                    <a:pt x="37" y="48"/>
                    <a:pt x="37" y="48"/>
                    <a:pt x="37" y="48"/>
                  </a:cubicBezTo>
                  <a:cubicBezTo>
                    <a:pt x="37" y="44"/>
                    <a:pt x="35" y="41"/>
                    <a:pt x="32" y="40"/>
                  </a:cubicBezTo>
                  <a:cubicBezTo>
                    <a:pt x="32" y="31"/>
                    <a:pt x="32" y="31"/>
                    <a:pt x="32" y="31"/>
                  </a:cubicBezTo>
                  <a:cubicBezTo>
                    <a:pt x="40" y="31"/>
                    <a:pt x="40" y="31"/>
                    <a:pt x="40"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9" name="Freeform 84"/>
            <p:cNvSpPr>
              <a:spLocks/>
            </p:cNvSpPr>
            <p:nvPr/>
          </p:nvSpPr>
          <p:spPr bwMode="auto">
            <a:xfrm>
              <a:off x="3590925" y="785813"/>
              <a:ext cx="46038" cy="44450"/>
            </a:xfrm>
            <a:custGeom>
              <a:avLst/>
              <a:gdLst>
                <a:gd name="T0" fmla="*/ 48 w 57"/>
                <a:gd name="T1" fmla="*/ 20 h 56"/>
                <a:gd name="T2" fmla="*/ 48 w 57"/>
                <a:gd name="T3" fmla="*/ 20 h 56"/>
                <a:gd name="T4" fmla="*/ 41 w 57"/>
                <a:gd name="T5" fmla="*/ 25 h 56"/>
                <a:gd name="T6" fmla="*/ 32 w 57"/>
                <a:gd name="T7" fmla="*/ 25 h 56"/>
                <a:gd name="T8" fmla="*/ 32 w 57"/>
                <a:gd name="T9" fmla="*/ 16 h 56"/>
                <a:gd name="T10" fmla="*/ 37 w 57"/>
                <a:gd name="T11" fmla="*/ 8 h 56"/>
                <a:gd name="T12" fmla="*/ 37 w 57"/>
                <a:gd name="T13" fmla="*/ 8 h 56"/>
                <a:gd name="T14" fmla="*/ 29 w 57"/>
                <a:gd name="T15" fmla="*/ 0 h 56"/>
                <a:gd name="T16" fmla="*/ 20 w 57"/>
                <a:gd name="T17" fmla="*/ 8 h 56"/>
                <a:gd name="T18" fmla="*/ 20 w 57"/>
                <a:gd name="T19" fmla="*/ 8 h 56"/>
                <a:gd name="T20" fmla="*/ 25 w 57"/>
                <a:gd name="T21" fmla="*/ 16 h 56"/>
                <a:gd name="T22" fmla="*/ 25 w 57"/>
                <a:gd name="T23" fmla="*/ 25 h 56"/>
                <a:gd name="T24" fmla="*/ 16 w 57"/>
                <a:gd name="T25" fmla="*/ 25 h 56"/>
                <a:gd name="T26" fmla="*/ 9 w 57"/>
                <a:gd name="T27" fmla="*/ 20 h 56"/>
                <a:gd name="T28" fmla="*/ 9 w 57"/>
                <a:gd name="T29" fmla="*/ 20 h 56"/>
                <a:gd name="T30" fmla="*/ 0 w 57"/>
                <a:gd name="T31" fmla="*/ 28 h 56"/>
                <a:gd name="T32" fmla="*/ 9 w 57"/>
                <a:gd name="T33" fmla="*/ 36 h 56"/>
                <a:gd name="T34" fmla="*/ 9 w 57"/>
                <a:gd name="T35" fmla="*/ 36 h 56"/>
                <a:gd name="T36" fmla="*/ 16 w 57"/>
                <a:gd name="T37" fmla="*/ 31 h 56"/>
                <a:gd name="T38" fmla="*/ 25 w 57"/>
                <a:gd name="T39" fmla="*/ 31 h 56"/>
                <a:gd name="T40" fmla="*/ 25 w 57"/>
                <a:gd name="T41" fmla="*/ 40 h 56"/>
                <a:gd name="T42" fmla="*/ 20 w 57"/>
                <a:gd name="T43" fmla="*/ 48 h 56"/>
                <a:gd name="T44" fmla="*/ 20 w 57"/>
                <a:gd name="T45" fmla="*/ 48 h 56"/>
                <a:gd name="T46" fmla="*/ 29 w 57"/>
                <a:gd name="T47" fmla="*/ 56 h 56"/>
                <a:gd name="T48" fmla="*/ 37 w 57"/>
                <a:gd name="T49" fmla="*/ 48 h 56"/>
                <a:gd name="T50" fmla="*/ 37 w 57"/>
                <a:gd name="T51" fmla="*/ 48 h 56"/>
                <a:gd name="T52" fmla="*/ 32 w 57"/>
                <a:gd name="T53" fmla="*/ 40 h 56"/>
                <a:gd name="T54" fmla="*/ 32 w 57"/>
                <a:gd name="T55" fmla="*/ 31 h 56"/>
                <a:gd name="T56" fmla="*/ 41 w 57"/>
                <a:gd name="T57" fmla="*/ 31 h 56"/>
                <a:gd name="T58" fmla="*/ 48 w 57"/>
                <a:gd name="T59" fmla="*/ 36 h 56"/>
                <a:gd name="T60" fmla="*/ 48 w 57"/>
                <a:gd name="T61" fmla="*/ 36 h 56"/>
                <a:gd name="T62" fmla="*/ 57 w 57"/>
                <a:gd name="T63" fmla="*/ 28 h 56"/>
                <a:gd name="T64" fmla="*/ 48 w 57"/>
                <a:gd name="T65"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48" y="20"/>
                  </a:move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3"/>
                    <a:pt x="33" y="0"/>
                    <a:pt x="29" y="0"/>
                  </a:cubicBezTo>
                  <a:cubicBezTo>
                    <a:pt x="24" y="0"/>
                    <a:pt x="20" y="3"/>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3"/>
                    <a:pt x="0" y="28"/>
                  </a:cubicBezTo>
                  <a:cubicBezTo>
                    <a:pt x="0" y="33"/>
                    <a:pt x="4" y="36"/>
                    <a:pt x="9" y="36"/>
                  </a:cubicBezTo>
                  <a:cubicBezTo>
                    <a:pt x="9" y="36"/>
                    <a:pt x="9" y="36"/>
                    <a:pt x="9"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3"/>
                    <a:pt x="24" y="56"/>
                    <a:pt x="29" y="56"/>
                  </a:cubicBezTo>
                  <a:cubicBezTo>
                    <a:pt x="33" y="56"/>
                    <a:pt x="37" y="53"/>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8" y="36"/>
                  </a:cubicBezTo>
                  <a:cubicBezTo>
                    <a:pt x="48" y="36"/>
                    <a:pt x="48" y="36"/>
                    <a:pt x="48" y="36"/>
                  </a:cubicBezTo>
                  <a:cubicBezTo>
                    <a:pt x="53" y="36"/>
                    <a:pt x="57" y="33"/>
                    <a:pt x="57" y="28"/>
                  </a:cubicBezTo>
                  <a:cubicBezTo>
                    <a:pt x="57" y="23"/>
                    <a:pt x="53" y="20"/>
                    <a:pt x="4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0" name="Freeform 85"/>
            <p:cNvSpPr>
              <a:spLocks/>
            </p:cNvSpPr>
            <p:nvPr/>
          </p:nvSpPr>
          <p:spPr bwMode="auto">
            <a:xfrm>
              <a:off x="2603500" y="874713"/>
              <a:ext cx="46038" cy="46038"/>
            </a:xfrm>
            <a:custGeom>
              <a:avLst/>
              <a:gdLst>
                <a:gd name="T0" fmla="*/ 57 w 57"/>
                <a:gd name="T1" fmla="*/ 28 h 57"/>
                <a:gd name="T2" fmla="*/ 49 w 57"/>
                <a:gd name="T3" fmla="*/ 20 h 57"/>
                <a:gd name="T4" fmla="*/ 49 w 57"/>
                <a:gd name="T5" fmla="*/ 20 h 57"/>
                <a:gd name="T6" fmla="*/ 41 w 57"/>
                <a:gd name="T7" fmla="*/ 25 h 57"/>
                <a:gd name="T8" fmla="*/ 32 w 57"/>
                <a:gd name="T9" fmla="*/ 25 h 57"/>
                <a:gd name="T10" fmla="*/ 32 w 57"/>
                <a:gd name="T11" fmla="*/ 16 h 57"/>
                <a:gd name="T12" fmla="*/ 37 w 57"/>
                <a:gd name="T13" fmla="*/ 8 h 57"/>
                <a:gd name="T14" fmla="*/ 37 w 57"/>
                <a:gd name="T15" fmla="*/ 8 h 57"/>
                <a:gd name="T16" fmla="*/ 29 w 57"/>
                <a:gd name="T17" fmla="*/ 0 h 57"/>
                <a:gd name="T18" fmla="*/ 20 w 57"/>
                <a:gd name="T19" fmla="*/ 8 h 57"/>
                <a:gd name="T20" fmla="*/ 20 w 57"/>
                <a:gd name="T21" fmla="*/ 8 h 57"/>
                <a:gd name="T22" fmla="*/ 26 w 57"/>
                <a:gd name="T23" fmla="*/ 16 h 57"/>
                <a:gd name="T24" fmla="*/ 26 w 57"/>
                <a:gd name="T25" fmla="*/ 25 h 57"/>
                <a:gd name="T26" fmla="*/ 17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7 w 57"/>
                <a:gd name="T39" fmla="*/ 31 h 57"/>
                <a:gd name="T40" fmla="*/ 26 w 57"/>
                <a:gd name="T41" fmla="*/ 31 h 57"/>
                <a:gd name="T42" fmla="*/ 26 w 57"/>
                <a:gd name="T43" fmla="*/ 40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0 h 57"/>
                <a:gd name="T56" fmla="*/ 32 w 57"/>
                <a:gd name="T57" fmla="*/ 31 h 57"/>
                <a:gd name="T58" fmla="*/ 41 w 57"/>
                <a:gd name="T59" fmla="*/ 31 h 57"/>
                <a:gd name="T60" fmla="*/ 49 w 57"/>
                <a:gd name="T61" fmla="*/ 37 h 57"/>
                <a:gd name="T62" fmla="*/ 49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9" y="0"/>
                  </a:cubicBezTo>
                  <a:cubicBezTo>
                    <a:pt x="24" y="0"/>
                    <a:pt x="20" y="4"/>
                    <a:pt x="20" y="8"/>
                  </a:cubicBezTo>
                  <a:cubicBezTo>
                    <a:pt x="20" y="8"/>
                    <a:pt x="20" y="8"/>
                    <a:pt x="20" y="8"/>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4"/>
                    <a:pt x="17" y="31"/>
                  </a:cubicBezTo>
                  <a:cubicBezTo>
                    <a:pt x="26" y="31"/>
                    <a:pt x="26" y="31"/>
                    <a:pt x="26" y="31"/>
                  </a:cubicBezTo>
                  <a:cubicBezTo>
                    <a:pt x="26" y="40"/>
                    <a:pt x="26" y="40"/>
                    <a:pt x="26" y="40"/>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0"/>
                  </a:cubicBezTo>
                  <a:cubicBezTo>
                    <a:pt x="32" y="31"/>
                    <a:pt x="32" y="31"/>
                    <a:pt x="32" y="31"/>
                  </a:cubicBezTo>
                  <a:cubicBezTo>
                    <a:pt x="41" y="31"/>
                    <a:pt x="41" y="31"/>
                    <a:pt x="41" y="31"/>
                  </a:cubicBezTo>
                  <a:cubicBezTo>
                    <a:pt x="42" y="34"/>
                    <a:pt x="45" y="37"/>
                    <a:pt x="49" y="37"/>
                  </a:cubicBezTo>
                  <a:cubicBezTo>
                    <a:pt x="49" y="37"/>
                    <a:pt x="49" y="37"/>
                    <a:pt x="49"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1" name="Freeform 86"/>
            <p:cNvSpPr>
              <a:spLocks/>
            </p:cNvSpPr>
            <p:nvPr/>
          </p:nvSpPr>
          <p:spPr bwMode="auto">
            <a:xfrm>
              <a:off x="2693988" y="874713"/>
              <a:ext cx="46038"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6 w 56"/>
                <a:gd name="T13" fmla="*/ 8 h 57"/>
                <a:gd name="T14" fmla="*/ 36 w 56"/>
                <a:gd name="T15" fmla="*/ 8 h 57"/>
                <a:gd name="T16" fmla="*/ 28 w 56"/>
                <a:gd name="T17" fmla="*/ 0 h 57"/>
                <a:gd name="T18" fmla="*/ 19 w 56"/>
                <a:gd name="T19" fmla="*/ 8 h 57"/>
                <a:gd name="T20" fmla="*/ 19 w 56"/>
                <a:gd name="T21" fmla="*/ 8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1 h 57"/>
                <a:gd name="T40" fmla="*/ 25 w 56"/>
                <a:gd name="T41" fmla="*/ 31 h 57"/>
                <a:gd name="T42" fmla="*/ 25 w 56"/>
                <a:gd name="T43" fmla="*/ 40 h 57"/>
                <a:gd name="T44" fmla="*/ 19 w 56"/>
                <a:gd name="T45" fmla="*/ 48 h 57"/>
                <a:gd name="T46" fmla="*/ 19 w 56"/>
                <a:gd name="T47" fmla="*/ 48 h 57"/>
                <a:gd name="T48" fmla="*/ 28 w 56"/>
                <a:gd name="T49" fmla="*/ 57 h 57"/>
                <a:gd name="T50" fmla="*/ 36 w 56"/>
                <a:gd name="T51" fmla="*/ 48 h 57"/>
                <a:gd name="T52" fmla="*/ 36 w 56"/>
                <a:gd name="T53" fmla="*/ 48 h 57"/>
                <a:gd name="T54" fmla="*/ 31 w 56"/>
                <a:gd name="T55" fmla="*/ 40 h 57"/>
                <a:gd name="T56" fmla="*/ 31 w 56"/>
                <a:gd name="T57" fmla="*/ 31 h 57"/>
                <a:gd name="T58" fmla="*/ 40 w 56"/>
                <a:gd name="T59" fmla="*/ 31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8"/>
                  </a:cubicBezTo>
                  <a:cubicBezTo>
                    <a:pt x="36" y="8"/>
                    <a:pt x="36" y="8"/>
                    <a:pt x="36" y="8"/>
                  </a:cubicBezTo>
                  <a:cubicBezTo>
                    <a:pt x="36" y="4"/>
                    <a:pt x="33" y="0"/>
                    <a:pt x="28" y="0"/>
                  </a:cubicBezTo>
                  <a:cubicBezTo>
                    <a:pt x="23" y="0"/>
                    <a:pt x="19" y="4"/>
                    <a:pt x="19" y="8"/>
                  </a:cubicBezTo>
                  <a:cubicBezTo>
                    <a:pt x="19" y="8"/>
                    <a:pt x="19" y="8"/>
                    <a:pt x="19" y="8"/>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4"/>
                    <a:pt x="0" y="28"/>
                  </a:cubicBezTo>
                  <a:cubicBezTo>
                    <a:pt x="0" y="33"/>
                    <a:pt x="3" y="37"/>
                    <a:pt x="8" y="37"/>
                  </a:cubicBezTo>
                  <a:cubicBezTo>
                    <a:pt x="8" y="37"/>
                    <a:pt x="8" y="37"/>
                    <a:pt x="8" y="37"/>
                  </a:cubicBezTo>
                  <a:cubicBezTo>
                    <a:pt x="12" y="37"/>
                    <a:pt x="15" y="34"/>
                    <a:pt x="16" y="31"/>
                  </a:cubicBezTo>
                  <a:cubicBezTo>
                    <a:pt x="25" y="31"/>
                    <a:pt x="25" y="31"/>
                    <a:pt x="25" y="31"/>
                  </a:cubicBezTo>
                  <a:cubicBezTo>
                    <a:pt x="25" y="40"/>
                    <a:pt x="25" y="40"/>
                    <a:pt x="25" y="40"/>
                  </a:cubicBezTo>
                  <a:cubicBezTo>
                    <a:pt x="22" y="42"/>
                    <a:pt x="19" y="45"/>
                    <a:pt x="19" y="48"/>
                  </a:cubicBezTo>
                  <a:cubicBezTo>
                    <a:pt x="19" y="48"/>
                    <a:pt x="19" y="48"/>
                    <a:pt x="19" y="48"/>
                  </a:cubicBezTo>
                  <a:cubicBezTo>
                    <a:pt x="19" y="53"/>
                    <a:pt x="23" y="57"/>
                    <a:pt x="28" y="57"/>
                  </a:cubicBezTo>
                  <a:cubicBezTo>
                    <a:pt x="33" y="57"/>
                    <a:pt x="36" y="53"/>
                    <a:pt x="36" y="48"/>
                  </a:cubicBezTo>
                  <a:cubicBezTo>
                    <a:pt x="36" y="48"/>
                    <a:pt x="36" y="48"/>
                    <a:pt x="36" y="48"/>
                  </a:cubicBezTo>
                  <a:cubicBezTo>
                    <a:pt x="36" y="45"/>
                    <a:pt x="34" y="42"/>
                    <a:pt x="31" y="40"/>
                  </a:cubicBezTo>
                  <a:cubicBezTo>
                    <a:pt x="31" y="31"/>
                    <a:pt x="31" y="31"/>
                    <a:pt x="31" y="31"/>
                  </a:cubicBezTo>
                  <a:cubicBezTo>
                    <a:pt x="40" y="31"/>
                    <a:pt x="40" y="31"/>
                    <a:pt x="40" y="31"/>
                  </a:cubicBezTo>
                  <a:cubicBezTo>
                    <a:pt x="41" y="34"/>
                    <a:pt x="44" y="37"/>
                    <a:pt x="48" y="37"/>
                  </a:cubicBezTo>
                  <a:cubicBezTo>
                    <a:pt x="48" y="37"/>
                    <a:pt x="48" y="37"/>
                    <a:pt x="48" y="37"/>
                  </a:cubicBezTo>
                  <a:cubicBezTo>
                    <a:pt x="52"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2" name="Freeform 87"/>
            <p:cNvSpPr>
              <a:spLocks/>
            </p:cNvSpPr>
            <p:nvPr/>
          </p:nvSpPr>
          <p:spPr bwMode="auto">
            <a:xfrm>
              <a:off x="2784475" y="874713"/>
              <a:ext cx="44450"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7 w 56"/>
                <a:gd name="T13" fmla="*/ 8 h 57"/>
                <a:gd name="T14" fmla="*/ 37 w 56"/>
                <a:gd name="T15" fmla="*/ 8 h 57"/>
                <a:gd name="T16" fmla="*/ 28 w 56"/>
                <a:gd name="T17" fmla="*/ 0 h 57"/>
                <a:gd name="T18" fmla="*/ 20 w 56"/>
                <a:gd name="T19" fmla="*/ 8 h 57"/>
                <a:gd name="T20" fmla="*/ 20 w 56"/>
                <a:gd name="T21" fmla="*/ 8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1 h 57"/>
                <a:gd name="T40" fmla="*/ 25 w 56"/>
                <a:gd name="T41" fmla="*/ 31 h 57"/>
                <a:gd name="T42" fmla="*/ 25 w 56"/>
                <a:gd name="T43" fmla="*/ 40 h 57"/>
                <a:gd name="T44" fmla="*/ 20 w 56"/>
                <a:gd name="T45" fmla="*/ 48 h 57"/>
                <a:gd name="T46" fmla="*/ 20 w 56"/>
                <a:gd name="T47" fmla="*/ 48 h 57"/>
                <a:gd name="T48" fmla="*/ 28 w 56"/>
                <a:gd name="T49" fmla="*/ 57 h 57"/>
                <a:gd name="T50" fmla="*/ 37 w 56"/>
                <a:gd name="T51" fmla="*/ 48 h 57"/>
                <a:gd name="T52" fmla="*/ 37 w 56"/>
                <a:gd name="T53" fmla="*/ 48 h 57"/>
                <a:gd name="T54" fmla="*/ 31 w 56"/>
                <a:gd name="T55" fmla="*/ 40 h 57"/>
                <a:gd name="T56" fmla="*/ 31 w 56"/>
                <a:gd name="T57" fmla="*/ 31 h 57"/>
                <a:gd name="T58" fmla="*/ 40 w 56"/>
                <a:gd name="T59" fmla="*/ 31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8"/>
                  </a:cubicBezTo>
                  <a:cubicBezTo>
                    <a:pt x="37" y="8"/>
                    <a:pt x="37" y="8"/>
                    <a:pt x="37" y="8"/>
                  </a:cubicBezTo>
                  <a:cubicBezTo>
                    <a:pt x="37" y="4"/>
                    <a:pt x="33" y="0"/>
                    <a:pt x="28" y="0"/>
                  </a:cubicBezTo>
                  <a:cubicBezTo>
                    <a:pt x="23"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4"/>
                    <a:pt x="16" y="31"/>
                  </a:cubicBezTo>
                  <a:cubicBezTo>
                    <a:pt x="25" y="31"/>
                    <a:pt x="25" y="31"/>
                    <a:pt x="25" y="31"/>
                  </a:cubicBezTo>
                  <a:cubicBezTo>
                    <a:pt x="25" y="40"/>
                    <a:pt x="25" y="40"/>
                    <a:pt x="25" y="40"/>
                  </a:cubicBezTo>
                  <a:cubicBezTo>
                    <a:pt x="22" y="42"/>
                    <a:pt x="20" y="45"/>
                    <a:pt x="20" y="48"/>
                  </a:cubicBezTo>
                  <a:cubicBezTo>
                    <a:pt x="20" y="48"/>
                    <a:pt x="20" y="48"/>
                    <a:pt x="20" y="48"/>
                  </a:cubicBezTo>
                  <a:cubicBezTo>
                    <a:pt x="20" y="53"/>
                    <a:pt x="23" y="57"/>
                    <a:pt x="28" y="57"/>
                  </a:cubicBezTo>
                  <a:cubicBezTo>
                    <a:pt x="33" y="57"/>
                    <a:pt x="37" y="53"/>
                    <a:pt x="37" y="48"/>
                  </a:cubicBezTo>
                  <a:cubicBezTo>
                    <a:pt x="37" y="48"/>
                    <a:pt x="37" y="48"/>
                    <a:pt x="37" y="48"/>
                  </a:cubicBezTo>
                  <a:cubicBezTo>
                    <a:pt x="37" y="45"/>
                    <a:pt x="34" y="42"/>
                    <a:pt x="31" y="40"/>
                  </a:cubicBezTo>
                  <a:cubicBezTo>
                    <a:pt x="31" y="31"/>
                    <a:pt x="31" y="31"/>
                    <a:pt x="31" y="31"/>
                  </a:cubicBezTo>
                  <a:cubicBezTo>
                    <a:pt x="40" y="31"/>
                    <a:pt x="40" y="31"/>
                    <a:pt x="40" y="31"/>
                  </a:cubicBezTo>
                  <a:cubicBezTo>
                    <a:pt x="41" y="34"/>
                    <a:pt x="44" y="37"/>
                    <a:pt x="48" y="37"/>
                  </a:cubicBezTo>
                  <a:cubicBezTo>
                    <a:pt x="48" y="37"/>
                    <a:pt x="48" y="37"/>
                    <a:pt x="48" y="37"/>
                  </a:cubicBezTo>
                  <a:cubicBezTo>
                    <a:pt x="53"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3" name="Freeform 88"/>
            <p:cNvSpPr>
              <a:spLocks/>
            </p:cNvSpPr>
            <p:nvPr/>
          </p:nvSpPr>
          <p:spPr bwMode="auto">
            <a:xfrm>
              <a:off x="2873375" y="874713"/>
              <a:ext cx="46038" cy="46038"/>
            </a:xfrm>
            <a:custGeom>
              <a:avLst/>
              <a:gdLst>
                <a:gd name="T0" fmla="*/ 57 w 57"/>
                <a:gd name="T1" fmla="*/ 28 h 57"/>
                <a:gd name="T2" fmla="*/ 48 w 57"/>
                <a:gd name="T3" fmla="*/ 20 h 57"/>
                <a:gd name="T4" fmla="*/ 48 w 57"/>
                <a:gd name="T5" fmla="*/ 20 h 57"/>
                <a:gd name="T6" fmla="*/ 40 w 57"/>
                <a:gd name="T7" fmla="*/ 25 h 57"/>
                <a:gd name="T8" fmla="*/ 31 w 57"/>
                <a:gd name="T9" fmla="*/ 25 h 57"/>
                <a:gd name="T10" fmla="*/ 31 w 57"/>
                <a:gd name="T11" fmla="*/ 16 h 57"/>
                <a:gd name="T12" fmla="*/ 37 w 57"/>
                <a:gd name="T13" fmla="*/ 8 h 57"/>
                <a:gd name="T14" fmla="*/ 37 w 57"/>
                <a:gd name="T15" fmla="*/ 8 h 57"/>
                <a:gd name="T16" fmla="*/ 28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8 h 57"/>
                <a:gd name="T34" fmla="*/ 8 w 57"/>
                <a:gd name="T35" fmla="*/ 37 h 57"/>
                <a:gd name="T36" fmla="*/ 8 w 57"/>
                <a:gd name="T37" fmla="*/ 37 h 57"/>
                <a:gd name="T38" fmla="*/ 16 w 57"/>
                <a:gd name="T39" fmla="*/ 31 h 57"/>
                <a:gd name="T40" fmla="*/ 25 w 57"/>
                <a:gd name="T41" fmla="*/ 31 h 57"/>
                <a:gd name="T42" fmla="*/ 25 w 57"/>
                <a:gd name="T43" fmla="*/ 40 h 57"/>
                <a:gd name="T44" fmla="*/ 20 w 57"/>
                <a:gd name="T45" fmla="*/ 48 h 57"/>
                <a:gd name="T46" fmla="*/ 20 w 57"/>
                <a:gd name="T47" fmla="*/ 48 h 57"/>
                <a:gd name="T48" fmla="*/ 28 w 57"/>
                <a:gd name="T49" fmla="*/ 57 h 57"/>
                <a:gd name="T50" fmla="*/ 37 w 57"/>
                <a:gd name="T51" fmla="*/ 48 h 57"/>
                <a:gd name="T52" fmla="*/ 37 w 57"/>
                <a:gd name="T53" fmla="*/ 48 h 57"/>
                <a:gd name="T54" fmla="*/ 31 w 57"/>
                <a:gd name="T55" fmla="*/ 40 h 57"/>
                <a:gd name="T56" fmla="*/ 31 w 57"/>
                <a:gd name="T57" fmla="*/ 31 h 57"/>
                <a:gd name="T58" fmla="*/ 40 w 57"/>
                <a:gd name="T59" fmla="*/ 31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8"/>
                  </a:cubicBezTo>
                  <a:cubicBezTo>
                    <a:pt x="37" y="8"/>
                    <a:pt x="37" y="8"/>
                    <a:pt x="37" y="8"/>
                  </a:cubicBezTo>
                  <a:cubicBezTo>
                    <a:pt x="37" y="4"/>
                    <a:pt x="33" y="0"/>
                    <a:pt x="28"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4"/>
                    <a:pt x="16" y="31"/>
                  </a:cubicBezTo>
                  <a:cubicBezTo>
                    <a:pt x="25" y="31"/>
                    <a:pt x="25" y="31"/>
                    <a:pt x="25" y="31"/>
                  </a:cubicBezTo>
                  <a:cubicBezTo>
                    <a:pt x="25" y="40"/>
                    <a:pt x="25" y="40"/>
                    <a:pt x="25" y="40"/>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1" y="40"/>
                  </a:cubicBezTo>
                  <a:cubicBezTo>
                    <a:pt x="31" y="31"/>
                    <a:pt x="31" y="31"/>
                    <a:pt x="31" y="31"/>
                  </a:cubicBezTo>
                  <a:cubicBezTo>
                    <a:pt x="40" y="31"/>
                    <a:pt x="40" y="31"/>
                    <a:pt x="40" y="31"/>
                  </a:cubicBezTo>
                  <a:cubicBezTo>
                    <a:pt x="42" y="34"/>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4" name="Freeform 89"/>
            <p:cNvSpPr>
              <a:spLocks/>
            </p:cNvSpPr>
            <p:nvPr/>
          </p:nvSpPr>
          <p:spPr bwMode="auto">
            <a:xfrm>
              <a:off x="2963863" y="874713"/>
              <a:ext cx="46038" cy="46038"/>
            </a:xfrm>
            <a:custGeom>
              <a:avLst/>
              <a:gdLst>
                <a:gd name="T0" fmla="*/ 57 w 57"/>
                <a:gd name="T1" fmla="*/ 28 h 57"/>
                <a:gd name="T2" fmla="*/ 48 w 57"/>
                <a:gd name="T3" fmla="*/ 20 h 57"/>
                <a:gd name="T4" fmla="*/ 48 w 57"/>
                <a:gd name="T5" fmla="*/ 20 h 57"/>
                <a:gd name="T6" fmla="*/ 41 w 57"/>
                <a:gd name="T7" fmla="*/ 25 h 57"/>
                <a:gd name="T8" fmla="*/ 32 w 57"/>
                <a:gd name="T9" fmla="*/ 25 h 57"/>
                <a:gd name="T10" fmla="*/ 32 w 57"/>
                <a:gd name="T11" fmla="*/ 16 h 57"/>
                <a:gd name="T12" fmla="*/ 37 w 57"/>
                <a:gd name="T13" fmla="*/ 8 h 57"/>
                <a:gd name="T14" fmla="*/ 37 w 57"/>
                <a:gd name="T15" fmla="*/ 8 h 57"/>
                <a:gd name="T16" fmla="*/ 28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6 w 57"/>
                <a:gd name="T39" fmla="*/ 31 h 57"/>
                <a:gd name="T40" fmla="*/ 25 w 57"/>
                <a:gd name="T41" fmla="*/ 31 h 57"/>
                <a:gd name="T42" fmla="*/ 25 w 57"/>
                <a:gd name="T43" fmla="*/ 40 h 57"/>
                <a:gd name="T44" fmla="*/ 20 w 57"/>
                <a:gd name="T45" fmla="*/ 48 h 57"/>
                <a:gd name="T46" fmla="*/ 20 w 57"/>
                <a:gd name="T47" fmla="*/ 48 h 57"/>
                <a:gd name="T48" fmla="*/ 28 w 57"/>
                <a:gd name="T49" fmla="*/ 57 h 57"/>
                <a:gd name="T50" fmla="*/ 37 w 57"/>
                <a:gd name="T51" fmla="*/ 48 h 57"/>
                <a:gd name="T52" fmla="*/ 37 w 57"/>
                <a:gd name="T53" fmla="*/ 48 h 57"/>
                <a:gd name="T54" fmla="*/ 32 w 57"/>
                <a:gd name="T55" fmla="*/ 40 h 57"/>
                <a:gd name="T56" fmla="*/ 32 w 57"/>
                <a:gd name="T57" fmla="*/ 31 h 57"/>
                <a:gd name="T58" fmla="*/ 41 w 57"/>
                <a:gd name="T59" fmla="*/ 31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8"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4"/>
                    <a:pt x="16" y="31"/>
                  </a:cubicBezTo>
                  <a:cubicBezTo>
                    <a:pt x="25" y="31"/>
                    <a:pt x="25" y="31"/>
                    <a:pt x="25" y="31"/>
                  </a:cubicBezTo>
                  <a:cubicBezTo>
                    <a:pt x="25" y="40"/>
                    <a:pt x="25" y="40"/>
                    <a:pt x="25" y="40"/>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2" y="40"/>
                  </a:cubicBezTo>
                  <a:cubicBezTo>
                    <a:pt x="32" y="31"/>
                    <a:pt x="32" y="31"/>
                    <a:pt x="32" y="31"/>
                  </a:cubicBezTo>
                  <a:cubicBezTo>
                    <a:pt x="41" y="31"/>
                    <a:pt x="41" y="31"/>
                    <a:pt x="41" y="31"/>
                  </a:cubicBezTo>
                  <a:cubicBezTo>
                    <a:pt x="42" y="34"/>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5" name="Freeform 90"/>
            <p:cNvSpPr>
              <a:spLocks/>
            </p:cNvSpPr>
            <p:nvPr/>
          </p:nvSpPr>
          <p:spPr bwMode="auto">
            <a:xfrm>
              <a:off x="3052763" y="874713"/>
              <a:ext cx="46038" cy="46038"/>
            </a:xfrm>
            <a:custGeom>
              <a:avLst/>
              <a:gdLst>
                <a:gd name="T0" fmla="*/ 57 w 57"/>
                <a:gd name="T1" fmla="*/ 28 h 57"/>
                <a:gd name="T2" fmla="*/ 48 w 57"/>
                <a:gd name="T3" fmla="*/ 20 h 57"/>
                <a:gd name="T4" fmla="*/ 48 w 57"/>
                <a:gd name="T5" fmla="*/ 20 h 57"/>
                <a:gd name="T6" fmla="*/ 41 w 57"/>
                <a:gd name="T7" fmla="*/ 25 h 57"/>
                <a:gd name="T8" fmla="*/ 32 w 57"/>
                <a:gd name="T9" fmla="*/ 25 h 57"/>
                <a:gd name="T10" fmla="*/ 32 w 57"/>
                <a:gd name="T11" fmla="*/ 16 h 57"/>
                <a:gd name="T12" fmla="*/ 37 w 57"/>
                <a:gd name="T13" fmla="*/ 8 h 57"/>
                <a:gd name="T14" fmla="*/ 37 w 57"/>
                <a:gd name="T15" fmla="*/ 8 h 57"/>
                <a:gd name="T16" fmla="*/ 29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6 w 57"/>
                <a:gd name="T39" fmla="*/ 31 h 57"/>
                <a:gd name="T40" fmla="*/ 25 w 57"/>
                <a:gd name="T41" fmla="*/ 31 h 57"/>
                <a:gd name="T42" fmla="*/ 25 w 57"/>
                <a:gd name="T43" fmla="*/ 40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0 h 57"/>
                <a:gd name="T56" fmla="*/ 32 w 57"/>
                <a:gd name="T57" fmla="*/ 31 h 57"/>
                <a:gd name="T58" fmla="*/ 41 w 57"/>
                <a:gd name="T59" fmla="*/ 31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9"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4"/>
                    <a:pt x="16" y="31"/>
                  </a:cubicBezTo>
                  <a:cubicBezTo>
                    <a:pt x="25" y="31"/>
                    <a:pt x="25" y="31"/>
                    <a:pt x="25" y="31"/>
                  </a:cubicBezTo>
                  <a:cubicBezTo>
                    <a:pt x="25" y="40"/>
                    <a:pt x="25" y="40"/>
                    <a:pt x="25" y="40"/>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0"/>
                  </a:cubicBezTo>
                  <a:cubicBezTo>
                    <a:pt x="32" y="31"/>
                    <a:pt x="32" y="31"/>
                    <a:pt x="32" y="31"/>
                  </a:cubicBezTo>
                  <a:cubicBezTo>
                    <a:pt x="41" y="31"/>
                    <a:pt x="41" y="31"/>
                    <a:pt x="41" y="31"/>
                  </a:cubicBezTo>
                  <a:cubicBezTo>
                    <a:pt x="42" y="34"/>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6" name="Freeform 91"/>
            <p:cNvSpPr>
              <a:spLocks/>
            </p:cNvSpPr>
            <p:nvPr/>
          </p:nvSpPr>
          <p:spPr bwMode="auto">
            <a:xfrm>
              <a:off x="3141663" y="874713"/>
              <a:ext cx="46038" cy="46038"/>
            </a:xfrm>
            <a:custGeom>
              <a:avLst/>
              <a:gdLst>
                <a:gd name="T0" fmla="*/ 57 w 57"/>
                <a:gd name="T1" fmla="*/ 28 h 57"/>
                <a:gd name="T2" fmla="*/ 49 w 57"/>
                <a:gd name="T3" fmla="*/ 20 h 57"/>
                <a:gd name="T4" fmla="*/ 49 w 57"/>
                <a:gd name="T5" fmla="*/ 20 h 57"/>
                <a:gd name="T6" fmla="*/ 41 w 57"/>
                <a:gd name="T7" fmla="*/ 25 h 57"/>
                <a:gd name="T8" fmla="*/ 32 w 57"/>
                <a:gd name="T9" fmla="*/ 25 h 57"/>
                <a:gd name="T10" fmla="*/ 32 w 57"/>
                <a:gd name="T11" fmla="*/ 16 h 57"/>
                <a:gd name="T12" fmla="*/ 37 w 57"/>
                <a:gd name="T13" fmla="*/ 8 h 57"/>
                <a:gd name="T14" fmla="*/ 37 w 57"/>
                <a:gd name="T15" fmla="*/ 8 h 57"/>
                <a:gd name="T16" fmla="*/ 29 w 57"/>
                <a:gd name="T17" fmla="*/ 0 h 57"/>
                <a:gd name="T18" fmla="*/ 20 w 57"/>
                <a:gd name="T19" fmla="*/ 8 h 57"/>
                <a:gd name="T20" fmla="*/ 20 w 57"/>
                <a:gd name="T21" fmla="*/ 8 h 57"/>
                <a:gd name="T22" fmla="*/ 26 w 57"/>
                <a:gd name="T23" fmla="*/ 16 h 57"/>
                <a:gd name="T24" fmla="*/ 26 w 57"/>
                <a:gd name="T25" fmla="*/ 25 h 57"/>
                <a:gd name="T26" fmla="*/ 17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7 w 57"/>
                <a:gd name="T39" fmla="*/ 31 h 57"/>
                <a:gd name="T40" fmla="*/ 26 w 57"/>
                <a:gd name="T41" fmla="*/ 31 h 57"/>
                <a:gd name="T42" fmla="*/ 26 w 57"/>
                <a:gd name="T43" fmla="*/ 40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0 h 57"/>
                <a:gd name="T56" fmla="*/ 32 w 57"/>
                <a:gd name="T57" fmla="*/ 31 h 57"/>
                <a:gd name="T58" fmla="*/ 41 w 57"/>
                <a:gd name="T59" fmla="*/ 31 h 57"/>
                <a:gd name="T60" fmla="*/ 49 w 57"/>
                <a:gd name="T61" fmla="*/ 37 h 57"/>
                <a:gd name="T62" fmla="*/ 49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9" y="0"/>
                  </a:cubicBezTo>
                  <a:cubicBezTo>
                    <a:pt x="24" y="0"/>
                    <a:pt x="20" y="4"/>
                    <a:pt x="20" y="8"/>
                  </a:cubicBezTo>
                  <a:cubicBezTo>
                    <a:pt x="20" y="8"/>
                    <a:pt x="20" y="8"/>
                    <a:pt x="20" y="8"/>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4"/>
                    <a:pt x="17" y="31"/>
                  </a:cubicBezTo>
                  <a:cubicBezTo>
                    <a:pt x="26" y="31"/>
                    <a:pt x="26" y="31"/>
                    <a:pt x="26" y="31"/>
                  </a:cubicBezTo>
                  <a:cubicBezTo>
                    <a:pt x="26" y="40"/>
                    <a:pt x="26" y="40"/>
                    <a:pt x="26" y="40"/>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0"/>
                  </a:cubicBezTo>
                  <a:cubicBezTo>
                    <a:pt x="32" y="31"/>
                    <a:pt x="32" y="31"/>
                    <a:pt x="32" y="31"/>
                  </a:cubicBezTo>
                  <a:cubicBezTo>
                    <a:pt x="41" y="31"/>
                    <a:pt x="41" y="31"/>
                    <a:pt x="41" y="31"/>
                  </a:cubicBezTo>
                  <a:cubicBezTo>
                    <a:pt x="42" y="34"/>
                    <a:pt x="45" y="37"/>
                    <a:pt x="49" y="37"/>
                  </a:cubicBezTo>
                  <a:cubicBezTo>
                    <a:pt x="49" y="37"/>
                    <a:pt x="49" y="37"/>
                    <a:pt x="49"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7" name="Freeform 92"/>
            <p:cNvSpPr>
              <a:spLocks/>
            </p:cNvSpPr>
            <p:nvPr/>
          </p:nvSpPr>
          <p:spPr bwMode="auto">
            <a:xfrm>
              <a:off x="3232150" y="874713"/>
              <a:ext cx="46038"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6 w 56"/>
                <a:gd name="T13" fmla="*/ 8 h 57"/>
                <a:gd name="T14" fmla="*/ 36 w 56"/>
                <a:gd name="T15" fmla="*/ 8 h 57"/>
                <a:gd name="T16" fmla="*/ 28 w 56"/>
                <a:gd name="T17" fmla="*/ 0 h 57"/>
                <a:gd name="T18" fmla="*/ 19 w 56"/>
                <a:gd name="T19" fmla="*/ 8 h 57"/>
                <a:gd name="T20" fmla="*/ 19 w 56"/>
                <a:gd name="T21" fmla="*/ 8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1 h 57"/>
                <a:gd name="T40" fmla="*/ 25 w 56"/>
                <a:gd name="T41" fmla="*/ 31 h 57"/>
                <a:gd name="T42" fmla="*/ 25 w 56"/>
                <a:gd name="T43" fmla="*/ 40 h 57"/>
                <a:gd name="T44" fmla="*/ 19 w 56"/>
                <a:gd name="T45" fmla="*/ 48 h 57"/>
                <a:gd name="T46" fmla="*/ 19 w 56"/>
                <a:gd name="T47" fmla="*/ 48 h 57"/>
                <a:gd name="T48" fmla="*/ 28 w 56"/>
                <a:gd name="T49" fmla="*/ 57 h 57"/>
                <a:gd name="T50" fmla="*/ 36 w 56"/>
                <a:gd name="T51" fmla="*/ 48 h 57"/>
                <a:gd name="T52" fmla="*/ 36 w 56"/>
                <a:gd name="T53" fmla="*/ 48 h 57"/>
                <a:gd name="T54" fmla="*/ 31 w 56"/>
                <a:gd name="T55" fmla="*/ 40 h 57"/>
                <a:gd name="T56" fmla="*/ 31 w 56"/>
                <a:gd name="T57" fmla="*/ 31 h 57"/>
                <a:gd name="T58" fmla="*/ 40 w 56"/>
                <a:gd name="T59" fmla="*/ 31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8"/>
                  </a:cubicBezTo>
                  <a:cubicBezTo>
                    <a:pt x="36" y="8"/>
                    <a:pt x="36" y="8"/>
                    <a:pt x="36" y="8"/>
                  </a:cubicBezTo>
                  <a:cubicBezTo>
                    <a:pt x="36" y="4"/>
                    <a:pt x="33" y="0"/>
                    <a:pt x="28" y="0"/>
                  </a:cubicBezTo>
                  <a:cubicBezTo>
                    <a:pt x="23" y="0"/>
                    <a:pt x="19" y="4"/>
                    <a:pt x="19" y="8"/>
                  </a:cubicBezTo>
                  <a:cubicBezTo>
                    <a:pt x="19" y="8"/>
                    <a:pt x="19" y="8"/>
                    <a:pt x="19" y="8"/>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4"/>
                    <a:pt x="0" y="28"/>
                  </a:cubicBezTo>
                  <a:cubicBezTo>
                    <a:pt x="0" y="33"/>
                    <a:pt x="3" y="37"/>
                    <a:pt x="8" y="37"/>
                  </a:cubicBezTo>
                  <a:cubicBezTo>
                    <a:pt x="8" y="37"/>
                    <a:pt x="8" y="37"/>
                    <a:pt x="8" y="37"/>
                  </a:cubicBezTo>
                  <a:cubicBezTo>
                    <a:pt x="12" y="37"/>
                    <a:pt x="15" y="34"/>
                    <a:pt x="16" y="31"/>
                  </a:cubicBezTo>
                  <a:cubicBezTo>
                    <a:pt x="25" y="31"/>
                    <a:pt x="25" y="31"/>
                    <a:pt x="25" y="31"/>
                  </a:cubicBezTo>
                  <a:cubicBezTo>
                    <a:pt x="25" y="40"/>
                    <a:pt x="25" y="40"/>
                    <a:pt x="25" y="40"/>
                  </a:cubicBezTo>
                  <a:cubicBezTo>
                    <a:pt x="22" y="42"/>
                    <a:pt x="19" y="45"/>
                    <a:pt x="19" y="48"/>
                  </a:cubicBezTo>
                  <a:cubicBezTo>
                    <a:pt x="19" y="48"/>
                    <a:pt x="19" y="48"/>
                    <a:pt x="19" y="48"/>
                  </a:cubicBezTo>
                  <a:cubicBezTo>
                    <a:pt x="19" y="53"/>
                    <a:pt x="23" y="57"/>
                    <a:pt x="28" y="57"/>
                  </a:cubicBezTo>
                  <a:cubicBezTo>
                    <a:pt x="33" y="57"/>
                    <a:pt x="36" y="53"/>
                    <a:pt x="36" y="48"/>
                  </a:cubicBezTo>
                  <a:cubicBezTo>
                    <a:pt x="36" y="48"/>
                    <a:pt x="36" y="48"/>
                    <a:pt x="36" y="48"/>
                  </a:cubicBezTo>
                  <a:cubicBezTo>
                    <a:pt x="36" y="45"/>
                    <a:pt x="34" y="42"/>
                    <a:pt x="31" y="40"/>
                  </a:cubicBezTo>
                  <a:cubicBezTo>
                    <a:pt x="31" y="31"/>
                    <a:pt x="31" y="31"/>
                    <a:pt x="31" y="31"/>
                  </a:cubicBezTo>
                  <a:cubicBezTo>
                    <a:pt x="40" y="31"/>
                    <a:pt x="40" y="31"/>
                    <a:pt x="40" y="31"/>
                  </a:cubicBezTo>
                  <a:cubicBezTo>
                    <a:pt x="41" y="34"/>
                    <a:pt x="44" y="37"/>
                    <a:pt x="48" y="37"/>
                  </a:cubicBezTo>
                  <a:cubicBezTo>
                    <a:pt x="48" y="37"/>
                    <a:pt x="48" y="37"/>
                    <a:pt x="48" y="37"/>
                  </a:cubicBezTo>
                  <a:cubicBezTo>
                    <a:pt x="52"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8" name="Freeform 93"/>
            <p:cNvSpPr>
              <a:spLocks/>
            </p:cNvSpPr>
            <p:nvPr/>
          </p:nvSpPr>
          <p:spPr bwMode="auto">
            <a:xfrm>
              <a:off x="3322638" y="874713"/>
              <a:ext cx="44450"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7 w 56"/>
                <a:gd name="T13" fmla="*/ 8 h 57"/>
                <a:gd name="T14" fmla="*/ 37 w 56"/>
                <a:gd name="T15" fmla="*/ 8 h 57"/>
                <a:gd name="T16" fmla="*/ 28 w 56"/>
                <a:gd name="T17" fmla="*/ 0 h 57"/>
                <a:gd name="T18" fmla="*/ 20 w 56"/>
                <a:gd name="T19" fmla="*/ 8 h 57"/>
                <a:gd name="T20" fmla="*/ 20 w 56"/>
                <a:gd name="T21" fmla="*/ 8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1 h 57"/>
                <a:gd name="T40" fmla="*/ 25 w 56"/>
                <a:gd name="T41" fmla="*/ 31 h 57"/>
                <a:gd name="T42" fmla="*/ 25 w 56"/>
                <a:gd name="T43" fmla="*/ 40 h 57"/>
                <a:gd name="T44" fmla="*/ 20 w 56"/>
                <a:gd name="T45" fmla="*/ 48 h 57"/>
                <a:gd name="T46" fmla="*/ 20 w 56"/>
                <a:gd name="T47" fmla="*/ 48 h 57"/>
                <a:gd name="T48" fmla="*/ 28 w 56"/>
                <a:gd name="T49" fmla="*/ 57 h 57"/>
                <a:gd name="T50" fmla="*/ 37 w 56"/>
                <a:gd name="T51" fmla="*/ 48 h 57"/>
                <a:gd name="T52" fmla="*/ 37 w 56"/>
                <a:gd name="T53" fmla="*/ 48 h 57"/>
                <a:gd name="T54" fmla="*/ 31 w 56"/>
                <a:gd name="T55" fmla="*/ 40 h 57"/>
                <a:gd name="T56" fmla="*/ 31 w 56"/>
                <a:gd name="T57" fmla="*/ 31 h 57"/>
                <a:gd name="T58" fmla="*/ 40 w 56"/>
                <a:gd name="T59" fmla="*/ 31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8"/>
                  </a:cubicBezTo>
                  <a:cubicBezTo>
                    <a:pt x="37" y="8"/>
                    <a:pt x="37" y="8"/>
                    <a:pt x="37" y="8"/>
                  </a:cubicBezTo>
                  <a:cubicBezTo>
                    <a:pt x="37" y="4"/>
                    <a:pt x="33" y="0"/>
                    <a:pt x="28" y="0"/>
                  </a:cubicBezTo>
                  <a:cubicBezTo>
                    <a:pt x="23"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4"/>
                    <a:pt x="16" y="31"/>
                  </a:cubicBezTo>
                  <a:cubicBezTo>
                    <a:pt x="25" y="31"/>
                    <a:pt x="25" y="31"/>
                    <a:pt x="25" y="31"/>
                  </a:cubicBezTo>
                  <a:cubicBezTo>
                    <a:pt x="25" y="40"/>
                    <a:pt x="25" y="40"/>
                    <a:pt x="25" y="40"/>
                  </a:cubicBezTo>
                  <a:cubicBezTo>
                    <a:pt x="22" y="42"/>
                    <a:pt x="20" y="45"/>
                    <a:pt x="20" y="48"/>
                  </a:cubicBezTo>
                  <a:cubicBezTo>
                    <a:pt x="20" y="48"/>
                    <a:pt x="20" y="48"/>
                    <a:pt x="20" y="48"/>
                  </a:cubicBezTo>
                  <a:cubicBezTo>
                    <a:pt x="20" y="53"/>
                    <a:pt x="23" y="57"/>
                    <a:pt x="28" y="57"/>
                  </a:cubicBezTo>
                  <a:cubicBezTo>
                    <a:pt x="33" y="57"/>
                    <a:pt x="37" y="53"/>
                    <a:pt x="37" y="48"/>
                  </a:cubicBezTo>
                  <a:cubicBezTo>
                    <a:pt x="37" y="48"/>
                    <a:pt x="37" y="48"/>
                    <a:pt x="37" y="48"/>
                  </a:cubicBezTo>
                  <a:cubicBezTo>
                    <a:pt x="37" y="45"/>
                    <a:pt x="34" y="42"/>
                    <a:pt x="31" y="40"/>
                  </a:cubicBezTo>
                  <a:cubicBezTo>
                    <a:pt x="31" y="31"/>
                    <a:pt x="31" y="31"/>
                    <a:pt x="31" y="31"/>
                  </a:cubicBezTo>
                  <a:cubicBezTo>
                    <a:pt x="40" y="31"/>
                    <a:pt x="40" y="31"/>
                    <a:pt x="40" y="31"/>
                  </a:cubicBezTo>
                  <a:cubicBezTo>
                    <a:pt x="41" y="34"/>
                    <a:pt x="44" y="37"/>
                    <a:pt x="48" y="37"/>
                  </a:cubicBezTo>
                  <a:cubicBezTo>
                    <a:pt x="48" y="37"/>
                    <a:pt x="48" y="37"/>
                    <a:pt x="48" y="37"/>
                  </a:cubicBezTo>
                  <a:cubicBezTo>
                    <a:pt x="53"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9" name="Freeform 94"/>
            <p:cNvSpPr>
              <a:spLocks/>
            </p:cNvSpPr>
            <p:nvPr/>
          </p:nvSpPr>
          <p:spPr bwMode="auto">
            <a:xfrm>
              <a:off x="3411538" y="874713"/>
              <a:ext cx="46038" cy="46038"/>
            </a:xfrm>
            <a:custGeom>
              <a:avLst/>
              <a:gdLst>
                <a:gd name="T0" fmla="*/ 57 w 57"/>
                <a:gd name="T1" fmla="*/ 28 h 57"/>
                <a:gd name="T2" fmla="*/ 48 w 57"/>
                <a:gd name="T3" fmla="*/ 20 h 57"/>
                <a:gd name="T4" fmla="*/ 48 w 57"/>
                <a:gd name="T5" fmla="*/ 20 h 57"/>
                <a:gd name="T6" fmla="*/ 40 w 57"/>
                <a:gd name="T7" fmla="*/ 25 h 57"/>
                <a:gd name="T8" fmla="*/ 31 w 57"/>
                <a:gd name="T9" fmla="*/ 25 h 57"/>
                <a:gd name="T10" fmla="*/ 31 w 57"/>
                <a:gd name="T11" fmla="*/ 16 h 57"/>
                <a:gd name="T12" fmla="*/ 37 w 57"/>
                <a:gd name="T13" fmla="*/ 8 h 57"/>
                <a:gd name="T14" fmla="*/ 37 w 57"/>
                <a:gd name="T15" fmla="*/ 8 h 57"/>
                <a:gd name="T16" fmla="*/ 28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8 h 57"/>
                <a:gd name="T34" fmla="*/ 8 w 57"/>
                <a:gd name="T35" fmla="*/ 37 h 57"/>
                <a:gd name="T36" fmla="*/ 8 w 57"/>
                <a:gd name="T37" fmla="*/ 37 h 57"/>
                <a:gd name="T38" fmla="*/ 16 w 57"/>
                <a:gd name="T39" fmla="*/ 31 h 57"/>
                <a:gd name="T40" fmla="*/ 25 w 57"/>
                <a:gd name="T41" fmla="*/ 31 h 57"/>
                <a:gd name="T42" fmla="*/ 25 w 57"/>
                <a:gd name="T43" fmla="*/ 40 h 57"/>
                <a:gd name="T44" fmla="*/ 20 w 57"/>
                <a:gd name="T45" fmla="*/ 48 h 57"/>
                <a:gd name="T46" fmla="*/ 20 w 57"/>
                <a:gd name="T47" fmla="*/ 48 h 57"/>
                <a:gd name="T48" fmla="*/ 28 w 57"/>
                <a:gd name="T49" fmla="*/ 57 h 57"/>
                <a:gd name="T50" fmla="*/ 37 w 57"/>
                <a:gd name="T51" fmla="*/ 48 h 57"/>
                <a:gd name="T52" fmla="*/ 37 w 57"/>
                <a:gd name="T53" fmla="*/ 48 h 57"/>
                <a:gd name="T54" fmla="*/ 31 w 57"/>
                <a:gd name="T55" fmla="*/ 40 h 57"/>
                <a:gd name="T56" fmla="*/ 31 w 57"/>
                <a:gd name="T57" fmla="*/ 31 h 57"/>
                <a:gd name="T58" fmla="*/ 40 w 57"/>
                <a:gd name="T59" fmla="*/ 31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8"/>
                  </a:cubicBezTo>
                  <a:cubicBezTo>
                    <a:pt x="37" y="8"/>
                    <a:pt x="37" y="8"/>
                    <a:pt x="37" y="8"/>
                  </a:cubicBezTo>
                  <a:cubicBezTo>
                    <a:pt x="37" y="4"/>
                    <a:pt x="33" y="0"/>
                    <a:pt x="28"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4"/>
                    <a:pt x="16" y="31"/>
                  </a:cubicBezTo>
                  <a:cubicBezTo>
                    <a:pt x="25" y="31"/>
                    <a:pt x="25" y="31"/>
                    <a:pt x="25" y="31"/>
                  </a:cubicBezTo>
                  <a:cubicBezTo>
                    <a:pt x="25" y="40"/>
                    <a:pt x="25" y="40"/>
                    <a:pt x="25" y="40"/>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1" y="40"/>
                  </a:cubicBezTo>
                  <a:cubicBezTo>
                    <a:pt x="31" y="31"/>
                    <a:pt x="31" y="31"/>
                    <a:pt x="31" y="31"/>
                  </a:cubicBezTo>
                  <a:cubicBezTo>
                    <a:pt x="40" y="31"/>
                    <a:pt x="40" y="31"/>
                    <a:pt x="40" y="31"/>
                  </a:cubicBezTo>
                  <a:cubicBezTo>
                    <a:pt x="42" y="34"/>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0" name="Freeform 95"/>
            <p:cNvSpPr>
              <a:spLocks/>
            </p:cNvSpPr>
            <p:nvPr/>
          </p:nvSpPr>
          <p:spPr bwMode="auto">
            <a:xfrm>
              <a:off x="3502025" y="874713"/>
              <a:ext cx="46038" cy="46038"/>
            </a:xfrm>
            <a:custGeom>
              <a:avLst/>
              <a:gdLst>
                <a:gd name="T0" fmla="*/ 57 w 57"/>
                <a:gd name="T1" fmla="*/ 28 h 57"/>
                <a:gd name="T2" fmla="*/ 48 w 57"/>
                <a:gd name="T3" fmla="*/ 20 h 57"/>
                <a:gd name="T4" fmla="*/ 48 w 57"/>
                <a:gd name="T5" fmla="*/ 20 h 57"/>
                <a:gd name="T6" fmla="*/ 40 w 57"/>
                <a:gd name="T7" fmla="*/ 25 h 57"/>
                <a:gd name="T8" fmla="*/ 32 w 57"/>
                <a:gd name="T9" fmla="*/ 25 h 57"/>
                <a:gd name="T10" fmla="*/ 32 w 57"/>
                <a:gd name="T11" fmla="*/ 16 h 57"/>
                <a:gd name="T12" fmla="*/ 37 w 57"/>
                <a:gd name="T13" fmla="*/ 8 h 57"/>
                <a:gd name="T14" fmla="*/ 37 w 57"/>
                <a:gd name="T15" fmla="*/ 8 h 57"/>
                <a:gd name="T16" fmla="*/ 28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8 h 57"/>
                <a:gd name="T34" fmla="*/ 8 w 57"/>
                <a:gd name="T35" fmla="*/ 37 h 57"/>
                <a:gd name="T36" fmla="*/ 8 w 57"/>
                <a:gd name="T37" fmla="*/ 37 h 57"/>
                <a:gd name="T38" fmla="*/ 16 w 57"/>
                <a:gd name="T39" fmla="*/ 31 h 57"/>
                <a:gd name="T40" fmla="*/ 25 w 57"/>
                <a:gd name="T41" fmla="*/ 31 h 57"/>
                <a:gd name="T42" fmla="*/ 25 w 57"/>
                <a:gd name="T43" fmla="*/ 40 h 57"/>
                <a:gd name="T44" fmla="*/ 20 w 57"/>
                <a:gd name="T45" fmla="*/ 48 h 57"/>
                <a:gd name="T46" fmla="*/ 20 w 57"/>
                <a:gd name="T47" fmla="*/ 48 h 57"/>
                <a:gd name="T48" fmla="*/ 28 w 57"/>
                <a:gd name="T49" fmla="*/ 57 h 57"/>
                <a:gd name="T50" fmla="*/ 37 w 57"/>
                <a:gd name="T51" fmla="*/ 48 h 57"/>
                <a:gd name="T52" fmla="*/ 37 w 57"/>
                <a:gd name="T53" fmla="*/ 48 h 57"/>
                <a:gd name="T54" fmla="*/ 32 w 57"/>
                <a:gd name="T55" fmla="*/ 40 h 57"/>
                <a:gd name="T56" fmla="*/ 32 w 57"/>
                <a:gd name="T57" fmla="*/ 31 h 57"/>
                <a:gd name="T58" fmla="*/ 40 w 57"/>
                <a:gd name="T59" fmla="*/ 31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0"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8"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4"/>
                    <a:pt x="16" y="31"/>
                  </a:cubicBezTo>
                  <a:cubicBezTo>
                    <a:pt x="25" y="31"/>
                    <a:pt x="25" y="31"/>
                    <a:pt x="25" y="31"/>
                  </a:cubicBezTo>
                  <a:cubicBezTo>
                    <a:pt x="25" y="40"/>
                    <a:pt x="25" y="40"/>
                    <a:pt x="25" y="40"/>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2" y="40"/>
                  </a:cubicBezTo>
                  <a:cubicBezTo>
                    <a:pt x="32" y="31"/>
                    <a:pt x="32" y="31"/>
                    <a:pt x="32" y="31"/>
                  </a:cubicBezTo>
                  <a:cubicBezTo>
                    <a:pt x="40" y="31"/>
                    <a:pt x="40" y="31"/>
                    <a:pt x="40" y="31"/>
                  </a:cubicBezTo>
                  <a:cubicBezTo>
                    <a:pt x="42" y="34"/>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1" name="Freeform 96"/>
            <p:cNvSpPr>
              <a:spLocks/>
            </p:cNvSpPr>
            <p:nvPr/>
          </p:nvSpPr>
          <p:spPr bwMode="auto">
            <a:xfrm>
              <a:off x="3590925" y="874713"/>
              <a:ext cx="46038" cy="46038"/>
            </a:xfrm>
            <a:custGeom>
              <a:avLst/>
              <a:gdLst>
                <a:gd name="T0" fmla="*/ 48 w 57"/>
                <a:gd name="T1" fmla="*/ 20 h 57"/>
                <a:gd name="T2" fmla="*/ 48 w 57"/>
                <a:gd name="T3" fmla="*/ 20 h 57"/>
                <a:gd name="T4" fmla="*/ 41 w 57"/>
                <a:gd name="T5" fmla="*/ 25 h 57"/>
                <a:gd name="T6" fmla="*/ 32 w 57"/>
                <a:gd name="T7" fmla="*/ 25 h 57"/>
                <a:gd name="T8" fmla="*/ 32 w 57"/>
                <a:gd name="T9" fmla="*/ 16 h 57"/>
                <a:gd name="T10" fmla="*/ 37 w 57"/>
                <a:gd name="T11" fmla="*/ 8 h 57"/>
                <a:gd name="T12" fmla="*/ 37 w 57"/>
                <a:gd name="T13" fmla="*/ 8 h 57"/>
                <a:gd name="T14" fmla="*/ 29 w 57"/>
                <a:gd name="T15" fmla="*/ 0 h 57"/>
                <a:gd name="T16" fmla="*/ 20 w 57"/>
                <a:gd name="T17" fmla="*/ 8 h 57"/>
                <a:gd name="T18" fmla="*/ 20 w 57"/>
                <a:gd name="T19" fmla="*/ 8 h 57"/>
                <a:gd name="T20" fmla="*/ 25 w 57"/>
                <a:gd name="T21" fmla="*/ 16 h 57"/>
                <a:gd name="T22" fmla="*/ 25 w 57"/>
                <a:gd name="T23" fmla="*/ 25 h 57"/>
                <a:gd name="T24" fmla="*/ 16 w 57"/>
                <a:gd name="T25" fmla="*/ 25 h 57"/>
                <a:gd name="T26" fmla="*/ 9 w 57"/>
                <a:gd name="T27" fmla="*/ 20 h 57"/>
                <a:gd name="T28" fmla="*/ 9 w 57"/>
                <a:gd name="T29" fmla="*/ 20 h 57"/>
                <a:gd name="T30" fmla="*/ 0 w 57"/>
                <a:gd name="T31" fmla="*/ 28 h 57"/>
                <a:gd name="T32" fmla="*/ 9 w 57"/>
                <a:gd name="T33" fmla="*/ 37 h 57"/>
                <a:gd name="T34" fmla="*/ 9 w 57"/>
                <a:gd name="T35" fmla="*/ 37 h 57"/>
                <a:gd name="T36" fmla="*/ 16 w 57"/>
                <a:gd name="T37" fmla="*/ 31 h 57"/>
                <a:gd name="T38" fmla="*/ 25 w 57"/>
                <a:gd name="T39" fmla="*/ 31 h 57"/>
                <a:gd name="T40" fmla="*/ 25 w 57"/>
                <a:gd name="T41" fmla="*/ 40 h 57"/>
                <a:gd name="T42" fmla="*/ 20 w 57"/>
                <a:gd name="T43" fmla="*/ 48 h 57"/>
                <a:gd name="T44" fmla="*/ 20 w 57"/>
                <a:gd name="T45" fmla="*/ 48 h 57"/>
                <a:gd name="T46" fmla="*/ 29 w 57"/>
                <a:gd name="T47" fmla="*/ 57 h 57"/>
                <a:gd name="T48" fmla="*/ 37 w 57"/>
                <a:gd name="T49" fmla="*/ 48 h 57"/>
                <a:gd name="T50" fmla="*/ 37 w 57"/>
                <a:gd name="T51" fmla="*/ 48 h 57"/>
                <a:gd name="T52" fmla="*/ 32 w 57"/>
                <a:gd name="T53" fmla="*/ 40 h 57"/>
                <a:gd name="T54" fmla="*/ 32 w 57"/>
                <a:gd name="T55" fmla="*/ 31 h 57"/>
                <a:gd name="T56" fmla="*/ 41 w 57"/>
                <a:gd name="T57" fmla="*/ 31 h 57"/>
                <a:gd name="T58" fmla="*/ 48 w 57"/>
                <a:gd name="T59" fmla="*/ 37 h 57"/>
                <a:gd name="T60" fmla="*/ 48 w 57"/>
                <a:gd name="T61" fmla="*/ 37 h 57"/>
                <a:gd name="T62" fmla="*/ 57 w 57"/>
                <a:gd name="T63" fmla="*/ 28 h 57"/>
                <a:gd name="T64" fmla="*/ 48 w 57"/>
                <a:gd name="T65" fmla="*/ 2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48" y="20"/>
                  </a:move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9"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4"/>
                    <a:pt x="16" y="31"/>
                  </a:cubicBezTo>
                  <a:cubicBezTo>
                    <a:pt x="25" y="31"/>
                    <a:pt x="25" y="31"/>
                    <a:pt x="25" y="31"/>
                  </a:cubicBezTo>
                  <a:cubicBezTo>
                    <a:pt x="25" y="40"/>
                    <a:pt x="25" y="40"/>
                    <a:pt x="25" y="40"/>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0"/>
                  </a:cubicBezTo>
                  <a:cubicBezTo>
                    <a:pt x="32" y="31"/>
                    <a:pt x="32" y="31"/>
                    <a:pt x="32" y="31"/>
                  </a:cubicBezTo>
                  <a:cubicBezTo>
                    <a:pt x="41" y="31"/>
                    <a:pt x="41" y="31"/>
                    <a:pt x="41" y="31"/>
                  </a:cubicBezTo>
                  <a:cubicBezTo>
                    <a:pt x="42" y="34"/>
                    <a:pt x="45" y="37"/>
                    <a:pt x="48" y="37"/>
                  </a:cubicBezTo>
                  <a:cubicBezTo>
                    <a:pt x="48" y="37"/>
                    <a:pt x="48" y="37"/>
                    <a:pt x="48" y="37"/>
                  </a:cubicBezTo>
                  <a:cubicBezTo>
                    <a:pt x="53" y="37"/>
                    <a:pt x="57" y="33"/>
                    <a:pt x="57" y="28"/>
                  </a:cubicBezTo>
                  <a:cubicBezTo>
                    <a:pt x="57" y="24"/>
                    <a:pt x="53" y="20"/>
                    <a:pt x="4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2" name="Freeform 97"/>
            <p:cNvSpPr>
              <a:spLocks/>
            </p:cNvSpPr>
            <p:nvPr/>
          </p:nvSpPr>
          <p:spPr bwMode="auto">
            <a:xfrm>
              <a:off x="3711575" y="1042988"/>
              <a:ext cx="136525" cy="136525"/>
            </a:xfrm>
            <a:custGeom>
              <a:avLst/>
              <a:gdLst>
                <a:gd name="T0" fmla="*/ 169 w 169"/>
                <a:gd name="T1" fmla="*/ 85 h 169"/>
                <a:gd name="T2" fmla="*/ 143 w 169"/>
                <a:gd name="T3" fmla="*/ 60 h 169"/>
                <a:gd name="T4" fmla="*/ 143 w 169"/>
                <a:gd name="T5" fmla="*/ 60 h 169"/>
                <a:gd name="T6" fmla="*/ 120 w 169"/>
                <a:gd name="T7" fmla="*/ 75 h 169"/>
                <a:gd name="T8" fmla="*/ 94 w 169"/>
                <a:gd name="T9" fmla="*/ 75 h 169"/>
                <a:gd name="T10" fmla="*/ 94 w 169"/>
                <a:gd name="T11" fmla="*/ 49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9 h 169"/>
                <a:gd name="T24" fmla="*/ 75 w 169"/>
                <a:gd name="T25" fmla="*/ 75 h 169"/>
                <a:gd name="T26" fmla="*/ 48 w 169"/>
                <a:gd name="T27" fmla="*/ 75 h 169"/>
                <a:gd name="T28" fmla="*/ 25 w 169"/>
                <a:gd name="T29" fmla="*/ 60 h 169"/>
                <a:gd name="T30" fmla="*/ 25 w 169"/>
                <a:gd name="T31" fmla="*/ 60 h 169"/>
                <a:gd name="T32" fmla="*/ 0 w 169"/>
                <a:gd name="T33" fmla="*/ 85 h 169"/>
                <a:gd name="T34" fmla="*/ 25 w 169"/>
                <a:gd name="T35" fmla="*/ 110 h 169"/>
                <a:gd name="T36" fmla="*/ 25 w 169"/>
                <a:gd name="T37" fmla="*/ 110 h 169"/>
                <a:gd name="T38" fmla="*/ 48 w 169"/>
                <a:gd name="T39" fmla="*/ 94 h 169"/>
                <a:gd name="T40" fmla="*/ 75 w 169"/>
                <a:gd name="T41" fmla="*/ 94 h 169"/>
                <a:gd name="T42" fmla="*/ 75 w 169"/>
                <a:gd name="T43" fmla="*/ 121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1 h 169"/>
                <a:gd name="T56" fmla="*/ 94 w 169"/>
                <a:gd name="T57" fmla="*/ 94 h 169"/>
                <a:gd name="T58" fmla="*/ 120 w 169"/>
                <a:gd name="T59" fmla="*/ 94 h 169"/>
                <a:gd name="T60" fmla="*/ 143 w 169"/>
                <a:gd name="T61" fmla="*/ 110 h 169"/>
                <a:gd name="T62" fmla="*/ 143 w 169"/>
                <a:gd name="T63" fmla="*/ 110 h 169"/>
                <a:gd name="T64" fmla="*/ 169 w 169"/>
                <a:gd name="T65"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5"/>
                  </a:moveTo>
                  <a:cubicBezTo>
                    <a:pt x="169" y="71"/>
                    <a:pt x="157" y="60"/>
                    <a:pt x="143" y="60"/>
                  </a:cubicBezTo>
                  <a:cubicBezTo>
                    <a:pt x="143" y="60"/>
                    <a:pt x="143" y="60"/>
                    <a:pt x="143" y="60"/>
                  </a:cubicBezTo>
                  <a:cubicBezTo>
                    <a:pt x="133" y="60"/>
                    <a:pt x="124" y="66"/>
                    <a:pt x="120" y="75"/>
                  </a:cubicBezTo>
                  <a:cubicBezTo>
                    <a:pt x="94" y="75"/>
                    <a:pt x="94" y="75"/>
                    <a:pt x="94" y="75"/>
                  </a:cubicBezTo>
                  <a:cubicBezTo>
                    <a:pt x="94" y="49"/>
                    <a:pt x="94" y="49"/>
                    <a:pt x="94" y="49"/>
                  </a:cubicBezTo>
                  <a:cubicBezTo>
                    <a:pt x="103" y="45"/>
                    <a:pt x="109" y="36"/>
                    <a:pt x="109" y="25"/>
                  </a:cubicBezTo>
                  <a:cubicBezTo>
                    <a:pt x="109" y="25"/>
                    <a:pt x="109" y="25"/>
                    <a:pt x="109" y="25"/>
                  </a:cubicBezTo>
                  <a:cubicBezTo>
                    <a:pt x="109" y="12"/>
                    <a:pt x="98" y="0"/>
                    <a:pt x="84" y="0"/>
                  </a:cubicBezTo>
                  <a:cubicBezTo>
                    <a:pt x="70" y="0"/>
                    <a:pt x="59" y="12"/>
                    <a:pt x="59" y="25"/>
                  </a:cubicBezTo>
                  <a:cubicBezTo>
                    <a:pt x="59" y="25"/>
                    <a:pt x="59" y="25"/>
                    <a:pt x="59" y="25"/>
                  </a:cubicBezTo>
                  <a:cubicBezTo>
                    <a:pt x="59" y="36"/>
                    <a:pt x="66" y="45"/>
                    <a:pt x="75" y="49"/>
                  </a:cubicBezTo>
                  <a:cubicBezTo>
                    <a:pt x="75" y="75"/>
                    <a:pt x="75" y="75"/>
                    <a:pt x="75" y="75"/>
                  </a:cubicBezTo>
                  <a:cubicBezTo>
                    <a:pt x="48" y="75"/>
                    <a:pt x="48" y="75"/>
                    <a:pt x="48" y="75"/>
                  </a:cubicBezTo>
                  <a:cubicBezTo>
                    <a:pt x="44" y="66"/>
                    <a:pt x="35" y="60"/>
                    <a:pt x="25" y="60"/>
                  </a:cubicBezTo>
                  <a:cubicBezTo>
                    <a:pt x="25" y="60"/>
                    <a:pt x="25" y="60"/>
                    <a:pt x="25" y="60"/>
                  </a:cubicBezTo>
                  <a:cubicBezTo>
                    <a:pt x="11" y="60"/>
                    <a:pt x="0" y="71"/>
                    <a:pt x="0" y="85"/>
                  </a:cubicBezTo>
                  <a:cubicBezTo>
                    <a:pt x="0" y="99"/>
                    <a:pt x="11" y="110"/>
                    <a:pt x="25" y="110"/>
                  </a:cubicBezTo>
                  <a:cubicBezTo>
                    <a:pt x="25" y="110"/>
                    <a:pt x="25" y="110"/>
                    <a:pt x="25" y="110"/>
                  </a:cubicBezTo>
                  <a:cubicBezTo>
                    <a:pt x="35" y="110"/>
                    <a:pt x="44" y="103"/>
                    <a:pt x="48" y="94"/>
                  </a:cubicBezTo>
                  <a:cubicBezTo>
                    <a:pt x="75" y="94"/>
                    <a:pt x="75" y="94"/>
                    <a:pt x="75" y="94"/>
                  </a:cubicBezTo>
                  <a:cubicBezTo>
                    <a:pt x="75" y="121"/>
                    <a:pt x="75" y="121"/>
                    <a:pt x="75" y="121"/>
                  </a:cubicBezTo>
                  <a:cubicBezTo>
                    <a:pt x="66" y="125"/>
                    <a:pt x="59" y="134"/>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4"/>
                    <a:pt x="103" y="125"/>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9" y="99"/>
                    <a:pt x="169"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3" name="Freeform 98"/>
            <p:cNvSpPr>
              <a:spLocks/>
            </p:cNvSpPr>
            <p:nvPr/>
          </p:nvSpPr>
          <p:spPr bwMode="auto">
            <a:xfrm>
              <a:off x="3978275" y="1042988"/>
              <a:ext cx="136525" cy="136525"/>
            </a:xfrm>
            <a:custGeom>
              <a:avLst/>
              <a:gdLst>
                <a:gd name="T0" fmla="*/ 169 w 169"/>
                <a:gd name="T1" fmla="*/ 85 h 169"/>
                <a:gd name="T2" fmla="*/ 143 w 169"/>
                <a:gd name="T3" fmla="*/ 60 h 169"/>
                <a:gd name="T4" fmla="*/ 143 w 169"/>
                <a:gd name="T5" fmla="*/ 60 h 169"/>
                <a:gd name="T6" fmla="*/ 120 w 169"/>
                <a:gd name="T7" fmla="*/ 75 h 169"/>
                <a:gd name="T8" fmla="*/ 94 w 169"/>
                <a:gd name="T9" fmla="*/ 75 h 169"/>
                <a:gd name="T10" fmla="*/ 94 w 169"/>
                <a:gd name="T11" fmla="*/ 49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9 h 169"/>
                <a:gd name="T24" fmla="*/ 75 w 169"/>
                <a:gd name="T25" fmla="*/ 75 h 169"/>
                <a:gd name="T26" fmla="*/ 48 w 169"/>
                <a:gd name="T27" fmla="*/ 75 h 169"/>
                <a:gd name="T28" fmla="*/ 25 w 169"/>
                <a:gd name="T29" fmla="*/ 60 h 169"/>
                <a:gd name="T30" fmla="*/ 25 w 169"/>
                <a:gd name="T31" fmla="*/ 60 h 169"/>
                <a:gd name="T32" fmla="*/ 0 w 169"/>
                <a:gd name="T33" fmla="*/ 85 h 169"/>
                <a:gd name="T34" fmla="*/ 25 w 169"/>
                <a:gd name="T35" fmla="*/ 110 h 169"/>
                <a:gd name="T36" fmla="*/ 25 w 169"/>
                <a:gd name="T37" fmla="*/ 110 h 169"/>
                <a:gd name="T38" fmla="*/ 48 w 169"/>
                <a:gd name="T39" fmla="*/ 94 h 169"/>
                <a:gd name="T40" fmla="*/ 75 w 169"/>
                <a:gd name="T41" fmla="*/ 94 h 169"/>
                <a:gd name="T42" fmla="*/ 75 w 169"/>
                <a:gd name="T43" fmla="*/ 121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1 h 169"/>
                <a:gd name="T56" fmla="*/ 94 w 169"/>
                <a:gd name="T57" fmla="*/ 94 h 169"/>
                <a:gd name="T58" fmla="*/ 120 w 169"/>
                <a:gd name="T59" fmla="*/ 94 h 169"/>
                <a:gd name="T60" fmla="*/ 143 w 169"/>
                <a:gd name="T61" fmla="*/ 110 h 169"/>
                <a:gd name="T62" fmla="*/ 143 w 169"/>
                <a:gd name="T63" fmla="*/ 110 h 169"/>
                <a:gd name="T64" fmla="*/ 169 w 169"/>
                <a:gd name="T65"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5"/>
                  </a:moveTo>
                  <a:cubicBezTo>
                    <a:pt x="169" y="71"/>
                    <a:pt x="157" y="60"/>
                    <a:pt x="143" y="60"/>
                  </a:cubicBezTo>
                  <a:cubicBezTo>
                    <a:pt x="143" y="60"/>
                    <a:pt x="143" y="60"/>
                    <a:pt x="143" y="60"/>
                  </a:cubicBezTo>
                  <a:cubicBezTo>
                    <a:pt x="133" y="60"/>
                    <a:pt x="124" y="66"/>
                    <a:pt x="120" y="75"/>
                  </a:cubicBezTo>
                  <a:cubicBezTo>
                    <a:pt x="94" y="75"/>
                    <a:pt x="94" y="75"/>
                    <a:pt x="94" y="75"/>
                  </a:cubicBezTo>
                  <a:cubicBezTo>
                    <a:pt x="94" y="49"/>
                    <a:pt x="94" y="49"/>
                    <a:pt x="94" y="49"/>
                  </a:cubicBezTo>
                  <a:cubicBezTo>
                    <a:pt x="103" y="45"/>
                    <a:pt x="109" y="36"/>
                    <a:pt x="109" y="25"/>
                  </a:cubicBezTo>
                  <a:cubicBezTo>
                    <a:pt x="109" y="25"/>
                    <a:pt x="109" y="25"/>
                    <a:pt x="109" y="25"/>
                  </a:cubicBezTo>
                  <a:cubicBezTo>
                    <a:pt x="109" y="12"/>
                    <a:pt x="98" y="0"/>
                    <a:pt x="84" y="0"/>
                  </a:cubicBezTo>
                  <a:cubicBezTo>
                    <a:pt x="70" y="0"/>
                    <a:pt x="59" y="12"/>
                    <a:pt x="59" y="25"/>
                  </a:cubicBezTo>
                  <a:cubicBezTo>
                    <a:pt x="59" y="25"/>
                    <a:pt x="59" y="25"/>
                    <a:pt x="59" y="25"/>
                  </a:cubicBezTo>
                  <a:cubicBezTo>
                    <a:pt x="59" y="36"/>
                    <a:pt x="65" y="45"/>
                    <a:pt x="75" y="49"/>
                  </a:cubicBezTo>
                  <a:cubicBezTo>
                    <a:pt x="75" y="75"/>
                    <a:pt x="75" y="75"/>
                    <a:pt x="75" y="75"/>
                  </a:cubicBezTo>
                  <a:cubicBezTo>
                    <a:pt x="48" y="75"/>
                    <a:pt x="48" y="75"/>
                    <a:pt x="48" y="75"/>
                  </a:cubicBezTo>
                  <a:cubicBezTo>
                    <a:pt x="44" y="66"/>
                    <a:pt x="35" y="60"/>
                    <a:pt x="25" y="60"/>
                  </a:cubicBezTo>
                  <a:cubicBezTo>
                    <a:pt x="25" y="60"/>
                    <a:pt x="25" y="60"/>
                    <a:pt x="25" y="60"/>
                  </a:cubicBezTo>
                  <a:cubicBezTo>
                    <a:pt x="11" y="60"/>
                    <a:pt x="0" y="71"/>
                    <a:pt x="0" y="85"/>
                  </a:cubicBezTo>
                  <a:cubicBezTo>
                    <a:pt x="0" y="99"/>
                    <a:pt x="11" y="110"/>
                    <a:pt x="25" y="110"/>
                  </a:cubicBezTo>
                  <a:cubicBezTo>
                    <a:pt x="25" y="110"/>
                    <a:pt x="25" y="110"/>
                    <a:pt x="25" y="110"/>
                  </a:cubicBezTo>
                  <a:cubicBezTo>
                    <a:pt x="35" y="110"/>
                    <a:pt x="44" y="103"/>
                    <a:pt x="48" y="94"/>
                  </a:cubicBezTo>
                  <a:cubicBezTo>
                    <a:pt x="75" y="94"/>
                    <a:pt x="75" y="94"/>
                    <a:pt x="75" y="94"/>
                  </a:cubicBezTo>
                  <a:cubicBezTo>
                    <a:pt x="75" y="121"/>
                    <a:pt x="75" y="121"/>
                    <a:pt x="75" y="121"/>
                  </a:cubicBezTo>
                  <a:cubicBezTo>
                    <a:pt x="65" y="125"/>
                    <a:pt x="59" y="134"/>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4"/>
                    <a:pt x="103" y="125"/>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9" y="99"/>
                    <a:pt x="169"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4" name="Freeform 99"/>
            <p:cNvSpPr>
              <a:spLocks/>
            </p:cNvSpPr>
            <p:nvPr/>
          </p:nvSpPr>
          <p:spPr bwMode="auto">
            <a:xfrm>
              <a:off x="4244975" y="1042988"/>
              <a:ext cx="136525" cy="136525"/>
            </a:xfrm>
            <a:custGeom>
              <a:avLst/>
              <a:gdLst>
                <a:gd name="T0" fmla="*/ 168 w 168"/>
                <a:gd name="T1" fmla="*/ 85 h 169"/>
                <a:gd name="T2" fmla="*/ 143 w 168"/>
                <a:gd name="T3" fmla="*/ 60 h 169"/>
                <a:gd name="T4" fmla="*/ 143 w 168"/>
                <a:gd name="T5" fmla="*/ 60 h 169"/>
                <a:gd name="T6" fmla="*/ 120 w 168"/>
                <a:gd name="T7" fmla="*/ 75 h 169"/>
                <a:gd name="T8" fmla="*/ 94 w 168"/>
                <a:gd name="T9" fmla="*/ 75 h 169"/>
                <a:gd name="T10" fmla="*/ 94 w 168"/>
                <a:gd name="T11" fmla="*/ 49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9 h 169"/>
                <a:gd name="T24" fmla="*/ 74 w 168"/>
                <a:gd name="T25" fmla="*/ 75 h 169"/>
                <a:gd name="T26" fmla="*/ 48 w 168"/>
                <a:gd name="T27" fmla="*/ 75 h 169"/>
                <a:gd name="T28" fmla="*/ 25 w 168"/>
                <a:gd name="T29" fmla="*/ 60 h 169"/>
                <a:gd name="T30" fmla="*/ 25 w 168"/>
                <a:gd name="T31" fmla="*/ 60 h 169"/>
                <a:gd name="T32" fmla="*/ 0 w 168"/>
                <a:gd name="T33" fmla="*/ 85 h 169"/>
                <a:gd name="T34" fmla="*/ 25 w 168"/>
                <a:gd name="T35" fmla="*/ 110 h 169"/>
                <a:gd name="T36" fmla="*/ 25 w 168"/>
                <a:gd name="T37" fmla="*/ 110 h 169"/>
                <a:gd name="T38" fmla="*/ 48 w 168"/>
                <a:gd name="T39" fmla="*/ 94 h 169"/>
                <a:gd name="T40" fmla="*/ 74 w 168"/>
                <a:gd name="T41" fmla="*/ 94 h 169"/>
                <a:gd name="T42" fmla="*/ 74 w 168"/>
                <a:gd name="T43" fmla="*/ 121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1 h 169"/>
                <a:gd name="T56" fmla="*/ 94 w 168"/>
                <a:gd name="T57" fmla="*/ 94 h 169"/>
                <a:gd name="T58" fmla="*/ 120 w 168"/>
                <a:gd name="T59" fmla="*/ 94 h 169"/>
                <a:gd name="T60" fmla="*/ 143 w 168"/>
                <a:gd name="T61" fmla="*/ 110 h 169"/>
                <a:gd name="T62" fmla="*/ 143 w 168"/>
                <a:gd name="T63" fmla="*/ 110 h 169"/>
                <a:gd name="T64" fmla="*/ 168 w 168"/>
                <a:gd name="T65"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5"/>
                  </a:moveTo>
                  <a:cubicBezTo>
                    <a:pt x="168" y="71"/>
                    <a:pt x="157" y="60"/>
                    <a:pt x="143" y="60"/>
                  </a:cubicBezTo>
                  <a:cubicBezTo>
                    <a:pt x="143" y="60"/>
                    <a:pt x="143" y="60"/>
                    <a:pt x="143" y="60"/>
                  </a:cubicBezTo>
                  <a:cubicBezTo>
                    <a:pt x="133" y="60"/>
                    <a:pt x="124" y="66"/>
                    <a:pt x="120" y="75"/>
                  </a:cubicBezTo>
                  <a:cubicBezTo>
                    <a:pt x="94" y="75"/>
                    <a:pt x="94" y="75"/>
                    <a:pt x="94" y="75"/>
                  </a:cubicBezTo>
                  <a:cubicBezTo>
                    <a:pt x="94" y="49"/>
                    <a:pt x="94" y="49"/>
                    <a:pt x="94" y="49"/>
                  </a:cubicBezTo>
                  <a:cubicBezTo>
                    <a:pt x="103" y="45"/>
                    <a:pt x="109" y="36"/>
                    <a:pt x="109" y="25"/>
                  </a:cubicBezTo>
                  <a:cubicBezTo>
                    <a:pt x="109" y="25"/>
                    <a:pt x="109" y="25"/>
                    <a:pt x="109" y="25"/>
                  </a:cubicBezTo>
                  <a:cubicBezTo>
                    <a:pt x="109" y="12"/>
                    <a:pt x="98" y="0"/>
                    <a:pt x="84" y="0"/>
                  </a:cubicBezTo>
                  <a:cubicBezTo>
                    <a:pt x="70" y="0"/>
                    <a:pt x="59" y="12"/>
                    <a:pt x="59" y="25"/>
                  </a:cubicBezTo>
                  <a:cubicBezTo>
                    <a:pt x="59" y="25"/>
                    <a:pt x="59" y="25"/>
                    <a:pt x="59" y="25"/>
                  </a:cubicBezTo>
                  <a:cubicBezTo>
                    <a:pt x="59" y="36"/>
                    <a:pt x="65" y="45"/>
                    <a:pt x="74" y="49"/>
                  </a:cubicBezTo>
                  <a:cubicBezTo>
                    <a:pt x="74" y="75"/>
                    <a:pt x="74" y="75"/>
                    <a:pt x="74" y="75"/>
                  </a:cubicBezTo>
                  <a:cubicBezTo>
                    <a:pt x="48" y="75"/>
                    <a:pt x="48" y="75"/>
                    <a:pt x="48" y="75"/>
                  </a:cubicBezTo>
                  <a:cubicBezTo>
                    <a:pt x="44" y="66"/>
                    <a:pt x="35" y="60"/>
                    <a:pt x="25" y="60"/>
                  </a:cubicBezTo>
                  <a:cubicBezTo>
                    <a:pt x="25" y="60"/>
                    <a:pt x="25" y="60"/>
                    <a:pt x="25" y="60"/>
                  </a:cubicBezTo>
                  <a:cubicBezTo>
                    <a:pt x="11" y="60"/>
                    <a:pt x="0" y="71"/>
                    <a:pt x="0" y="85"/>
                  </a:cubicBezTo>
                  <a:cubicBezTo>
                    <a:pt x="0" y="99"/>
                    <a:pt x="11" y="110"/>
                    <a:pt x="25" y="110"/>
                  </a:cubicBezTo>
                  <a:cubicBezTo>
                    <a:pt x="25" y="110"/>
                    <a:pt x="25" y="110"/>
                    <a:pt x="25" y="110"/>
                  </a:cubicBezTo>
                  <a:cubicBezTo>
                    <a:pt x="35" y="110"/>
                    <a:pt x="44" y="103"/>
                    <a:pt x="48" y="94"/>
                  </a:cubicBezTo>
                  <a:cubicBezTo>
                    <a:pt x="74" y="94"/>
                    <a:pt x="74" y="94"/>
                    <a:pt x="74" y="94"/>
                  </a:cubicBezTo>
                  <a:cubicBezTo>
                    <a:pt x="74" y="121"/>
                    <a:pt x="74" y="121"/>
                    <a:pt x="74" y="121"/>
                  </a:cubicBezTo>
                  <a:cubicBezTo>
                    <a:pt x="65" y="125"/>
                    <a:pt x="59" y="134"/>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4"/>
                    <a:pt x="103" y="125"/>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8" y="99"/>
                    <a:pt x="168"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5" name="Freeform 100"/>
            <p:cNvSpPr>
              <a:spLocks/>
            </p:cNvSpPr>
            <p:nvPr/>
          </p:nvSpPr>
          <p:spPr bwMode="auto">
            <a:xfrm>
              <a:off x="4513263" y="1042988"/>
              <a:ext cx="134938" cy="136525"/>
            </a:xfrm>
            <a:custGeom>
              <a:avLst/>
              <a:gdLst>
                <a:gd name="T0" fmla="*/ 168 w 168"/>
                <a:gd name="T1" fmla="*/ 85 h 169"/>
                <a:gd name="T2" fmla="*/ 143 w 168"/>
                <a:gd name="T3" fmla="*/ 60 h 169"/>
                <a:gd name="T4" fmla="*/ 143 w 168"/>
                <a:gd name="T5" fmla="*/ 60 h 169"/>
                <a:gd name="T6" fmla="*/ 120 w 168"/>
                <a:gd name="T7" fmla="*/ 75 h 169"/>
                <a:gd name="T8" fmla="*/ 94 w 168"/>
                <a:gd name="T9" fmla="*/ 75 h 169"/>
                <a:gd name="T10" fmla="*/ 94 w 168"/>
                <a:gd name="T11" fmla="*/ 49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9 h 169"/>
                <a:gd name="T24" fmla="*/ 74 w 168"/>
                <a:gd name="T25" fmla="*/ 75 h 169"/>
                <a:gd name="T26" fmla="*/ 48 w 168"/>
                <a:gd name="T27" fmla="*/ 75 h 169"/>
                <a:gd name="T28" fmla="*/ 25 w 168"/>
                <a:gd name="T29" fmla="*/ 60 h 169"/>
                <a:gd name="T30" fmla="*/ 25 w 168"/>
                <a:gd name="T31" fmla="*/ 60 h 169"/>
                <a:gd name="T32" fmla="*/ 0 w 168"/>
                <a:gd name="T33" fmla="*/ 85 h 169"/>
                <a:gd name="T34" fmla="*/ 25 w 168"/>
                <a:gd name="T35" fmla="*/ 110 h 169"/>
                <a:gd name="T36" fmla="*/ 25 w 168"/>
                <a:gd name="T37" fmla="*/ 110 h 169"/>
                <a:gd name="T38" fmla="*/ 48 w 168"/>
                <a:gd name="T39" fmla="*/ 94 h 169"/>
                <a:gd name="T40" fmla="*/ 74 w 168"/>
                <a:gd name="T41" fmla="*/ 94 h 169"/>
                <a:gd name="T42" fmla="*/ 74 w 168"/>
                <a:gd name="T43" fmla="*/ 121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1 h 169"/>
                <a:gd name="T56" fmla="*/ 94 w 168"/>
                <a:gd name="T57" fmla="*/ 94 h 169"/>
                <a:gd name="T58" fmla="*/ 120 w 168"/>
                <a:gd name="T59" fmla="*/ 94 h 169"/>
                <a:gd name="T60" fmla="*/ 143 w 168"/>
                <a:gd name="T61" fmla="*/ 110 h 169"/>
                <a:gd name="T62" fmla="*/ 143 w 168"/>
                <a:gd name="T63" fmla="*/ 110 h 169"/>
                <a:gd name="T64" fmla="*/ 168 w 168"/>
                <a:gd name="T65"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5"/>
                  </a:moveTo>
                  <a:cubicBezTo>
                    <a:pt x="168" y="71"/>
                    <a:pt x="157" y="60"/>
                    <a:pt x="143" y="60"/>
                  </a:cubicBezTo>
                  <a:cubicBezTo>
                    <a:pt x="143" y="60"/>
                    <a:pt x="143" y="60"/>
                    <a:pt x="143" y="60"/>
                  </a:cubicBezTo>
                  <a:cubicBezTo>
                    <a:pt x="133" y="60"/>
                    <a:pt x="124" y="66"/>
                    <a:pt x="120" y="75"/>
                  </a:cubicBezTo>
                  <a:cubicBezTo>
                    <a:pt x="94" y="75"/>
                    <a:pt x="94" y="75"/>
                    <a:pt x="94" y="75"/>
                  </a:cubicBezTo>
                  <a:cubicBezTo>
                    <a:pt x="94" y="49"/>
                    <a:pt x="94" y="49"/>
                    <a:pt x="94" y="49"/>
                  </a:cubicBezTo>
                  <a:cubicBezTo>
                    <a:pt x="103" y="45"/>
                    <a:pt x="109" y="36"/>
                    <a:pt x="109" y="25"/>
                  </a:cubicBezTo>
                  <a:cubicBezTo>
                    <a:pt x="109" y="25"/>
                    <a:pt x="109" y="25"/>
                    <a:pt x="109" y="25"/>
                  </a:cubicBezTo>
                  <a:cubicBezTo>
                    <a:pt x="109" y="12"/>
                    <a:pt x="98" y="0"/>
                    <a:pt x="84" y="0"/>
                  </a:cubicBezTo>
                  <a:cubicBezTo>
                    <a:pt x="70" y="0"/>
                    <a:pt x="59" y="12"/>
                    <a:pt x="59" y="25"/>
                  </a:cubicBezTo>
                  <a:cubicBezTo>
                    <a:pt x="59" y="25"/>
                    <a:pt x="59" y="25"/>
                    <a:pt x="59" y="25"/>
                  </a:cubicBezTo>
                  <a:cubicBezTo>
                    <a:pt x="59" y="36"/>
                    <a:pt x="65" y="45"/>
                    <a:pt x="74" y="49"/>
                  </a:cubicBezTo>
                  <a:cubicBezTo>
                    <a:pt x="74" y="75"/>
                    <a:pt x="74" y="75"/>
                    <a:pt x="74" y="75"/>
                  </a:cubicBezTo>
                  <a:cubicBezTo>
                    <a:pt x="48" y="75"/>
                    <a:pt x="48" y="75"/>
                    <a:pt x="48" y="75"/>
                  </a:cubicBezTo>
                  <a:cubicBezTo>
                    <a:pt x="44" y="66"/>
                    <a:pt x="35" y="60"/>
                    <a:pt x="25" y="60"/>
                  </a:cubicBezTo>
                  <a:cubicBezTo>
                    <a:pt x="25" y="60"/>
                    <a:pt x="25" y="60"/>
                    <a:pt x="25" y="60"/>
                  </a:cubicBezTo>
                  <a:cubicBezTo>
                    <a:pt x="11" y="60"/>
                    <a:pt x="0" y="71"/>
                    <a:pt x="0" y="85"/>
                  </a:cubicBezTo>
                  <a:cubicBezTo>
                    <a:pt x="0" y="99"/>
                    <a:pt x="11" y="110"/>
                    <a:pt x="25" y="110"/>
                  </a:cubicBezTo>
                  <a:cubicBezTo>
                    <a:pt x="25" y="110"/>
                    <a:pt x="25" y="110"/>
                    <a:pt x="25" y="110"/>
                  </a:cubicBezTo>
                  <a:cubicBezTo>
                    <a:pt x="35" y="110"/>
                    <a:pt x="44" y="103"/>
                    <a:pt x="48" y="94"/>
                  </a:cubicBezTo>
                  <a:cubicBezTo>
                    <a:pt x="74" y="94"/>
                    <a:pt x="74" y="94"/>
                    <a:pt x="74" y="94"/>
                  </a:cubicBezTo>
                  <a:cubicBezTo>
                    <a:pt x="74" y="121"/>
                    <a:pt x="74" y="121"/>
                    <a:pt x="74" y="121"/>
                  </a:cubicBezTo>
                  <a:cubicBezTo>
                    <a:pt x="65" y="125"/>
                    <a:pt x="59" y="134"/>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4"/>
                    <a:pt x="103" y="125"/>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8" y="99"/>
                    <a:pt x="168"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6" name="Freeform 101"/>
            <p:cNvSpPr>
              <a:spLocks/>
            </p:cNvSpPr>
            <p:nvPr/>
          </p:nvSpPr>
          <p:spPr bwMode="auto">
            <a:xfrm>
              <a:off x="3711575" y="1311275"/>
              <a:ext cx="136525" cy="134938"/>
            </a:xfrm>
            <a:custGeom>
              <a:avLst/>
              <a:gdLst>
                <a:gd name="T0" fmla="*/ 169 w 169"/>
                <a:gd name="T1" fmla="*/ 85 h 169"/>
                <a:gd name="T2" fmla="*/ 143 w 169"/>
                <a:gd name="T3" fmla="*/ 59 h 169"/>
                <a:gd name="T4" fmla="*/ 143 w 169"/>
                <a:gd name="T5" fmla="*/ 59 h 169"/>
                <a:gd name="T6" fmla="*/ 120 w 169"/>
                <a:gd name="T7" fmla="*/ 75 h 169"/>
                <a:gd name="T8" fmla="*/ 94 w 169"/>
                <a:gd name="T9" fmla="*/ 75 h 169"/>
                <a:gd name="T10" fmla="*/ 94 w 169"/>
                <a:gd name="T11" fmla="*/ 49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9 h 169"/>
                <a:gd name="T24" fmla="*/ 75 w 169"/>
                <a:gd name="T25" fmla="*/ 75 h 169"/>
                <a:gd name="T26" fmla="*/ 48 w 169"/>
                <a:gd name="T27" fmla="*/ 75 h 169"/>
                <a:gd name="T28" fmla="*/ 25 w 169"/>
                <a:gd name="T29" fmla="*/ 59 h 169"/>
                <a:gd name="T30" fmla="*/ 25 w 169"/>
                <a:gd name="T31" fmla="*/ 59 h 169"/>
                <a:gd name="T32" fmla="*/ 0 w 169"/>
                <a:gd name="T33" fmla="*/ 85 h 169"/>
                <a:gd name="T34" fmla="*/ 25 w 169"/>
                <a:gd name="T35" fmla="*/ 110 h 169"/>
                <a:gd name="T36" fmla="*/ 25 w 169"/>
                <a:gd name="T37" fmla="*/ 110 h 169"/>
                <a:gd name="T38" fmla="*/ 48 w 169"/>
                <a:gd name="T39" fmla="*/ 94 h 169"/>
                <a:gd name="T40" fmla="*/ 75 w 169"/>
                <a:gd name="T41" fmla="*/ 94 h 169"/>
                <a:gd name="T42" fmla="*/ 75 w 169"/>
                <a:gd name="T43" fmla="*/ 121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1 h 169"/>
                <a:gd name="T56" fmla="*/ 94 w 169"/>
                <a:gd name="T57" fmla="*/ 94 h 169"/>
                <a:gd name="T58" fmla="*/ 120 w 169"/>
                <a:gd name="T59" fmla="*/ 94 h 169"/>
                <a:gd name="T60" fmla="*/ 143 w 169"/>
                <a:gd name="T61" fmla="*/ 110 h 169"/>
                <a:gd name="T62" fmla="*/ 143 w 169"/>
                <a:gd name="T63" fmla="*/ 110 h 169"/>
                <a:gd name="T64" fmla="*/ 169 w 169"/>
                <a:gd name="T65"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5"/>
                  </a:moveTo>
                  <a:cubicBezTo>
                    <a:pt x="169" y="71"/>
                    <a:pt x="157" y="59"/>
                    <a:pt x="143" y="59"/>
                  </a:cubicBezTo>
                  <a:cubicBezTo>
                    <a:pt x="143" y="59"/>
                    <a:pt x="143" y="59"/>
                    <a:pt x="143" y="59"/>
                  </a:cubicBezTo>
                  <a:cubicBezTo>
                    <a:pt x="133" y="59"/>
                    <a:pt x="124" y="66"/>
                    <a:pt x="120" y="75"/>
                  </a:cubicBezTo>
                  <a:cubicBezTo>
                    <a:pt x="94" y="75"/>
                    <a:pt x="94" y="75"/>
                    <a:pt x="94" y="75"/>
                  </a:cubicBezTo>
                  <a:cubicBezTo>
                    <a:pt x="94" y="49"/>
                    <a:pt x="94" y="49"/>
                    <a:pt x="94" y="49"/>
                  </a:cubicBezTo>
                  <a:cubicBezTo>
                    <a:pt x="103" y="45"/>
                    <a:pt x="109" y="36"/>
                    <a:pt x="109" y="25"/>
                  </a:cubicBezTo>
                  <a:cubicBezTo>
                    <a:pt x="109" y="25"/>
                    <a:pt x="109" y="25"/>
                    <a:pt x="109" y="25"/>
                  </a:cubicBezTo>
                  <a:cubicBezTo>
                    <a:pt x="109" y="12"/>
                    <a:pt x="98" y="0"/>
                    <a:pt x="84" y="0"/>
                  </a:cubicBezTo>
                  <a:cubicBezTo>
                    <a:pt x="70" y="0"/>
                    <a:pt x="59" y="12"/>
                    <a:pt x="59" y="25"/>
                  </a:cubicBezTo>
                  <a:cubicBezTo>
                    <a:pt x="59" y="25"/>
                    <a:pt x="59" y="25"/>
                    <a:pt x="59" y="25"/>
                  </a:cubicBezTo>
                  <a:cubicBezTo>
                    <a:pt x="59" y="36"/>
                    <a:pt x="66" y="45"/>
                    <a:pt x="75" y="49"/>
                  </a:cubicBezTo>
                  <a:cubicBezTo>
                    <a:pt x="75" y="75"/>
                    <a:pt x="75" y="75"/>
                    <a:pt x="75" y="75"/>
                  </a:cubicBezTo>
                  <a:cubicBezTo>
                    <a:pt x="48" y="75"/>
                    <a:pt x="48" y="75"/>
                    <a:pt x="48" y="75"/>
                  </a:cubicBezTo>
                  <a:cubicBezTo>
                    <a:pt x="44" y="66"/>
                    <a:pt x="35" y="59"/>
                    <a:pt x="25" y="59"/>
                  </a:cubicBezTo>
                  <a:cubicBezTo>
                    <a:pt x="25" y="59"/>
                    <a:pt x="25" y="59"/>
                    <a:pt x="25" y="59"/>
                  </a:cubicBezTo>
                  <a:cubicBezTo>
                    <a:pt x="11" y="59"/>
                    <a:pt x="0" y="71"/>
                    <a:pt x="0" y="85"/>
                  </a:cubicBezTo>
                  <a:cubicBezTo>
                    <a:pt x="0" y="98"/>
                    <a:pt x="11" y="110"/>
                    <a:pt x="25" y="110"/>
                  </a:cubicBezTo>
                  <a:cubicBezTo>
                    <a:pt x="25" y="110"/>
                    <a:pt x="25" y="110"/>
                    <a:pt x="25" y="110"/>
                  </a:cubicBezTo>
                  <a:cubicBezTo>
                    <a:pt x="35" y="110"/>
                    <a:pt x="44" y="103"/>
                    <a:pt x="48" y="94"/>
                  </a:cubicBezTo>
                  <a:cubicBezTo>
                    <a:pt x="75" y="94"/>
                    <a:pt x="75" y="94"/>
                    <a:pt x="75" y="94"/>
                  </a:cubicBezTo>
                  <a:cubicBezTo>
                    <a:pt x="75" y="121"/>
                    <a:pt x="75" y="121"/>
                    <a:pt x="75" y="121"/>
                  </a:cubicBezTo>
                  <a:cubicBezTo>
                    <a:pt x="66" y="124"/>
                    <a:pt x="59" y="133"/>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3"/>
                    <a:pt x="103" y="124"/>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9" y="98"/>
                    <a:pt x="169"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7" name="Freeform 102"/>
            <p:cNvSpPr>
              <a:spLocks/>
            </p:cNvSpPr>
            <p:nvPr/>
          </p:nvSpPr>
          <p:spPr bwMode="auto">
            <a:xfrm>
              <a:off x="3978275" y="1311275"/>
              <a:ext cx="136525" cy="134938"/>
            </a:xfrm>
            <a:custGeom>
              <a:avLst/>
              <a:gdLst>
                <a:gd name="T0" fmla="*/ 169 w 169"/>
                <a:gd name="T1" fmla="*/ 85 h 169"/>
                <a:gd name="T2" fmla="*/ 143 w 169"/>
                <a:gd name="T3" fmla="*/ 59 h 169"/>
                <a:gd name="T4" fmla="*/ 143 w 169"/>
                <a:gd name="T5" fmla="*/ 59 h 169"/>
                <a:gd name="T6" fmla="*/ 120 w 169"/>
                <a:gd name="T7" fmla="*/ 75 h 169"/>
                <a:gd name="T8" fmla="*/ 94 w 169"/>
                <a:gd name="T9" fmla="*/ 75 h 169"/>
                <a:gd name="T10" fmla="*/ 94 w 169"/>
                <a:gd name="T11" fmla="*/ 49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9 h 169"/>
                <a:gd name="T24" fmla="*/ 75 w 169"/>
                <a:gd name="T25" fmla="*/ 75 h 169"/>
                <a:gd name="T26" fmla="*/ 48 w 169"/>
                <a:gd name="T27" fmla="*/ 75 h 169"/>
                <a:gd name="T28" fmla="*/ 25 w 169"/>
                <a:gd name="T29" fmla="*/ 59 h 169"/>
                <a:gd name="T30" fmla="*/ 25 w 169"/>
                <a:gd name="T31" fmla="*/ 59 h 169"/>
                <a:gd name="T32" fmla="*/ 0 w 169"/>
                <a:gd name="T33" fmla="*/ 85 h 169"/>
                <a:gd name="T34" fmla="*/ 25 w 169"/>
                <a:gd name="T35" fmla="*/ 110 h 169"/>
                <a:gd name="T36" fmla="*/ 25 w 169"/>
                <a:gd name="T37" fmla="*/ 110 h 169"/>
                <a:gd name="T38" fmla="*/ 48 w 169"/>
                <a:gd name="T39" fmla="*/ 94 h 169"/>
                <a:gd name="T40" fmla="*/ 75 w 169"/>
                <a:gd name="T41" fmla="*/ 94 h 169"/>
                <a:gd name="T42" fmla="*/ 75 w 169"/>
                <a:gd name="T43" fmla="*/ 121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1 h 169"/>
                <a:gd name="T56" fmla="*/ 94 w 169"/>
                <a:gd name="T57" fmla="*/ 94 h 169"/>
                <a:gd name="T58" fmla="*/ 120 w 169"/>
                <a:gd name="T59" fmla="*/ 94 h 169"/>
                <a:gd name="T60" fmla="*/ 143 w 169"/>
                <a:gd name="T61" fmla="*/ 110 h 169"/>
                <a:gd name="T62" fmla="*/ 143 w 169"/>
                <a:gd name="T63" fmla="*/ 110 h 169"/>
                <a:gd name="T64" fmla="*/ 169 w 169"/>
                <a:gd name="T65"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5"/>
                  </a:moveTo>
                  <a:cubicBezTo>
                    <a:pt x="169" y="71"/>
                    <a:pt x="157" y="59"/>
                    <a:pt x="143" y="59"/>
                  </a:cubicBezTo>
                  <a:cubicBezTo>
                    <a:pt x="143" y="59"/>
                    <a:pt x="143" y="59"/>
                    <a:pt x="143" y="59"/>
                  </a:cubicBezTo>
                  <a:cubicBezTo>
                    <a:pt x="133" y="59"/>
                    <a:pt x="124" y="66"/>
                    <a:pt x="120" y="75"/>
                  </a:cubicBezTo>
                  <a:cubicBezTo>
                    <a:pt x="94" y="75"/>
                    <a:pt x="94" y="75"/>
                    <a:pt x="94" y="75"/>
                  </a:cubicBezTo>
                  <a:cubicBezTo>
                    <a:pt x="94" y="49"/>
                    <a:pt x="94" y="49"/>
                    <a:pt x="94" y="49"/>
                  </a:cubicBezTo>
                  <a:cubicBezTo>
                    <a:pt x="103" y="45"/>
                    <a:pt x="109" y="36"/>
                    <a:pt x="109" y="25"/>
                  </a:cubicBezTo>
                  <a:cubicBezTo>
                    <a:pt x="109" y="25"/>
                    <a:pt x="109" y="25"/>
                    <a:pt x="109" y="25"/>
                  </a:cubicBezTo>
                  <a:cubicBezTo>
                    <a:pt x="109" y="12"/>
                    <a:pt x="98" y="0"/>
                    <a:pt x="84" y="0"/>
                  </a:cubicBezTo>
                  <a:cubicBezTo>
                    <a:pt x="70" y="0"/>
                    <a:pt x="59" y="12"/>
                    <a:pt x="59" y="25"/>
                  </a:cubicBezTo>
                  <a:cubicBezTo>
                    <a:pt x="59" y="25"/>
                    <a:pt x="59" y="25"/>
                    <a:pt x="59" y="25"/>
                  </a:cubicBezTo>
                  <a:cubicBezTo>
                    <a:pt x="59" y="36"/>
                    <a:pt x="65" y="45"/>
                    <a:pt x="75" y="49"/>
                  </a:cubicBezTo>
                  <a:cubicBezTo>
                    <a:pt x="75" y="75"/>
                    <a:pt x="75" y="75"/>
                    <a:pt x="75" y="75"/>
                  </a:cubicBezTo>
                  <a:cubicBezTo>
                    <a:pt x="48" y="75"/>
                    <a:pt x="48" y="75"/>
                    <a:pt x="48" y="75"/>
                  </a:cubicBezTo>
                  <a:cubicBezTo>
                    <a:pt x="44" y="66"/>
                    <a:pt x="35" y="59"/>
                    <a:pt x="25" y="59"/>
                  </a:cubicBezTo>
                  <a:cubicBezTo>
                    <a:pt x="25" y="59"/>
                    <a:pt x="25" y="59"/>
                    <a:pt x="25" y="59"/>
                  </a:cubicBezTo>
                  <a:cubicBezTo>
                    <a:pt x="11" y="59"/>
                    <a:pt x="0" y="71"/>
                    <a:pt x="0" y="85"/>
                  </a:cubicBezTo>
                  <a:cubicBezTo>
                    <a:pt x="0" y="98"/>
                    <a:pt x="11" y="110"/>
                    <a:pt x="25" y="110"/>
                  </a:cubicBezTo>
                  <a:cubicBezTo>
                    <a:pt x="25" y="110"/>
                    <a:pt x="25" y="110"/>
                    <a:pt x="25" y="110"/>
                  </a:cubicBezTo>
                  <a:cubicBezTo>
                    <a:pt x="35" y="110"/>
                    <a:pt x="44" y="103"/>
                    <a:pt x="48" y="94"/>
                  </a:cubicBezTo>
                  <a:cubicBezTo>
                    <a:pt x="75" y="94"/>
                    <a:pt x="75" y="94"/>
                    <a:pt x="75" y="94"/>
                  </a:cubicBezTo>
                  <a:cubicBezTo>
                    <a:pt x="75" y="121"/>
                    <a:pt x="75" y="121"/>
                    <a:pt x="75" y="121"/>
                  </a:cubicBezTo>
                  <a:cubicBezTo>
                    <a:pt x="65" y="124"/>
                    <a:pt x="59" y="133"/>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3"/>
                    <a:pt x="103" y="124"/>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9" y="98"/>
                    <a:pt x="169"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8" name="Freeform 103"/>
            <p:cNvSpPr>
              <a:spLocks/>
            </p:cNvSpPr>
            <p:nvPr/>
          </p:nvSpPr>
          <p:spPr bwMode="auto">
            <a:xfrm>
              <a:off x="4244975" y="1311275"/>
              <a:ext cx="136525" cy="134938"/>
            </a:xfrm>
            <a:custGeom>
              <a:avLst/>
              <a:gdLst>
                <a:gd name="T0" fmla="*/ 168 w 168"/>
                <a:gd name="T1" fmla="*/ 85 h 169"/>
                <a:gd name="T2" fmla="*/ 143 w 168"/>
                <a:gd name="T3" fmla="*/ 59 h 169"/>
                <a:gd name="T4" fmla="*/ 143 w 168"/>
                <a:gd name="T5" fmla="*/ 59 h 169"/>
                <a:gd name="T6" fmla="*/ 120 w 168"/>
                <a:gd name="T7" fmla="*/ 75 h 169"/>
                <a:gd name="T8" fmla="*/ 94 w 168"/>
                <a:gd name="T9" fmla="*/ 75 h 169"/>
                <a:gd name="T10" fmla="*/ 94 w 168"/>
                <a:gd name="T11" fmla="*/ 49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9 h 169"/>
                <a:gd name="T24" fmla="*/ 74 w 168"/>
                <a:gd name="T25" fmla="*/ 75 h 169"/>
                <a:gd name="T26" fmla="*/ 48 w 168"/>
                <a:gd name="T27" fmla="*/ 75 h 169"/>
                <a:gd name="T28" fmla="*/ 25 w 168"/>
                <a:gd name="T29" fmla="*/ 59 h 169"/>
                <a:gd name="T30" fmla="*/ 25 w 168"/>
                <a:gd name="T31" fmla="*/ 59 h 169"/>
                <a:gd name="T32" fmla="*/ 0 w 168"/>
                <a:gd name="T33" fmla="*/ 85 h 169"/>
                <a:gd name="T34" fmla="*/ 25 w 168"/>
                <a:gd name="T35" fmla="*/ 110 h 169"/>
                <a:gd name="T36" fmla="*/ 25 w 168"/>
                <a:gd name="T37" fmla="*/ 110 h 169"/>
                <a:gd name="T38" fmla="*/ 48 w 168"/>
                <a:gd name="T39" fmla="*/ 94 h 169"/>
                <a:gd name="T40" fmla="*/ 74 w 168"/>
                <a:gd name="T41" fmla="*/ 94 h 169"/>
                <a:gd name="T42" fmla="*/ 74 w 168"/>
                <a:gd name="T43" fmla="*/ 121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1 h 169"/>
                <a:gd name="T56" fmla="*/ 94 w 168"/>
                <a:gd name="T57" fmla="*/ 94 h 169"/>
                <a:gd name="T58" fmla="*/ 120 w 168"/>
                <a:gd name="T59" fmla="*/ 94 h 169"/>
                <a:gd name="T60" fmla="*/ 143 w 168"/>
                <a:gd name="T61" fmla="*/ 110 h 169"/>
                <a:gd name="T62" fmla="*/ 143 w 168"/>
                <a:gd name="T63" fmla="*/ 110 h 169"/>
                <a:gd name="T64" fmla="*/ 168 w 168"/>
                <a:gd name="T65"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5"/>
                  </a:moveTo>
                  <a:cubicBezTo>
                    <a:pt x="168" y="71"/>
                    <a:pt x="157" y="59"/>
                    <a:pt x="143" y="59"/>
                  </a:cubicBezTo>
                  <a:cubicBezTo>
                    <a:pt x="143" y="59"/>
                    <a:pt x="143" y="59"/>
                    <a:pt x="143" y="59"/>
                  </a:cubicBezTo>
                  <a:cubicBezTo>
                    <a:pt x="133" y="59"/>
                    <a:pt x="124" y="66"/>
                    <a:pt x="120" y="75"/>
                  </a:cubicBezTo>
                  <a:cubicBezTo>
                    <a:pt x="94" y="75"/>
                    <a:pt x="94" y="75"/>
                    <a:pt x="94" y="75"/>
                  </a:cubicBezTo>
                  <a:cubicBezTo>
                    <a:pt x="94" y="49"/>
                    <a:pt x="94" y="49"/>
                    <a:pt x="94" y="49"/>
                  </a:cubicBezTo>
                  <a:cubicBezTo>
                    <a:pt x="103" y="45"/>
                    <a:pt x="109" y="36"/>
                    <a:pt x="109" y="25"/>
                  </a:cubicBezTo>
                  <a:cubicBezTo>
                    <a:pt x="109" y="25"/>
                    <a:pt x="109" y="25"/>
                    <a:pt x="109" y="25"/>
                  </a:cubicBezTo>
                  <a:cubicBezTo>
                    <a:pt x="109" y="12"/>
                    <a:pt x="98" y="0"/>
                    <a:pt x="84" y="0"/>
                  </a:cubicBezTo>
                  <a:cubicBezTo>
                    <a:pt x="70" y="0"/>
                    <a:pt x="59" y="12"/>
                    <a:pt x="59" y="25"/>
                  </a:cubicBezTo>
                  <a:cubicBezTo>
                    <a:pt x="59" y="25"/>
                    <a:pt x="59" y="25"/>
                    <a:pt x="59" y="25"/>
                  </a:cubicBezTo>
                  <a:cubicBezTo>
                    <a:pt x="59" y="36"/>
                    <a:pt x="65" y="45"/>
                    <a:pt x="74" y="49"/>
                  </a:cubicBezTo>
                  <a:cubicBezTo>
                    <a:pt x="74" y="75"/>
                    <a:pt x="74" y="75"/>
                    <a:pt x="74" y="75"/>
                  </a:cubicBezTo>
                  <a:cubicBezTo>
                    <a:pt x="48" y="75"/>
                    <a:pt x="48" y="75"/>
                    <a:pt x="48" y="75"/>
                  </a:cubicBezTo>
                  <a:cubicBezTo>
                    <a:pt x="44" y="66"/>
                    <a:pt x="35" y="59"/>
                    <a:pt x="25" y="59"/>
                  </a:cubicBezTo>
                  <a:cubicBezTo>
                    <a:pt x="25" y="59"/>
                    <a:pt x="25" y="59"/>
                    <a:pt x="25" y="59"/>
                  </a:cubicBezTo>
                  <a:cubicBezTo>
                    <a:pt x="11" y="59"/>
                    <a:pt x="0" y="71"/>
                    <a:pt x="0" y="85"/>
                  </a:cubicBezTo>
                  <a:cubicBezTo>
                    <a:pt x="0" y="98"/>
                    <a:pt x="11" y="110"/>
                    <a:pt x="25" y="110"/>
                  </a:cubicBezTo>
                  <a:cubicBezTo>
                    <a:pt x="25" y="110"/>
                    <a:pt x="25" y="110"/>
                    <a:pt x="25" y="110"/>
                  </a:cubicBezTo>
                  <a:cubicBezTo>
                    <a:pt x="35" y="110"/>
                    <a:pt x="44" y="103"/>
                    <a:pt x="48" y="94"/>
                  </a:cubicBezTo>
                  <a:cubicBezTo>
                    <a:pt x="74" y="94"/>
                    <a:pt x="74" y="94"/>
                    <a:pt x="74" y="94"/>
                  </a:cubicBezTo>
                  <a:cubicBezTo>
                    <a:pt x="74" y="121"/>
                    <a:pt x="74" y="121"/>
                    <a:pt x="74" y="121"/>
                  </a:cubicBezTo>
                  <a:cubicBezTo>
                    <a:pt x="65" y="124"/>
                    <a:pt x="59" y="133"/>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3"/>
                    <a:pt x="103" y="124"/>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8" y="98"/>
                    <a:pt x="168"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9" name="Freeform 104"/>
            <p:cNvSpPr>
              <a:spLocks/>
            </p:cNvSpPr>
            <p:nvPr/>
          </p:nvSpPr>
          <p:spPr bwMode="auto">
            <a:xfrm>
              <a:off x="4513263" y="1311275"/>
              <a:ext cx="134938" cy="134938"/>
            </a:xfrm>
            <a:custGeom>
              <a:avLst/>
              <a:gdLst>
                <a:gd name="T0" fmla="*/ 168 w 168"/>
                <a:gd name="T1" fmla="*/ 85 h 169"/>
                <a:gd name="T2" fmla="*/ 143 w 168"/>
                <a:gd name="T3" fmla="*/ 59 h 169"/>
                <a:gd name="T4" fmla="*/ 143 w 168"/>
                <a:gd name="T5" fmla="*/ 59 h 169"/>
                <a:gd name="T6" fmla="*/ 120 w 168"/>
                <a:gd name="T7" fmla="*/ 75 h 169"/>
                <a:gd name="T8" fmla="*/ 94 w 168"/>
                <a:gd name="T9" fmla="*/ 75 h 169"/>
                <a:gd name="T10" fmla="*/ 94 w 168"/>
                <a:gd name="T11" fmla="*/ 49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9 h 169"/>
                <a:gd name="T24" fmla="*/ 74 w 168"/>
                <a:gd name="T25" fmla="*/ 75 h 169"/>
                <a:gd name="T26" fmla="*/ 48 w 168"/>
                <a:gd name="T27" fmla="*/ 75 h 169"/>
                <a:gd name="T28" fmla="*/ 25 w 168"/>
                <a:gd name="T29" fmla="*/ 59 h 169"/>
                <a:gd name="T30" fmla="*/ 25 w 168"/>
                <a:gd name="T31" fmla="*/ 59 h 169"/>
                <a:gd name="T32" fmla="*/ 0 w 168"/>
                <a:gd name="T33" fmla="*/ 85 h 169"/>
                <a:gd name="T34" fmla="*/ 25 w 168"/>
                <a:gd name="T35" fmla="*/ 110 h 169"/>
                <a:gd name="T36" fmla="*/ 25 w 168"/>
                <a:gd name="T37" fmla="*/ 110 h 169"/>
                <a:gd name="T38" fmla="*/ 48 w 168"/>
                <a:gd name="T39" fmla="*/ 94 h 169"/>
                <a:gd name="T40" fmla="*/ 74 w 168"/>
                <a:gd name="T41" fmla="*/ 94 h 169"/>
                <a:gd name="T42" fmla="*/ 74 w 168"/>
                <a:gd name="T43" fmla="*/ 121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1 h 169"/>
                <a:gd name="T56" fmla="*/ 94 w 168"/>
                <a:gd name="T57" fmla="*/ 94 h 169"/>
                <a:gd name="T58" fmla="*/ 120 w 168"/>
                <a:gd name="T59" fmla="*/ 94 h 169"/>
                <a:gd name="T60" fmla="*/ 143 w 168"/>
                <a:gd name="T61" fmla="*/ 110 h 169"/>
                <a:gd name="T62" fmla="*/ 143 w 168"/>
                <a:gd name="T63" fmla="*/ 110 h 169"/>
                <a:gd name="T64" fmla="*/ 168 w 168"/>
                <a:gd name="T65"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5"/>
                  </a:moveTo>
                  <a:cubicBezTo>
                    <a:pt x="168" y="71"/>
                    <a:pt x="157" y="59"/>
                    <a:pt x="143" y="59"/>
                  </a:cubicBezTo>
                  <a:cubicBezTo>
                    <a:pt x="143" y="59"/>
                    <a:pt x="143" y="59"/>
                    <a:pt x="143" y="59"/>
                  </a:cubicBezTo>
                  <a:cubicBezTo>
                    <a:pt x="133" y="59"/>
                    <a:pt x="124" y="66"/>
                    <a:pt x="120" y="75"/>
                  </a:cubicBezTo>
                  <a:cubicBezTo>
                    <a:pt x="94" y="75"/>
                    <a:pt x="94" y="75"/>
                    <a:pt x="94" y="75"/>
                  </a:cubicBezTo>
                  <a:cubicBezTo>
                    <a:pt x="94" y="49"/>
                    <a:pt x="94" y="49"/>
                    <a:pt x="94" y="49"/>
                  </a:cubicBezTo>
                  <a:cubicBezTo>
                    <a:pt x="103" y="45"/>
                    <a:pt x="109" y="36"/>
                    <a:pt x="109" y="25"/>
                  </a:cubicBezTo>
                  <a:cubicBezTo>
                    <a:pt x="109" y="25"/>
                    <a:pt x="109" y="25"/>
                    <a:pt x="109" y="25"/>
                  </a:cubicBezTo>
                  <a:cubicBezTo>
                    <a:pt x="109" y="12"/>
                    <a:pt x="98" y="0"/>
                    <a:pt x="84" y="0"/>
                  </a:cubicBezTo>
                  <a:cubicBezTo>
                    <a:pt x="70" y="0"/>
                    <a:pt x="59" y="12"/>
                    <a:pt x="59" y="25"/>
                  </a:cubicBezTo>
                  <a:cubicBezTo>
                    <a:pt x="59" y="25"/>
                    <a:pt x="59" y="25"/>
                    <a:pt x="59" y="25"/>
                  </a:cubicBezTo>
                  <a:cubicBezTo>
                    <a:pt x="59" y="36"/>
                    <a:pt x="65" y="45"/>
                    <a:pt x="74" y="49"/>
                  </a:cubicBezTo>
                  <a:cubicBezTo>
                    <a:pt x="74" y="75"/>
                    <a:pt x="74" y="75"/>
                    <a:pt x="74" y="75"/>
                  </a:cubicBezTo>
                  <a:cubicBezTo>
                    <a:pt x="48" y="75"/>
                    <a:pt x="48" y="75"/>
                    <a:pt x="48" y="75"/>
                  </a:cubicBezTo>
                  <a:cubicBezTo>
                    <a:pt x="44" y="66"/>
                    <a:pt x="35" y="59"/>
                    <a:pt x="25" y="59"/>
                  </a:cubicBezTo>
                  <a:cubicBezTo>
                    <a:pt x="25" y="59"/>
                    <a:pt x="25" y="59"/>
                    <a:pt x="25" y="59"/>
                  </a:cubicBezTo>
                  <a:cubicBezTo>
                    <a:pt x="11" y="59"/>
                    <a:pt x="0" y="71"/>
                    <a:pt x="0" y="85"/>
                  </a:cubicBezTo>
                  <a:cubicBezTo>
                    <a:pt x="0" y="98"/>
                    <a:pt x="11" y="110"/>
                    <a:pt x="25" y="110"/>
                  </a:cubicBezTo>
                  <a:cubicBezTo>
                    <a:pt x="25" y="110"/>
                    <a:pt x="25" y="110"/>
                    <a:pt x="25" y="110"/>
                  </a:cubicBezTo>
                  <a:cubicBezTo>
                    <a:pt x="35" y="110"/>
                    <a:pt x="44" y="103"/>
                    <a:pt x="48" y="94"/>
                  </a:cubicBezTo>
                  <a:cubicBezTo>
                    <a:pt x="74" y="94"/>
                    <a:pt x="74" y="94"/>
                    <a:pt x="74" y="94"/>
                  </a:cubicBezTo>
                  <a:cubicBezTo>
                    <a:pt x="74" y="121"/>
                    <a:pt x="74" y="121"/>
                    <a:pt x="74" y="121"/>
                  </a:cubicBezTo>
                  <a:cubicBezTo>
                    <a:pt x="65" y="124"/>
                    <a:pt x="59" y="133"/>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3"/>
                    <a:pt x="103" y="124"/>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8" y="98"/>
                    <a:pt x="168"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0" name="Freeform 105"/>
            <p:cNvSpPr>
              <a:spLocks/>
            </p:cNvSpPr>
            <p:nvPr/>
          </p:nvSpPr>
          <p:spPr bwMode="auto">
            <a:xfrm>
              <a:off x="3711575" y="1577975"/>
              <a:ext cx="136525" cy="136525"/>
            </a:xfrm>
            <a:custGeom>
              <a:avLst/>
              <a:gdLst>
                <a:gd name="T0" fmla="*/ 169 w 169"/>
                <a:gd name="T1" fmla="*/ 84 h 169"/>
                <a:gd name="T2" fmla="*/ 143 w 169"/>
                <a:gd name="T3" fmla="*/ 59 h 169"/>
                <a:gd name="T4" fmla="*/ 143 w 169"/>
                <a:gd name="T5" fmla="*/ 59 h 169"/>
                <a:gd name="T6" fmla="*/ 120 w 169"/>
                <a:gd name="T7" fmla="*/ 75 h 169"/>
                <a:gd name="T8" fmla="*/ 94 w 169"/>
                <a:gd name="T9" fmla="*/ 75 h 169"/>
                <a:gd name="T10" fmla="*/ 94 w 169"/>
                <a:gd name="T11" fmla="*/ 48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8 h 169"/>
                <a:gd name="T24" fmla="*/ 75 w 169"/>
                <a:gd name="T25" fmla="*/ 75 h 169"/>
                <a:gd name="T26" fmla="*/ 48 w 169"/>
                <a:gd name="T27" fmla="*/ 75 h 169"/>
                <a:gd name="T28" fmla="*/ 25 w 169"/>
                <a:gd name="T29" fmla="*/ 59 h 169"/>
                <a:gd name="T30" fmla="*/ 25 w 169"/>
                <a:gd name="T31" fmla="*/ 59 h 169"/>
                <a:gd name="T32" fmla="*/ 0 w 169"/>
                <a:gd name="T33" fmla="*/ 84 h 169"/>
                <a:gd name="T34" fmla="*/ 25 w 169"/>
                <a:gd name="T35" fmla="*/ 110 h 169"/>
                <a:gd name="T36" fmla="*/ 25 w 169"/>
                <a:gd name="T37" fmla="*/ 110 h 169"/>
                <a:gd name="T38" fmla="*/ 48 w 169"/>
                <a:gd name="T39" fmla="*/ 94 h 169"/>
                <a:gd name="T40" fmla="*/ 75 w 169"/>
                <a:gd name="T41" fmla="*/ 94 h 169"/>
                <a:gd name="T42" fmla="*/ 75 w 169"/>
                <a:gd name="T43" fmla="*/ 121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1 h 169"/>
                <a:gd name="T56" fmla="*/ 94 w 169"/>
                <a:gd name="T57" fmla="*/ 94 h 169"/>
                <a:gd name="T58" fmla="*/ 120 w 169"/>
                <a:gd name="T59" fmla="*/ 94 h 169"/>
                <a:gd name="T60" fmla="*/ 143 w 169"/>
                <a:gd name="T61" fmla="*/ 110 h 169"/>
                <a:gd name="T62" fmla="*/ 143 w 169"/>
                <a:gd name="T63" fmla="*/ 110 h 169"/>
                <a:gd name="T64" fmla="*/ 169 w 169"/>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4"/>
                  </a:moveTo>
                  <a:cubicBezTo>
                    <a:pt x="169" y="71"/>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5"/>
                    <a:pt x="109" y="36"/>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6"/>
                    <a:pt x="66" y="45"/>
                    <a:pt x="75" y="48"/>
                  </a:cubicBezTo>
                  <a:cubicBezTo>
                    <a:pt x="75" y="75"/>
                    <a:pt x="75" y="75"/>
                    <a:pt x="75" y="75"/>
                  </a:cubicBezTo>
                  <a:cubicBezTo>
                    <a:pt x="48" y="75"/>
                    <a:pt x="48" y="75"/>
                    <a:pt x="48" y="75"/>
                  </a:cubicBezTo>
                  <a:cubicBezTo>
                    <a:pt x="44" y="66"/>
                    <a:pt x="35" y="59"/>
                    <a:pt x="25" y="59"/>
                  </a:cubicBezTo>
                  <a:cubicBezTo>
                    <a:pt x="25" y="59"/>
                    <a:pt x="25" y="59"/>
                    <a:pt x="25" y="59"/>
                  </a:cubicBezTo>
                  <a:cubicBezTo>
                    <a:pt x="11" y="59"/>
                    <a:pt x="0" y="71"/>
                    <a:pt x="0" y="84"/>
                  </a:cubicBezTo>
                  <a:cubicBezTo>
                    <a:pt x="0" y="98"/>
                    <a:pt x="11" y="110"/>
                    <a:pt x="25" y="110"/>
                  </a:cubicBezTo>
                  <a:cubicBezTo>
                    <a:pt x="25" y="110"/>
                    <a:pt x="25" y="110"/>
                    <a:pt x="25" y="110"/>
                  </a:cubicBezTo>
                  <a:cubicBezTo>
                    <a:pt x="35" y="110"/>
                    <a:pt x="44" y="103"/>
                    <a:pt x="48" y="94"/>
                  </a:cubicBezTo>
                  <a:cubicBezTo>
                    <a:pt x="75" y="94"/>
                    <a:pt x="75" y="94"/>
                    <a:pt x="75" y="94"/>
                  </a:cubicBezTo>
                  <a:cubicBezTo>
                    <a:pt x="75" y="121"/>
                    <a:pt x="75" y="121"/>
                    <a:pt x="75" y="121"/>
                  </a:cubicBezTo>
                  <a:cubicBezTo>
                    <a:pt x="66" y="124"/>
                    <a:pt x="59" y="133"/>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3"/>
                    <a:pt x="103" y="124"/>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1" name="Freeform 106"/>
            <p:cNvSpPr>
              <a:spLocks/>
            </p:cNvSpPr>
            <p:nvPr/>
          </p:nvSpPr>
          <p:spPr bwMode="auto">
            <a:xfrm>
              <a:off x="3978275" y="1577975"/>
              <a:ext cx="136525" cy="136525"/>
            </a:xfrm>
            <a:custGeom>
              <a:avLst/>
              <a:gdLst>
                <a:gd name="T0" fmla="*/ 169 w 169"/>
                <a:gd name="T1" fmla="*/ 84 h 169"/>
                <a:gd name="T2" fmla="*/ 143 w 169"/>
                <a:gd name="T3" fmla="*/ 59 h 169"/>
                <a:gd name="T4" fmla="*/ 143 w 169"/>
                <a:gd name="T5" fmla="*/ 59 h 169"/>
                <a:gd name="T6" fmla="*/ 120 w 169"/>
                <a:gd name="T7" fmla="*/ 75 h 169"/>
                <a:gd name="T8" fmla="*/ 94 w 169"/>
                <a:gd name="T9" fmla="*/ 75 h 169"/>
                <a:gd name="T10" fmla="*/ 94 w 169"/>
                <a:gd name="T11" fmla="*/ 48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8 h 169"/>
                <a:gd name="T24" fmla="*/ 75 w 169"/>
                <a:gd name="T25" fmla="*/ 75 h 169"/>
                <a:gd name="T26" fmla="*/ 48 w 169"/>
                <a:gd name="T27" fmla="*/ 75 h 169"/>
                <a:gd name="T28" fmla="*/ 25 w 169"/>
                <a:gd name="T29" fmla="*/ 59 h 169"/>
                <a:gd name="T30" fmla="*/ 25 w 169"/>
                <a:gd name="T31" fmla="*/ 59 h 169"/>
                <a:gd name="T32" fmla="*/ 0 w 169"/>
                <a:gd name="T33" fmla="*/ 84 h 169"/>
                <a:gd name="T34" fmla="*/ 25 w 169"/>
                <a:gd name="T35" fmla="*/ 110 h 169"/>
                <a:gd name="T36" fmla="*/ 25 w 169"/>
                <a:gd name="T37" fmla="*/ 110 h 169"/>
                <a:gd name="T38" fmla="*/ 48 w 169"/>
                <a:gd name="T39" fmla="*/ 94 h 169"/>
                <a:gd name="T40" fmla="*/ 75 w 169"/>
                <a:gd name="T41" fmla="*/ 94 h 169"/>
                <a:gd name="T42" fmla="*/ 75 w 169"/>
                <a:gd name="T43" fmla="*/ 121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1 h 169"/>
                <a:gd name="T56" fmla="*/ 94 w 169"/>
                <a:gd name="T57" fmla="*/ 94 h 169"/>
                <a:gd name="T58" fmla="*/ 120 w 169"/>
                <a:gd name="T59" fmla="*/ 94 h 169"/>
                <a:gd name="T60" fmla="*/ 143 w 169"/>
                <a:gd name="T61" fmla="*/ 110 h 169"/>
                <a:gd name="T62" fmla="*/ 143 w 169"/>
                <a:gd name="T63" fmla="*/ 110 h 169"/>
                <a:gd name="T64" fmla="*/ 169 w 169"/>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4"/>
                  </a:moveTo>
                  <a:cubicBezTo>
                    <a:pt x="169" y="71"/>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5"/>
                    <a:pt x="109" y="36"/>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6"/>
                    <a:pt x="65" y="45"/>
                    <a:pt x="75" y="48"/>
                  </a:cubicBezTo>
                  <a:cubicBezTo>
                    <a:pt x="75" y="75"/>
                    <a:pt x="75" y="75"/>
                    <a:pt x="75" y="75"/>
                  </a:cubicBezTo>
                  <a:cubicBezTo>
                    <a:pt x="48" y="75"/>
                    <a:pt x="48" y="75"/>
                    <a:pt x="48" y="75"/>
                  </a:cubicBezTo>
                  <a:cubicBezTo>
                    <a:pt x="44" y="66"/>
                    <a:pt x="35" y="59"/>
                    <a:pt x="25" y="59"/>
                  </a:cubicBezTo>
                  <a:cubicBezTo>
                    <a:pt x="25" y="59"/>
                    <a:pt x="25" y="59"/>
                    <a:pt x="25" y="59"/>
                  </a:cubicBezTo>
                  <a:cubicBezTo>
                    <a:pt x="11" y="59"/>
                    <a:pt x="0" y="71"/>
                    <a:pt x="0" y="84"/>
                  </a:cubicBezTo>
                  <a:cubicBezTo>
                    <a:pt x="0" y="98"/>
                    <a:pt x="11" y="110"/>
                    <a:pt x="25" y="110"/>
                  </a:cubicBezTo>
                  <a:cubicBezTo>
                    <a:pt x="25" y="110"/>
                    <a:pt x="25" y="110"/>
                    <a:pt x="25" y="110"/>
                  </a:cubicBezTo>
                  <a:cubicBezTo>
                    <a:pt x="35" y="110"/>
                    <a:pt x="44" y="103"/>
                    <a:pt x="48" y="94"/>
                  </a:cubicBezTo>
                  <a:cubicBezTo>
                    <a:pt x="75" y="94"/>
                    <a:pt x="75" y="94"/>
                    <a:pt x="75" y="94"/>
                  </a:cubicBezTo>
                  <a:cubicBezTo>
                    <a:pt x="75" y="121"/>
                    <a:pt x="75" y="121"/>
                    <a:pt x="75" y="121"/>
                  </a:cubicBezTo>
                  <a:cubicBezTo>
                    <a:pt x="65" y="124"/>
                    <a:pt x="59" y="133"/>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3"/>
                    <a:pt x="103" y="124"/>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2" name="Freeform 107"/>
            <p:cNvSpPr>
              <a:spLocks/>
            </p:cNvSpPr>
            <p:nvPr/>
          </p:nvSpPr>
          <p:spPr bwMode="auto">
            <a:xfrm>
              <a:off x="4244975" y="1577975"/>
              <a:ext cx="136525" cy="136525"/>
            </a:xfrm>
            <a:custGeom>
              <a:avLst/>
              <a:gdLst>
                <a:gd name="T0" fmla="*/ 168 w 168"/>
                <a:gd name="T1" fmla="*/ 84 h 169"/>
                <a:gd name="T2" fmla="*/ 143 w 168"/>
                <a:gd name="T3" fmla="*/ 59 h 169"/>
                <a:gd name="T4" fmla="*/ 143 w 168"/>
                <a:gd name="T5" fmla="*/ 59 h 169"/>
                <a:gd name="T6" fmla="*/ 120 w 168"/>
                <a:gd name="T7" fmla="*/ 75 h 169"/>
                <a:gd name="T8" fmla="*/ 94 w 168"/>
                <a:gd name="T9" fmla="*/ 75 h 169"/>
                <a:gd name="T10" fmla="*/ 94 w 168"/>
                <a:gd name="T11" fmla="*/ 48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8 h 169"/>
                <a:gd name="T24" fmla="*/ 74 w 168"/>
                <a:gd name="T25" fmla="*/ 75 h 169"/>
                <a:gd name="T26" fmla="*/ 48 w 168"/>
                <a:gd name="T27" fmla="*/ 75 h 169"/>
                <a:gd name="T28" fmla="*/ 25 w 168"/>
                <a:gd name="T29" fmla="*/ 59 h 169"/>
                <a:gd name="T30" fmla="*/ 25 w 168"/>
                <a:gd name="T31" fmla="*/ 59 h 169"/>
                <a:gd name="T32" fmla="*/ 0 w 168"/>
                <a:gd name="T33" fmla="*/ 84 h 169"/>
                <a:gd name="T34" fmla="*/ 25 w 168"/>
                <a:gd name="T35" fmla="*/ 110 h 169"/>
                <a:gd name="T36" fmla="*/ 25 w 168"/>
                <a:gd name="T37" fmla="*/ 110 h 169"/>
                <a:gd name="T38" fmla="*/ 48 w 168"/>
                <a:gd name="T39" fmla="*/ 94 h 169"/>
                <a:gd name="T40" fmla="*/ 74 w 168"/>
                <a:gd name="T41" fmla="*/ 94 h 169"/>
                <a:gd name="T42" fmla="*/ 74 w 168"/>
                <a:gd name="T43" fmla="*/ 121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1 h 169"/>
                <a:gd name="T56" fmla="*/ 94 w 168"/>
                <a:gd name="T57" fmla="*/ 94 h 169"/>
                <a:gd name="T58" fmla="*/ 120 w 168"/>
                <a:gd name="T59" fmla="*/ 94 h 169"/>
                <a:gd name="T60" fmla="*/ 143 w 168"/>
                <a:gd name="T61" fmla="*/ 110 h 169"/>
                <a:gd name="T62" fmla="*/ 143 w 168"/>
                <a:gd name="T63" fmla="*/ 110 h 169"/>
                <a:gd name="T64" fmla="*/ 168 w 168"/>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4"/>
                  </a:moveTo>
                  <a:cubicBezTo>
                    <a:pt x="168" y="71"/>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5"/>
                    <a:pt x="109" y="36"/>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6"/>
                    <a:pt x="65" y="45"/>
                    <a:pt x="74" y="48"/>
                  </a:cubicBezTo>
                  <a:cubicBezTo>
                    <a:pt x="74" y="75"/>
                    <a:pt x="74" y="75"/>
                    <a:pt x="74" y="75"/>
                  </a:cubicBezTo>
                  <a:cubicBezTo>
                    <a:pt x="48" y="75"/>
                    <a:pt x="48" y="75"/>
                    <a:pt x="48" y="75"/>
                  </a:cubicBezTo>
                  <a:cubicBezTo>
                    <a:pt x="44" y="66"/>
                    <a:pt x="35" y="59"/>
                    <a:pt x="25" y="59"/>
                  </a:cubicBezTo>
                  <a:cubicBezTo>
                    <a:pt x="25" y="59"/>
                    <a:pt x="25" y="59"/>
                    <a:pt x="25" y="59"/>
                  </a:cubicBezTo>
                  <a:cubicBezTo>
                    <a:pt x="11" y="59"/>
                    <a:pt x="0" y="71"/>
                    <a:pt x="0" y="84"/>
                  </a:cubicBezTo>
                  <a:cubicBezTo>
                    <a:pt x="0" y="98"/>
                    <a:pt x="11" y="110"/>
                    <a:pt x="25" y="110"/>
                  </a:cubicBezTo>
                  <a:cubicBezTo>
                    <a:pt x="25" y="110"/>
                    <a:pt x="25" y="110"/>
                    <a:pt x="25" y="110"/>
                  </a:cubicBezTo>
                  <a:cubicBezTo>
                    <a:pt x="35" y="110"/>
                    <a:pt x="44" y="103"/>
                    <a:pt x="48" y="94"/>
                  </a:cubicBezTo>
                  <a:cubicBezTo>
                    <a:pt x="74" y="94"/>
                    <a:pt x="74" y="94"/>
                    <a:pt x="74" y="94"/>
                  </a:cubicBezTo>
                  <a:cubicBezTo>
                    <a:pt x="74" y="121"/>
                    <a:pt x="74" y="121"/>
                    <a:pt x="74" y="121"/>
                  </a:cubicBezTo>
                  <a:cubicBezTo>
                    <a:pt x="65" y="124"/>
                    <a:pt x="59" y="133"/>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3"/>
                    <a:pt x="103" y="124"/>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3" name="Freeform 108"/>
            <p:cNvSpPr>
              <a:spLocks/>
            </p:cNvSpPr>
            <p:nvPr/>
          </p:nvSpPr>
          <p:spPr bwMode="auto">
            <a:xfrm>
              <a:off x="4513263" y="1577975"/>
              <a:ext cx="134938" cy="136525"/>
            </a:xfrm>
            <a:custGeom>
              <a:avLst/>
              <a:gdLst>
                <a:gd name="T0" fmla="*/ 168 w 168"/>
                <a:gd name="T1" fmla="*/ 84 h 169"/>
                <a:gd name="T2" fmla="*/ 143 w 168"/>
                <a:gd name="T3" fmla="*/ 59 h 169"/>
                <a:gd name="T4" fmla="*/ 143 w 168"/>
                <a:gd name="T5" fmla="*/ 59 h 169"/>
                <a:gd name="T6" fmla="*/ 120 w 168"/>
                <a:gd name="T7" fmla="*/ 75 h 169"/>
                <a:gd name="T8" fmla="*/ 94 w 168"/>
                <a:gd name="T9" fmla="*/ 75 h 169"/>
                <a:gd name="T10" fmla="*/ 94 w 168"/>
                <a:gd name="T11" fmla="*/ 48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8 h 169"/>
                <a:gd name="T24" fmla="*/ 74 w 168"/>
                <a:gd name="T25" fmla="*/ 75 h 169"/>
                <a:gd name="T26" fmla="*/ 48 w 168"/>
                <a:gd name="T27" fmla="*/ 75 h 169"/>
                <a:gd name="T28" fmla="*/ 25 w 168"/>
                <a:gd name="T29" fmla="*/ 59 h 169"/>
                <a:gd name="T30" fmla="*/ 25 w 168"/>
                <a:gd name="T31" fmla="*/ 59 h 169"/>
                <a:gd name="T32" fmla="*/ 0 w 168"/>
                <a:gd name="T33" fmla="*/ 84 h 169"/>
                <a:gd name="T34" fmla="*/ 25 w 168"/>
                <a:gd name="T35" fmla="*/ 110 h 169"/>
                <a:gd name="T36" fmla="*/ 25 w 168"/>
                <a:gd name="T37" fmla="*/ 110 h 169"/>
                <a:gd name="T38" fmla="*/ 48 w 168"/>
                <a:gd name="T39" fmla="*/ 94 h 169"/>
                <a:gd name="T40" fmla="*/ 74 w 168"/>
                <a:gd name="T41" fmla="*/ 94 h 169"/>
                <a:gd name="T42" fmla="*/ 74 w 168"/>
                <a:gd name="T43" fmla="*/ 121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1 h 169"/>
                <a:gd name="T56" fmla="*/ 94 w 168"/>
                <a:gd name="T57" fmla="*/ 94 h 169"/>
                <a:gd name="T58" fmla="*/ 120 w 168"/>
                <a:gd name="T59" fmla="*/ 94 h 169"/>
                <a:gd name="T60" fmla="*/ 143 w 168"/>
                <a:gd name="T61" fmla="*/ 110 h 169"/>
                <a:gd name="T62" fmla="*/ 143 w 168"/>
                <a:gd name="T63" fmla="*/ 110 h 169"/>
                <a:gd name="T64" fmla="*/ 168 w 168"/>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4"/>
                  </a:moveTo>
                  <a:cubicBezTo>
                    <a:pt x="168" y="71"/>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5"/>
                    <a:pt x="109" y="36"/>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6"/>
                    <a:pt x="65" y="45"/>
                    <a:pt x="74" y="48"/>
                  </a:cubicBezTo>
                  <a:cubicBezTo>
                    <a:pt x="74" y="75"/>
                    <a:pt x="74" y="75"/>
                    <a:pt x="74" y="75"/>
                  </a:cubicBezTo>
                  <a:cubicBezTo>
                    <a:pt x="48" y="75"/>
                    <a:pt x="48" y="75"/>
                    <a:pt x="48" y="75"/>
                  </a:cubicBezTo>
                  <a:cubicBezTo>
                    <a:pt x="44" y="66"/>
                    <a:pt x="35" y="59"/>
                    <a:pt x="25" y="59"/>
                  </a:cubicBezTo>
                  <a:cubicBezTo>
                    <a:pt x="25" y="59"/>
                    <a:pt x="25" y="59"/>
                    <a:pt x="25" y="59"/>
                  </a:cubicBezTo>
                  <a:cubicBezTo>
                    <a:pt x="11" y="59"/>
                    <a:pt x="0" y="71"/>
                    <a:pt x="0" y="84"/>
                  </a:cubicBezTo>
                  <a:cubicBezTo>
                    <a:pt x="0" y="98"/>
                    <a:pt x="11" y="110"/>
                    <a:pt x="25" y="110"/>
                  </a:cubicBezTo>
                  <a:cubicBezTo>
                    <a:pt x="25" y="110"/>
                    <a:pt x="25" y="110"/>
                    <a:pt x="25" y="110"/>
                  </a:cubicBezTo>
                  <a:cubicBezTo>
                    <a:pt x="35" y="110"/>
                    <a:pt x="44" y="103"/>
                    <a:pt x="48" y="94"/>
                  </a:cubicBezTo>
                  <a:cubicBezTo>
                    <a:pt x="74" y="94"/>
                    <a:pt x="74" y="94"/>
                    <a:pt x="74" y="94"/>
                  </a:cubicBezTo>
                  <a:cubicBezTo>
                    <a:pt x="74" y="121"/>
                    <a:pt x="74" y="121"/>
                    <a:pt x="74" y="121"/>
                  </a:cubicBezTo>
                  <a:cubicBezTo>
                    <a:pt x="65" y="124"/>
                    <a:pt x="59" y="133"/>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3"/>
                    <a:pt x="103" y="124"/>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4" name="Freeform 109"/>
            <p:cNvSpPr>
              <a:spLocks/>
            </p:cNvSpPr>
            <p:nvPr/>
          </p:nvSpPr>
          <p:spPr bwMode="auto">
            <a:xfrm>
              <a:off x="3711575" y="1844675"/>
              <a:ext cx="136525" cy="136525"/>
            </a:xfrm>
            <a:custGeom>
              <a:avLst/>
              <a:gdLst>
                <a:gd name="T0" fmla="*/ 169 w 169"/>
                <a:gd name="T1" fmla="*/ 84 h 169"/>
                <a:gd name="T2" fmla="*/ 143 w 169"/>
                <a:gd name="T3" fmla="*/ 59 h 169"/>
                <a:gd name="T4" fmla="*/ 143 w 169"/>
                <a:gd name="T5" fmla="*/ 59 h 169"/>
                <a:gd name="T6" fmla="*/ 120 w 169"/>
                <a:gd name="T7" fmla="*/ 75 h 169"/>
                <a:gd name="T8" fmla="*/ 94 w 169"/>
                <a:gd name="T9" fmla="*/ 75 h 169"/>
                <a:gd name="T10" fmla="*/ 94 w 169"/>
                <a:gd name="T11" fmla="*/ 48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8 h 169"/>
                <a:gd name="T24" fmla="*/ 75 w 169"/>
                <a:gd name="T25" fmla="*/ 75 h 169"/>
                <a:gd name="T26" fmla="*/ 48 w 169"/>
                <a:gd name="T27" fmla="*/ 75 h 169"/>
                <a:gd name="T28" fmla="*/ 25 w 169"/>
                <a:gd name="T29" fmla="*/ 59 h 169"/>
                <a:gd name="T30" fmla="*/ 25 w 169"/>
                <a:gd name="T31" fmla="*/ 59 h 169"/>
                <a:gd name="T32" fmla="*/ 0 w 169"/>
                <a:gd name="T33" fmla="*/ 84 h 169"/>
                <a:gd name="T34" fmla="*/ 25 w 169"/>
                <a:gd name="T35" fmla="*/ 110 h 169"/>
                <a:gd name="T36" fmla="*/ 25 w 169"/>
                <a:gd name="T37" fmla="*/ 110 h 169"/>
                <a:gd name="T38" fmla="*/ 48 w 169"/>
                <a:gd name="T39" fmla="*/ 94 h 169"/>
                <a:gd name="T40" fmla="*/ 75 w 169"/>
                <a:gd name="T41" fmla="*/ 94 h 169"/>
                <a:gd name="T42" fmla="*/ 75 w 169"/>
                <a:gd name="T43" fmla="*/ 120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0 h 169"/>
                <a:gd name="T56" fmla="*/ 94 w 169"/>
                <a:gd name="T57" fmla="*/ 94 h 169"/>
                <a:gd name="T58" fmla="*/ 120 w 169"/>
                <a:gd name="T59" fmla="*/ 94 h 169"/>
                <a:gd name="T60" fmla="*/ 143 w 169"/>
                <a:gd name="T61" fmla="*/ 110 h 169"/>
                <a:gd name="T62" fmla="*/ 143 w 169"/>
                <a:gd name="T63" fmla="*/ 110 h 169"/>
                <a:gd name="T64" fmla="*/ 169 w 169"/>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4"/>
                  </a:moveTo>
                  <a:cubicBezTo>
                    <a:pt x="169" y="71"/>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5"/>
                    <a:pt x="109" y="36"/>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6"/>
                    <a:pt x="66" y="45"/>
                    <a:pt x="75" y="48"/>
                  </a:cubicBezTo>
                  <a:cubicBezTo>
                    <a:pt x="75" y="75"/>
                    <a:pt x="75" y="75"/>
                    <a:pt x="75" y="75"/>
                  </a:cubicBezTo>
                  <a:cubicBezTo>
                    <a:pt x="48" y="75"/>
                    <a:pt x="48" y="75"/>
                    <a:pt x="48" y="75"/>
                  </a:cubicBezTo>
                  <a:cubicBezTo>
                    <a:pt x="44" y="66"/>
                    <a:pt x="35" y="59"/>
                    <a:pt x="25" y="59"/>
                  </a:cubicBezTo>
                  <a:cubicBezTo>
                    <a:pt x="25" y="59"/>
                    <a:pt x="25" y="59"/>
                    <a:pt x="25" y="59"/>
                  </a:cubicBezTo>
                  <a:cubicBezTo>
                    <a:pt x="11" y="59"/>
                    <a:pt x="0" y="71"/>
                    <a:pt x="0" y="84"/>
                  </a:cubicBezTo>
                  <a:cubicBezTo>
                    <a:pt x="0" y="98"/>
                    <a:pt x="11" y="110"/>
                    <a:pt x="25" y="110"/>
                  </a:cubicBezTo>
                  <a:cubicBezTo>
                    <a:pt x="25" y="110"/>
                    <a:pt x="25" y="110"/>
                    <a:pt x="25" y="110"/>
                  </a:cubicBezTo>
                  <a:cubicBezTo>
                    <a:pt x="35" y="110"/>
                    <a:pt x="44" y="103"/>
                    <a:pt x="48" y="94"/>
                  </a:cubicBezTo>
                  <a:cubicBezTo>
                    <a:pt x="75" y="94"/>
                    <a:pt x="75" y="94"/>
                    <a:pt x="75" y="94"/>
                  </a:cubicBezTo>
                  <a:cubicBezTo>
                    <a:pt x="75" y="120"/>
                    <a:pt x="75" y="120"/>
                    <a:pt x="75" y="120"/>
                  </a:cubicBezTo>
                  <a:cubicBezTo>
                    <a:pt x="66" y="124"/>
                    <a:pt x="59" y="133"/>
                    <a:pt x="59" y="144"/>
                  </a:cubicBezTo>
                  <a:cubicBezTo>
                    <a:pt x="59" y="144"/>
                    <a:pt x="59" y="144"/>
                    <a:pt x="59" y="144"/>
                  </a:cubicBezTo>
                  <a:cubicBezTo>
                    <a:pt x="59" y="157"/>
                    <a:pt x="70" y="169"/>
                    <a:pt x="84" y="169"/>
                  </a:cubicBezTo>
                  <a:cubicBezTo>
                    <a:pt x="98" y="169"/>
                    <a:pt x="109" y="157"/>
                    <a:pt x="109" y="144"/>
                  </a:cubicBezTo>
                  <a:cubicBezTo>
                    <a:pt x="109" y="144"/>
                    <a:pt x="109" y="144"/>
                    <a:pt x="109" y="144"/>
                  </a:cubicBezTo>
                  <a:cubicBezTo>
                    <a:pt x="109" y="133"/>
                    <a:pt x="103" y="124"/>
                    <a:pt x="94" y="120"/>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5" name="Freeform 110"/>
            <p:cNvSpPr>
              <a:spLocks/>
            </p:cNvSpPr>
            <p:nvPr/>
          </p:nvSpPr>
          <p:spPr bwMode="auto">
            <a:xfrm>
              <a:off x="3978275" y="1844675"/>
              <a:ext cx="136525" cy="136525"/>
            </a:xfrm>
            <a:custGeom>
              <a:avLst/>
              <a:gdLst>
                <a:gd name="T0" fmla="*/ 169 w 169"/>
                <a:gd name="T1" fmla="*/ 84 h 169"/>
                <a:gd name="T2" fmla="*/ 143 w 169"/>
                <a:gd name="T3" fmla="*/ 59 h 169"/>
                <a:gd name="T4" fmla="*/ 143 w 169"/>
                <a:gd name="T5" fmla="*/ 59 h 169"/>
                <a:gd name="T6" fmla="*/ 120 w 169"/>
                <a:gd name="T7" fmla="*/ 75 h 169"/>
                <a:gd name="T8" fmla="*/ 94 w 169"/>
                <a:gd name="T9" fmla="*/ 75 h 169"/>
                <a:gd name="T10" fmla="*/ 94 w 169"/>
                <a:gd name="T11" fmla="*/ 48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8 h 169"/>
                <a:gd name="T24" fmla="*/ 75 w 169"/>
                <a:gd name="T25" fmla="*/ 75 h 169"/>
                <a:gd name="T26" fmla="*/ 48 w 169"/>
                <a:gd name="T27" fmla="*/ 75 h 169"/>
                <a:gd name="T28" fmla="*/ 25 w 169"/>
                <a:gd name="T29" fmla="*/ 59 h 169"/>
                <a:gd name="T30" fmla="*/ 25 w 169"/>
                <a:gd name="T31" fmla="*/ 59 h 169"/>
                <a:gd name="T32" fmla="*/ 0 w 169"/>
                <a:gd name="T33" fmla="*/ 84 h 169"/>
                <a:gd name="T34" fmla="*/ 25 w 169"/>
                <a:gd name="T35" fmla="*/ 110 h 169"/>
                <a:gd name="T36" fmla="*/ 25 w 169"/>
                <a:gd name="T37" fmla="*/ 110 h 169"/>
                <a:gd name="T38" fmla="*/ 48 w 169"/>
                <a:gd name="T39" fmla="*/ 94 h 169"/>
                <a:gd name="T40" fmla="*/ 75 w 169"/>
                <a:gd name="T41" fmla="*/ 94 h 169"/>
                <a:gd name="T42" fmla="*/ 75 w 169"/>
                <a:gd name="T43" fmla="*/ 120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0 h 169"/>
                <a:gd name="T56" fmla="*/ 94 w 169"/>
                <a:gd name="T57" fmla="*/ 94 h 169"/>
                <a:gd name="T58" fmla="*/ 120 w 169"/>
                <a:gd name="T59" fmla="*/ 94 h 169"/>
                <a:gd name="T60" fmla="*/ 143 w 169"/>
                <a:gd name="T61" fmla="*/ 110 h 169"/>
                <a:gd name="T62" fmla="*/ 143 w 169"/>
                <a:gd name="T63" fmla="*/ 110 h 169"/>
                <a:gd name="T64" fmla="*/ 169 w 169"/>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4"/>
                  </a:moveTo>
                  <a:cubicBezTo>
                    <a:pt x="169" y="71"/>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5"/>
                    <a:pt x="109" y="36"/>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6"/>
                    <a:pt x="65" y="45"/>
                    <a:pt x="75" y="48"/>
                  </a:cubicBezTo>
                  <a:cubicBezTo>
                    <a:pt x="75" y="75"/>
                    <a:pt x="75" y="75"/>
                    <a:pt x="75" y="75"/>
                  </a:cubicBezTo>
                  <a:cubicBezTo>
                    <a:pt x="48" y="75"/>
                    <a:pt x="48" y="75"/>
                    <a:pt x="48" y="75"/>
                  </a:cubicBezTo>
                  <a:cubicBezTo>
                    <a:pt x="44" y="66"/>
                    <a:pt x="35" y="59"/>
                    <a:pt x="25" y="59"/>
                  </a:cubicBezTo>
                  <a:cubicBezTo>
                    <a:pt x="25" y="59"/>
                    <a:pt x="25" y="59"/>
                    <a:pt x="25" y="59"/>
                  </a:cubicBezTo>
                  <a:cubicBezTo>
                    <a:pt x="11" y="59"/>
                    <a:pt x="0" y="71"/>
                    <a:pt x="0" y="84"/>
                  </a:cubicBezTo>
                  <a:cubicBezTo>
                    <a:pt x="0" y="98"/>
                    <a:pt x="11" y="110"/>
                    <a:pt x="25" y="110"/>
                  </a:cubicBezTo>
                  <a:cubicBezTo>
                    <a:pt x="25" y="110"/>
                    <a:pt x="25" y="110"/>
                    <a:pt x="25" y="110"/>
                  </a:cubicBezTo>
                  <a:cubicBezTo>
                    <a:pt x="35" y="110"/>
                    <a:pt x="44" y="103"/>
                    <a:pt x="48" y="94"/>
                  </a:cubicBezTo>
                  <a:cubicBezTo>
                    <a:pt x="75" y="94"/>
                    <a:pt x="75" y="94"/>
                    <a:pt x="75" y="94"/>
                  </a:cubicBezTo>
                  <a:cubicBezTo>
                    <a:pt x="75" y="120"/>
                    <a:pt x="75" y="120"/>
                    <a:pt x="75" y="120"/>
                  </a:cubicBezTo>
                  <a:cubicBezTo>
                    <a:pt x="65" y="124"/>
                    <a:pt x="59" y="133"/>
                    <a:pt x="59" y="144"/>
                  </a:cubicBezTo>
                  <a:cubicBezTo>
                    <a:pt x="59" y="144"/>
                    <a:pt x="59" y="144"/>
                    <a:pt x="59" y="144"/>
                  </a:cubicBezTo>
                  <a:cubicBezTo>
                    <a:pt x="59" y="157"/>
                    <a:pt x="70" y="169"/>
                    <a:pt x="84" y="169"/>
                  </a:cubicBezTo>
                  <a:cubicBezTo>
                    <a:pt x="98" y="169"/>
                    <a:pt x="109" y="157"/>
                    <a:pt x="109" y="144"/>
                  </a:cubicBezTo>
                  <a:cubicBezTo>
                    <a:pt x="109" y="144"/>
                    <a:pt x="109" y="144"/>
                    <a:pt x="109" y="144"/>
                  </a:cubicBezTo>
                  <a:cubicBezTo>
                    <a:pt x="109" y="133"/>
                    <a:pt x="103" y="124"/>
                    <a:pt x="94" y="120"/>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6" name="Freeform 111"/>
            <p:cNvSpPr>
              <a:spLocks/>
            </p:cNvSpPr>
            <p:nvPr/>
          </p:nvSpPr>
          <p:spPr bwMode="auto">
            <a:xfrm>
              <a:off x="4244975" y="1844675"/>
              <a:ext cx="136525" cy="136525"/>
            </a:xfrm>
            <a:custGeom>
              <a:avLst/>
              <a:gdLst>
                <a:gd name="T0" fmla="*/ 168 w 168"/>
                <a:gd name="T1" fmla="*/ 84 h 169"/>
                <a:gd name="T2" fmla="*/ 143 w 168"/>
                <a:gd name="T3" fmla="*/ 59 h 169"/>
                <a:gd name="T4" fmla="*/ 143 w 168"/>
                <a:gd name="T5" fmla="*/ 59 h 169"/>
                <a:gd name="T6" fmla="*/ 120 w 168"/>
                <a:gd name="T7" fmla="*/ 75 h 169"/>
                <a:gd name="T8" fmla="*/ 94 w 168"/>
                <a:gd name="T9" fmla="*/ 75 h 169"/>
                <a:gd name="T10" fmla="*/ 94 w 168"/>
                <a:gd name="T11" fmla="*/ 48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8 h 169"/>
                <a:gd name="T24" fmla="*/ 74 w 168"/>
                <a:gd name="T25" fmla="*/ 75 h 169"/>
                <a:gd name="T26" fmla="*/ 48 w 168"/>
                <a:gd name="T27" fmla="*/ 75 h 169"/>
                <a:gd name="T28" fmla="*/ 25 w 168"/>
                <a:gd name="T29" fmla="*/ 59 h 169"/>
                <a:gd name="T30" fmla="*/ 25 w 168"/>
                <a:gd name="T31" fmla="*/ 59 h 169"/>
                <a:gd name="T32" fmla="*/ 0 w 168"/>
                <a:gd name="T33" fmla="*/ 84 h 169"/>
                <a:gd name="T34" fmla="*/ 25 w 168"/>
                <a:gd name="T35" fmla="*/ 110 h 169"/>
                <a:gd name="T36" fmla="*/ 25 w 168"/>
                <a:gd name="T37" fmla="*/ 110 h 169"/>
                <a:gd name="T38" fmla="*/ 48 w 168"/>
                <a:gd name="T39" fmla="*/ 94 h 169"/>
                <a:gd name="T40" fmla="*/ 74 w 168"/>
                <a:gd name="T41" fmla="*/ 94 h 169"/>
                <a:gd name="T42" fmla="*/ 74 w 168"/>
                <a:gd name="T43" fmla="*/ 120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0 h 169"/>
                <a:gd name="T56" fmla="*/ 94 w 168"/>
                <a:gd name="T57" fmla="*/ 94 h 169"/>
                <a:gd name="T58" fmla="*/ 120 w 168"/>
                <a:gd name="T59" fmla="*/ 94 h 169"/>
                <a:gd name="T60" fmla="*/ 143 w 168"/>
                <a:gd name="T61" fmla="*/ 110 h 169"/>
                <a:gd name="T62" fmla="*/ 143 w 168"/>
                <a:gd name="T63" fmla="*/ 110 h 169"/>
                <a:gd name="T64" fmla="*/ 168 w 168"/>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4"/>
                  </a:moveTo>
                  <a:cubicBezTo>
                    <a:pt x="168" y="71"/>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5"/>
                    <a:pt x="109" y="36"/>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6"/>
                    <a:pt x="65" y="45"/>
                    <a:pt x="74" y="48"/>
                  </a:cubicBezTo>
                  <a:cubicBezTo>
                    <a:pt x="74" y="75"/>
                    <a:pt x="74" y="75"/>
                    <a:pt x="74" y="75"/>
                  </a:cubicBezTo>
                  <a:cubicBezTo>
                    <a:pt x="48" y="75"/>
                    <a:pt x="48" y="75"/>
                    <a:pt x="48" y="75"/>
                  </a:cubicBezTo>
                  <a:cubicBezTo>
                    <a:pt x="44" y="66"/>
                    <a:pt x="35" y="59"/>
                    <a:pt x="25" y="59"/>
                  </a:cubicBezTo>
                  <a:cubicBezTo>
                    <a:pt x="25" y="59"/>
                    <a:pt x="25" y="59"/>
                    <a:pt x="25" y="59"/>
                  </a:cubicBezTo>
                  <a:cubicBezTo>
                    <a:pt x="11" y="59"/>
                    <a:pt x="0" y="71"/>
                    <a:pt x="0" y="84"/>
                  </a:cubicBezTo>
                  <a:cubicBezTo>
                    <a:pt x="0" y="98"/>
                    <a:pt x="11" y="110"/>
                    <a:pt x="25" y="110"/>
                  </a:cubicBezTo>
                  <a:cubicBezTo>
                    <a:pt x="25" y="110"/>
                    <a:pt x="25" y="110"/>
                    <a:pt x="25" y="110"/>
                  </a:cubicBezTo>
                  <a:cubicBezTo>
                    <a:pt x="35" y="110"/>
                    <a:pt x="44" y="103"/>
                    <a:pt x="48" y="94"/>
                  </a:cubicBezTo>
                  <a:cubicBezTo>
                    <a:pt x="74" y="94"/>
                    <a:pt x="74" y="94"/>
                    <a:pt x="74" y="94"/>
                  </a:cubicBezTo>
                  <a:cubicBezTo>
                    <a:pt x="74" y="120"/>
                    <a:pt x="74" y="120"/>
                    <a:pt x="74" y="120"/>
                  </a:cubicBezTo>
                  <a:cubicBezTo>
                    <a:pt x="65" y="124"/>
                    <a:pt x="59" y="133"/>
                    <a:pt x="59" y="144"/>
                  </a:cubicBezTo>
                  <a:cubicBezTo>
                    <a:pt x="59" y="144"/>
                    <a:pt x="59" y="144"/>
                    <a:pt x="59" y="144"/>
                  </a:cubicBezTo>
                  <a:cubicBezTo>
                    <a:pt x="59" y="157"/>
                    <a:pt x="70" y="169"/>
                    <a:pt x="84" y="169"/>
                  </a:cubicBezTo>
                  <a:cubicBezTo>
                    <a:pt x="98" y="169"/>
                    <a:pt x="109" y="157"/>
                    <a:pt x="109" y="144"/>
                  </a:cubicBezTo>
                  <a:cubicBezTo>
                    <a:pt x="109" y="144"/>
                    <a:pt x="109" y="144"/>
                    <a:pt x="109" y="144"/>
                  </a:cubicBezTo>
                  <a:cubicBezTo>
                    <a:pt x="109" y="133"/>
                    <a:pt x="103" y="124"/>
                    <a:pt x="94" y="120"/>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7" name="Freeform 112"/>
            <p:cNvSpPr>
              <a:spLocks/>
            </p:cNvSpPr>
            <p:nvPr/>
          </p:nvSpPr>
          <p:spPr bwMode="auto">
            <a:xfrm>
              <a:off x="4513263" y="1844675"/>
              <a:ext cx="134938" cy="136525"/>
            </a:xfrm>
            <a:custGeom>
              <a:avLst/>
              <a:gdLst>
                <a:gd name="T0" fmla="*/ 168 w 168"/>
                <a:gd name="T1" fmla="*/ 84 h 169"/>
                <a:gd name="T2" fmla="*/ 143 w 168"/>
                <a:gd name="T3" fmla="*/ 59 h 169"/>
                <a:gd name="T4" fmla="*/ 143 w 168"/>
                <a:gd name="T5" fmla="*/ 59 h 169"/>
                <a:gd name="T6" fmla="*/ 120 w 168"/>
                <a:gd name="T7" fmla="*/ 75 h 169"/>
                <a:gd name="T8" fmla="*/ 94 w 168"/>
                <a:gd name="T9" fmla="*/ 75 h 169"/>
                <a:gd name="T10" fmla="*/ 94 w 168"/>
                <a:gd name="T11" fmla="*/ 48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8 h 169"/>
                <a:gd name="T24" fmla="*/ 74 w 168"/>
                <a:gd name="T25" fmla="*/ 75 h 169"/>
                <a:gd name="T26" fmla="*/ 48 w 168"/>
                <a:gd name="T27" fmla="*/ 75 h 169"/>
                <a:gd name="T28" fmla="*/ 25 w 168"/>
                <a:gd name="T29" fmla="*/ 59 h 169"/>
                <a:gd name="T30" fmla="*/ 25 w 168"/>
                <a:gd name="T31" fmla="*/ 59 h 169"/>
                <a:gd name="T32" fmla="*/ 0 w 168"/>
                <a:gd name="T33" fmla="*/ 84 h 169"/>
                <a:gd name="T34" fmla="*/ 25 w 168"/>
                <a:gd name="T35" fmla="*/ 110 h 169"/>
                <a:gd name="T36" fmla="*/ 25 w 168"/>
                <a:gd name="T37" fmla="*/ 110 h 169"/>
                <a:gd name="T38" fmla="*/ 48 w 168"/>
                <a:gd name="T39" fmla="*/ 94 h 169"/>
                <a:gd name="T40" fmla="*/ 74 w 168"/>
                <a:gd name="T41" fmla="*/ 94 h 169"/>
                <a:gd name="T42" fmla="*/ 74 w 168"/>
                <a:gd name="T43" fmla="*/ 120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0 h 169"/>
                <a:gd name="T56" fmla="*/ 94 w 168"/>
                <a:gd name="T57" fmla="*/ 94 h 169"/>
                <a:gd name="T58" fmla="*/ 120 w 168"/>
                <a:gd name="T59" fmla="*/ 94 h 169"/>
                <a:gd name="T60" fmla="*/ 143 w 168"/>
                <a:gd name="T61" fmla="*/ 110 h 169"/>
                <a:gd name="T62" fmla="*/ 143 w 168"/>
                <a:gd name="T63" fmla="*/ 110 h 169"/>
                <a:gd name="T64" fmla="*/ 168 w 168"/>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4"/>
                  </a:moveTo>
                  <a:cubicBezTo>
                    <a:pt x="168" y="71"/>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5"/>
                    <a:pt x="109" y="36"/>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6"/>
                    <a:pt x="65" y="45"/>
                    <a:pt x="74" y="48"/>
                  </a:cubicBezTo>
                  <a:cubicBezTo>
                    <a:pt x="74" y="75"/>
                    <a:pt x="74" y="75"/>
                    <a:pt x="74" y="75"/>
                  </a:cubicBezTo>
                  <a:cubicBezTo>
                    <a:pt x="48" y="75"/>
                    <a:pt x="48" y="75"/>
                    <a:pt x="48" y="75"/>
                  </a:cubicBezTo>
                  <a:cubicBezTo>
                    <a:pt x="44" y="66"/>
                    <a:pt x="35" y="59"/>
                    <a:pt x="25" y="59"/>
                  </a:cubicBezTo>
                  <a:cubicBezTo>
                    <a:pt x="25" y="59"/>
                    <a:pt x="25" y="59"/>
                    <a:pt x="25" y="59"/>
                  </a:cubicBezTo>
                  <a:cubicBezTo>
                    <a:pt x="11" y="59"/>
                    <a:pt x="0" y="71"/>
                    <a:pt x="0" y="84"/>
                  </a:cubicBezTo>
                  <a:cubicBezTo>
                    <a:pt x="0" y="98"/>
                    <a:pt x="11" y="110"/>
                    <a:pt x="25" y="110"/>
                  </a:cubicBezTo>
                  <a:cubicBezTo>
                    <a:pt x="25" y="110"/>
                    <a:pt x="25" y="110"/>
                    <a:pt x="25" y="110"/>
                  </a:cubicBezTo>
                  <a:cubicBezTo>
                    <a:pt x="35" y="110"/>
                    <a:pt x="44" y="103"/>
                    <a:pt x="48" y="94"/>
                  </a:cubicBezTo>
                  <a:cubicBezTo>
                    <a:pt x="74" y="94"/>
                    <a:pt x="74" y="94"/>
                    <a:pt x="74" y="94"/>
                  </a:cubicBezTo>
                  <a:cubicBezTo>
                    <a:pt x="74" y="120"/>
                    <a:pt x="74" y="120"/>
                    <a:pt x="74" y="120"/>
                  </a:cubicBezTo>
                  <a:cubicBezTo>
                    <a:pt x="65" y="124"/>
                    <a:pt x="59" y="133"/>
                    <a:pt x="59" y="144"/>
                  </a:cubicBezTo>
                  <a:cubicBezTo>
                    <a:pt x="59" y="144"/>
                    <a:pt x="59" y="144"/>
                    <a:pt x="59" y="144"/>
                  </a:cubicBezTo>
                  <a:cubicBezTo>
                    <a:pt x="59" y="157"/>
                    <a:pt x="70" y="169"/>
                    <a:pt x="84" y="169"/>
                  </a:cubicBezTo>
                  <a:cubicBezTo>
                    <a:pt x="98" y="169"/>
                    <a:pt x="109" y="157"/>
                    <a:pt x="109" y="144"/>
                  </a:cubicBezTo>
                  <a:cubicBezTo>
                    <a:pt x="109" y="144"/>
                    <a:pt x="109" y="144"/>
                    <a:pt x="109" y="144"/>
                  </a:cubicBezTo>
                  <a:cubicBezTo>
                    <a:pt x="109" y="133"/>
                    <a:pt x="103" y="124"/>
                    <a:pt x="94" y="120"/>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8" name="Freeform 113"/>
            <p:cNvSpPr>
              <a:spLocks/>
            </p:cNvSpPr>
            <p:nvPr/>
          </p:nvSpPr>
          <p:spPr bwMode="auto">
            <a:xfrm>
              <a:off x="3711575" y="2111375"/>
              <a:ext cx="136525" cy="136525"/>
            </a:xfrm>
            <a:custGeom>
              <a:avLst/>
              <a:gdLst>
                <a:gd name="T0" fmla="*/ 169 w 169"/>
                <a:gd name="T1" fmla="*/ 84 h 169"/>
                <a:gd name="T2" fmla="*/ 143 w 169"/>
                <a:gd name="T3" fmla="*/ 59 h 169"/>
                <a:gd name="T4" fmla="*/ 143 w 169"/>
                <a:gd name="T5" fmla="*/ 59 h 169"/>
                <a:gd name="T6" fmla="*/ 120 w 169"/>
                <a:gd name="T7" fmla="*/ 75 h 169"/>
                <a:gd name="T8" fmla="*/ 94 w 169"/>
                <a:gd name="T9" fmla="*/ 75 h 169"/>
                <a:gd name="T10" fmla="*/ 94 w 169"/>
                <a:gd name="T11" fmla="*/ 48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8 h 169"/>
                <a:gd name="T24" fmla="*/ 75 w 169"/>
                <a:gd name="T25" fmla="*/ 75 h 169"/>
                <a:gd name="T26" fmla="*/ 48 w 169"/>
                <a:gd name="T27" fmla="*/ 75 h 169"/>
                <a:gd name="T28" fmla="*/ 25 w 169"/>
                <a:gd name="T29" fmla="*/ 59 h 169"/>
                <a:gd name="T30" fmla="*/ 25 w 169"/>
                <a:gd name="T31" fmla="*/ 59 h 169"/>
                <a:gd name="T32" fmla="*/ 0 w 169"/>
                <a:gd name="T33" fmla="*/ 84 h 169"/>
                <a:gd name="T34" fmla="*/ 25 w 169"/>
                <a:gd name="T35" fmla="*/ 109 h 169"/>
                <a:gd name="T36" fmla="*/ 25 w 169"/>
                <a:gd name="T37" fmla="*/ 109 h 169"/>
                <a:gd name="T38" fmla="*/ 48 w 169"/>
                <a:gd name="T39" fmla="*/ 94 h 169"/>
                <a:gd name="T40" fmla="*/ 75 w 169"/>
                <a:gd name="T41" fmla="*/ 94 h 169"/>
                <a:gd name="T42" fmla="*/ 75 w 169"/>
                <a:gd name="T43" fmla="*/ 120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0 h 169"/>
                <a:gd name="T56" fmla="*/ 94 w 169"/>
                <a:gd name="T57" fmla="*/ 94 h 169"/>
                <a:gd name="T58" fmla="*/ 120 w 169"/>
                <a:gd name="T59" fmla="*/ 94 h 169"/>
                <a:gd name="T60" fmla="*/ 143 w 169"/>
                <a:gd name="T61" fmla="*/ 109 h 169"/>
                <a:gd name="T62" fmla="*/ 143 w 169"/>
                <a:gd name="T63" fmla="*/ 109 h 169"/>
                <a:gd name="T64" fmla="*/ 169 w 169"/>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4"/>
                  </a:moveTo>
                  <a:cubicBezTo>
                    <a:pt x="169" y="70"/>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6" y="44"/>
                    <a:pt x="75" y="48"/>
                  </a:cubicBezTo>
                  <a:cubicBezTo>
                    <a:pt x="75" y="75"/>
                    <a:pt x="75" y="75"/>
                    <a:pt x="75" y="75"/>
                  </a:cubicBezTo>
                  <a:cubicBezTo>
                    <a:pt x="48" y="75"/>
                    <a:pt x="48" y="75"/>
                    <a:pt x="48" y="75"/>
                  </a:cubicBezTo>
                  <a:cubicBezTo>
                    <a:pt x="44" y="66"/>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5" y="94"/>
                    <a:pt x="75" y="94"/>
                    <a:pt x="75" y="94"/>
                  </a:cubicBezTo>
                  <a:cubicBezTo>
                    <a:pt x="75" y="120"/>
                    <a:pt x="75" y="120"/>
                    <a:pt x="75" y="120"/>
                  </a:cubicBezTo>
                  <a:cubicBezTo>
                    <a:pt x="66" y="124"/>
                    <a:pt x="59" y="133"/>
                    <a:pt x="59" y="144"/>
                  </a:cubicBezTo>
                  <a:cubicBezTo>
                    <a:pt x="59" y="144"/>
                    <a:pt x="59" y="144"/>
                    <a:pt x="59" y="144"/>
                  </a:cubicBezTo>
                  <a:cubicBezTo>
                    <a:pt x="59" y="157"/>
                    <a:pt x="70" y="169"/>
                    <a:pt x="84" y="169"/>
                  </a:cubicBezTo>
                  <a:cubicBezTo>
                    <a:pt x="98" y="169"/>
                    <a:pt x="109" y="157"/>
                    <a:pt x="109" y="144"/>
                  </a:cubicBezTo>
                  <a:cubicBezTo>
                    <a:pt x="109" y="144"/>
                    <a:pt x="109" y="144"/>
                    <a:pt x="109" y="144"/>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9" name="Freeform 114"/>
            <p:cNvSpPr>
              <a:spLocks/>
            </p:cNvSpPr>
            <p:nvPr/>
          </p:nvSpPr>
          <p:spPr bwMode="auto">
            <a:xfrm>
              <a:off x="3978275" y="2111375"/>
              <a:ext cx="136525" cy="136525"/>
            </a:xfrm>
            <a:custGeom>
              <a:avLst/>
              <a:gdLst>
                <a:gd name="T0" fmla="*/ 169 w 169"/>
                <a:gd name="T1" fmla="*/ 84 h 169"/>
                <a:gd name="T2" fmla="*/ 143 w 169"/>
                <a:gd name="T3" fmla="*/ 59 h 169"/>
                <a:gd name="T4" fmla="*/ 143 w 169"/>
                <a:gd name="T5" fmla="*/ 59 h 169"/>
                <a:gd name="T6" fmla="*/ 120 w 169"/>
                <a:gd name="T7" fmla="*/ 75 h 169"/>
                <a:gd name="T8" fmla="*/ 94 w 169"/>
                <a:gd name="T9" fmla="*/ 75 h 169"/>
                <a:gd name="T10" fmla="*/ 94 w 169"/>
                <a:gd name="T11" fmla="*/ 48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8 h 169"/>
                <a:gd name="T24" fmla="*/ 75 w 169"/>
                <a:gd name="T25" fmla="*/ 75 h 169"/>
                <a:gd name="T26" fmla="*/ 48 w 169"/>
                <a:gd name="T27" fmla="*/ 75 h 169"/>
                <a:gd name="T28" fmla="*/ 25 w 169"/>
                <a:gd name="T29" fmla="*/ 59 h 169"/>
                <a:gd name="T30" fmla="*/ 25 w 169"/>
                <a:gd name="T31" fmla="*/ 59 h 169"/>
                <a:gd name="T32" fmla="*/ 0 w 169"/>
                <a:gd name="T33" fmla="*/ 84 h 169"/>
                <a:gd name="T34" fmla="*/ 25 w 169"/>
                <a:gd name="T35" fmla="*/ 109 h 169"/>
                <a:gd name="T36" fmla="*/ 25 w 169"/>
                <a:gd name="T37" fmla="*/ 109 h 169"/>
                <a:gd name="T38" fmla="*/ 48 w 169"/>
                <a:gd name="T39" fmla="*/ 94 h 169"/>
                <a:gd name="T40" fmla="*/ 75 w 169"/>
                <a:gd name="T41" fmla="*/ 94 h 169"/>
                <a:gd name="T42" fmla="*/ 75 w 169"/>
                <a:gd name="T43" fmla="*/ 120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0 h 169"/>
                <a:gd name="T56" fmla="*/ 94 w 169"/>
                <a:gd name="T57" fmla="*/ 94 h 169"/>
                <a:gd name="T58" fmla="*/ 120 w 169"/>
                <a:gd name="T59" fmla="*/ 94 h 169"/>
                <a:gd name="T60" fmla="*/ 143 w 169"/>
                <a:gd name="T61" fmla="*/ 109 h 169"/>
                <a:gd name="T62" fmla="*/ 143 w 169"/>
                <a:gd name="T63" fmla="*/ 109 h 169"/>
                <a:gd name="T64" fmla="*/ 169 w 169"/>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4"/>
                  </a:moveTo>
                  <a:cubicBezTo>
                    <a:pt x="169" y="70"/>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5" y="44"/>
                    <a:pt x="75" y="48"/>
                  </a:cubicBezTo>
                  <a:cubicBezTo>
                    <a:pt x="75" y="75"/>
                    <a:pt x="75" y="75"/>
                    <a:pt x="75" y="75"/>
                  </a:cubicBezTo>
                  <a:cubicBezTo>
                    <a:pt x="48" y="75"/>
                    <a:pt x="48" y="75"/>
                    <a:pt x="48" y="75"/>
                  </a:cubicBezTo>
                  <a:cubicBezTo>
                    <a:pt x="44" y="66"/>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5" y="94"/>
                    <a:pt x="75" y="94"/>
                    <a:pt x="75" y="94"/>
                  </a:cubicBezTo>
                  <a:cubicBezTo>
                    <a:pt x="75" y="120"/>
                    <a:pt x="75" y="120"/>
                    <a:pt x="75" y="120"/>
                  </a:cubicBezTo>
                  <a:cubicBezTo>
                    <a:pt x="65" y="124"/>
                    <a:pt x="59" y="133"/>
                    <a:pt x="59" y="144"/>
                  </a:cubicBezTo>
                  <a:cubicBezTo>
                    <a:pt x="59" y="144"/>
                    <a:pt x="59" y="144"/>
                    <a:pt x="59" y="144"/>
                  </a:cubicBezTo>
                  <a:cubicBezTo>
                    <a:pt x="59" y="157"/>
                    <a:pt x="70" y="169"/>
                    <a:pt x="84" y="169"/>
                  </a:cubicBezTo>
                  <a:cubicBezTo>
                    <a:pt x="98" y="169"/>
                    <a:pt x="109" y="157"/>
                    <a:pt x="109" y="144"/>
                  </a:cubicBezTo>
                  <a:cubicBezTo>
                    <a:pt x="109" y="144"/>
                    <a:pt x="109" y="144"/>
                    <a:pt x="109" y="144"/>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0" name="Freeform 115"/>
            <p:cNvSpPr>
              <a:spLocks/>
            </p:cNvSpPr>
            <p:nvPr/>
          </p:nvSpPr>
          <p:spPr bwMode="auto">
            <a:xfrm>
              <a:off x="4244975" y="2111375"/>
              <a:ext cx="136525" cy="136525"/>
            </a:xfrm>
            <a:custGeom>
              <a:avLst/>
              <a:gdLst>
                <a:gd name="T0" fmla="*/ 168 w 168"/>
                <a:gd name="T1" fmla="*/ 84 h 169"/>
                <a:gd name="T2" fmla="*/ 143 w 168"/>
                <a:gd name="T3" fmla="*/ 59 h 169"/>
                <a:gd name="T4" fmla="*/ 143 w 168"/>
                <a:gd name="T5" fmla="*/ 59 h 169"/>
                <a:gd name="T6" fmla="*/ 120 w 168"/>
                <a:gd name="T7" fmla="*/ 75 h 169"/>
                <a:gd name="T8" fmla="*/ 94 w 168"/>
                <a:gd name="T9" fmla="*/ 75 h 169"/>
                <a:gd name="T10" fmla="*/ 94 w 168"/>
                <a:gd name="T11" fmla="*/ 48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8 h 169"/>
                <a:gd name="T24" fmla="*/ 74 w 168"/>
                <a:gd name="T25" fmla="*/ 75 h 169"/>
                <a:gd name="T26" fmla="*/ 48 w 168"/>
                <a:gd name="T27" fmla="*/ 75 h 169"/>
                <a:gd name="T28" fmla="*/ 25 w 168"/>
                <a:gd name="T29" fmla="*/ 59 h 169"/>
                <a:gd name="T30" fmla="*/ 25 w 168"/>
                <a:gd name="T31" fmla="*/ 59 h 169"/>
                <a:gd name="T32" fmla="*/ 0 w 168"/>
                <a:gd name="T33" fmla="*/ 84 h 169"/>
                <a:gd name="T34" fmla="*/ 25 w 168"/>
                <a:gd name="T35" fmla="*/ 109 h 169"/>
                <a:gd name="T36" fmla="*/ 25 w 168"/>
                <a:gd name="T37" fmla="*/ 109 h 169"/>
                <a:gd name="T38" fmla="*/ 48 w 168"/>
                <a:gd name="T39" fmla="*/ 94 h 169"/>
                <a:gd name="T40" fmla="*/ 74 w 168"/>
                <a:gd name="T41" fmla="*/ 94 h 169"/>
                <a:gd name="T42" fmla="*/ 74 w 168"/>
                <a:gd name="T43" fmla="*/ 120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0 h 169"/>
                <a:gd name="T56" fmla="*/ 94 w 168"/>
                <a:gd name="T57" fmla="*/ 94 h 169"/>
                <a:gd name="T58" fmla="*/ 120 w 168"/>
                <a:gd name="T59" fmla="*/ 94 h 169"/>
                <a:gd name="T60" fmla="*/ 143 w 168"/>
                <a:gd name="T61" fmla="*/ 109 h 169"/>
                <a:gd name="T62" fmla="*/ 143 w 168"/>
                <a:gd name="T63" fmla="*/ 109 h 169"/>
                <a:gd name="T64" fmla="*/ 168 w 168"/>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4"/>
                  </a:moveTo>
                  <a:cubicBezTo>
                    <a:pt x="168" y="70"/>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5" y="44"/>
                    <a:pt x="74" y="48"/>
                  </a:cubicBezTo>
                  <a:cubicBezTo>
                    <a:pt x="74" y="75"/>
                    <a:pt x="74" y="75"/>
                    <a:pt x="74" y="75"/>
                  </a:cubicBezTo>
                  <a:cubicBezTo>
                    <a:pt x="48" y="75"/>
                    <a:pt x="48" y="75"/>
                    <a:pt x="48" y="75"/>
                  </a:cubicBezTo>
                  <a:cubicBezTo>
                    <a:pt x="44" y="66"/>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4" y="94"/>
                    <a:pt x="74" y="94"/>
                    <a:pt x="74" y="94"/>
                  </a:cubicBezTo>
                  <a:cubicBezTo>
                    <a:pt x="74" y="120"/>
                    <a:pt x="74" y="120"/>
                    <a:pt x="74" y="120"/>
                  </a:cubicBezTo>
                  <a:cubicBezTo>
                    <a:pt x="65" y="124"/>
                    <a:pt x="59" y="133"/>
                    <a:pt x="59" y="144"/>
                  </a:cubicBezTo>
                  <a:cubicBezTo>
                    <a:pt x="59" y="144"/>
                    <a:pt x="59" y="144"/>
                    <a:pt x="59" y="144"/>
                  </a:cubicBezTo>
                  <a:cubicBezTo>
                    <a:pt x="59" y="157"/>
                    <a:pt x="70" y="169"/>
                    <a:pt x="84" y="169"/>
                  </a:cubicBezTo>
                  <a:cubicBezTo>
                    <a:pt x="98" y="169"/>
                    <a:pt x="109" y="157"/>
                    <a:pt x="109" y="144"/>
                  </a:cubicBezTo>
                  <a:cubicBezTo>
                    <a:pt x="109" y="144"/>
                    <a:pt x="109" y="144"/>
                    <a:pt x="109" y="144"/>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1" name="Freeform 116"/>
            <p:cNvSpPr>
              <a:spLocks/>
            </p:cNvSpPr>
            <p:nvPr/>
          </p:nvSpPr>
          <p:spPr bwMode="auto">
            <a:xfrm>
              <a:off x="4513263" y="2111375"/>
              <a:ext cx="134938" cy="136525"/>
            </a:xfrm>
            <a:custGeom>
              <a:avLst/>
              <a:gdLst>
                <a:gd name="T0" fmla="*/ 168 w 168"/>
                <a:gd name="T1" fmla="*/ 84 h 169"/>
                <a:gd name="T2" fmla="*/ 143 w 168"/>
                <a:gd name="T3" fmla="*/ 59 h 169"/>
                <a:gd name="T4" fmla="*/ 143 w 168"/>
                <a:gd name="T5" fmla="*/ 59 h 169"/>
                <a:gd name="T6" fmla="*/ 120 w 168"/>
                <a:gd name="T7" fmla="*/ 75 h 169"/>
                <a:gd name="T8" fmla="*/ 94 w 168"/>
                <a:gd name="T9" fmla="*/ 75 h 169"/>
                <a:gd name="T10" fmla="*/ 94 w 168"/>
                <a:gd name="T11" fmla="*/ 48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8 h 169"/>
                <a:gd name="T24" fmla="*/ 74 w 168"/>
                <a:gd name="T25" fmla="*/ 75 h 169"/>
                <a:gd name="T26" fmla="*/ 48 w 168"/>
                <a:gd name="T27" fmla="*/ 75 h 169"/>
                <a:gd name="T28" fmla="*/ 25 w 168"/>
                <a:gd name="T29" fmla="*/ 59 h 169"/>
                <a:gd name="T30" fmla="*/ 25 w 168"/>
                <a:gd name="T31" fmla="*/ 59 h 169"/>
                <a:gd name="T32" fmla="*/ 0 w 168"/>
                <a:gd name="T33" fmla="*/ 84 h 169"/>
                <a:gd name="T34" fmla="*/ 25 w 168"/>
                <a:gd name="T35" fmla="*/ 109 h 169"/>
                <a:gd name="T36" fmla="*/ 25 w 168"/>
                <a:gd name="T37" fmla="*/ 109 h 169"/>
                <a:gd name="T38" fmla="*/ 48 w 168"/>
                <a:gd name="T39" fmla="*/ 94 h 169"/>
                <a:gd name="T40" fmla="*/ 74 w 168"/>
                <a:gd name="T41" fmla="*/ 94 h 169"/>
                <a:gd name="T42" fmla="*/ 74 w 168"/>
                <a:gd name="T43" fmla="*/ 120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0 h 169"/>
                <a:gd name="T56" fmla="*/ 94 w 168"/>
                <a:gd name="T57" fmla="*/ 94 h 169"/>
                <a:gd name="T58" fmla="*/ 120 w 168"/>
                <a:gd name="T59" fmla="*/ 94 h 169"/>
                <a:gd name="T60" fmla="*/ 143 w 168"/>
                <a:gd name="T61" fmla="*/ 109 h 169"/>
                <a:gd name="T62" fmla="*/ 143 w 168"/>
                <a:gd name="T63" fmla="*/ 109 h 169"/>
                <a:gd name="T64" fmla="*/ 168 w 168"/>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4"/>
                  </a:moveTo>
                  <a:cubicBezTo>
                    <a:pt x="168" y="70"/>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5" y="44"/>
                    <a:pt x="74" y="48"/>
                  </a:cubicBezTo>
                  <a:cubicBezTo>
                    <a:pt x="74" y="75"/>
                    <a:pt x="74" y="75"/>
                    <a:pt x="74" y="75"/>
                  </a:cubicBezTo>
                  <a:cubicBezTo>
                    <a:pt x="48" y="75"/>
                    <a:pt x="48" y="75"/>
                    <a:pt x="48" y="75"/>
                  </a:cubicBezTo>
                  <a:cubicBezTo>
                    <a:pt x="44" y="66"/>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4" y="94"/>
                    <a:pt x="74" y="94"/>
                    <a:pt x="74" y="94"/>
                  </a:cubicBezTo>
                  <a:cubicBezTo>
                    <a:pt x="74" y="120"/>
                    <a:pt x="74" y="120"/>
                    <a:pt x="74" y="120"/>
                  </a:cubicBezTo>
                  <a:cubicBezTo>
                    <a:pt x="65" y="124"/>
                    <a:pt x="59" y="133"/>
                    <a:pt x="59" y="144"/>
                  </a:cubicBezTo>
                  <a:cubicBezTo>
                    <a:pt x="59" y="144"/>
                    <a:pt x="59" y="144"/>
                    <a:pt x="59" y="144"/>
                  </a:cubicBezTo>
                  <a:cubicBezTo>
                    <a:pt x="59" y="157"/>
                    <a:pt x="70" y="169"/>
                    <a:pt x="84" y="169"/>
                  </a:cubicBezTo>
                  <a:cubicBezTo>
                    <a:pt x="98" y="169"/>
                    <a:pt x="109" y="157"/>
                    <a:pt x="109" y="144"/>
                  </a:cubicBezTo>
                  <a:cubicBezTo>
                    <a:pt x="109" y="144"/>
                    <a:pt x="109" y="144"/>
                    <a:pt x="109" y="144"/>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2" name="Freeform 117"/>
            <p:cNvSpPr>
              <a:spLocks/>
            </p:cNvSpPr>
            <p:nvPr/>
          </p:nvSpPr>
          <p:spPr bwMode="auto">
            <a:xfrm>
              <a:off x="3711575" y="2379663"/>
              <a:ext cx="136525" cy="134938"/>
            </a:xfrm>
            <a:custGeom>
              <a:avLst/>
              <a:gdLst>
                <a:gd name="T0" fmla="*/ 169 w 169"/>
                <a:gd name="T1" fmla="*/ 84 h 169"/>
                <a:gd name="T2" fmla="*/ 143 w 169"/>
                <a:gd name="T3" fmla="*/ 59 h 169"/>
                <a:gd name="T4" fmla="*/ 143 w 169"/>
                <a:gd name="T5" fmla="*/ 59 h 169"/>
                <a:gd name="T6" fmla="*/ 120 w 169"/>
                <a:gd name="T7" fmla="*/ 75 h 169"/>
                <a:gd name="T8" fmla="*/ 94 w 169"/>
                <a:gd name="T9" fmla="*/ 75 h 169"/>
                <a:gd name="T10" fmla="*/ 94 w 169"/>
                <a:gd name="T11" fmla="*/ 48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8 h 169"/>
                <a:gd name="T24" fmla="*/ 75 w 169"/>
                <a:gd name="T25" fmla="*/ 75 h 169"/>
                <a:gd name="T26" fmla="*/ 48 w 169"/>
                <a:gd name="T27" fmla="*/ 75 h 169"/>
                <a:gd name="T28" fmla="*/ 25 w 169"/>
                <a:gd name="T29" fmla="*/ 59 h 169"/>
                <a:gd name="T30" fmla="*/ 25 w 169"/>
                <a:gd name="T31" fmla="*/ 59 h 169"/>
                <a:gd name="T32" fmla="*/ 0 w 169"/>
                <a:gd name="T33" fmla="*/ 84 h 169"/>
                <a:gd name="T34" fmla="*/ 25 w 169"/>
                <a:gd name="T35" fmla="*/ 109 h 169"/>
                <a:gd name="T36" fmla="*/ 25 w 169"/>
                <a:gd name="T37" fmla="*/ 109 h 169"/>
                <a:gd name="T38" fmla="*/ 48 w 169"/>
                <a:gd name="T39" fmla="*/ 94 h 169"/>
                <a:gd name="T40" fmla="*/ 75 w 169"/>
                <a:gd name="T41" fmla="*/ 94 h 169"/>
                <a:gd name="T42" fmla="*/ 75 w 169"/>
                <a:gd name="T43" fmla="*/ 120 h 169"/>
                <a:gd name="T44" fmla="*/ 59 w 169"/>
                <a:gd name="T45" fmla="*/ 143 h 169"/>
                <a:gd name="T46" fmla="*/ 59 w 169"/>
                <a:gd name="T47" fmla="*/ 143 h 169"/>
                <a:gd name="T48" fmla="*/ 84 w 169"/>
                <a:gd name="T49" fmla="*/ 169 h 169"/>
                <a:gd name="T50" fmla="*/ 109 w 169"/>
                <a:gd name="T51" fmla="*/ 143 h 169"/>
                <a:gd name="T52" fmla="*/ 109 w 169"/>
                <a:gd name="T53" fmla="*/ 143 h 169"/>
                <a:gd name="T54" fmla="*/ 94 w 169"/>
                <a:gd name="T55" fmla="*/ 120 h 169"/>
                <a:gd name="T56" fmla="*/ 94 w 169"/>
                <a:gd name="T57" fmla="*/ 94 h 169"/>
                <a:gd name="T58" fmla="*/ 120 w 169"/>
                <a:gd name="T59" fmla="*/ 94 h 169"/>
                <a:gd name="T60" fmla="*/ 143 w 169"/>
                <a:gd name="T61" fmla="*/ 109 h 169"/>
                <a:gd name="T62" fmla="*/ 143 w 169"/>
                <a:gd name="T63" fmla="*/ 109 h 169"/>
                <a:gd name="T64" fmla="*/ 169 w 169"/>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4"/>
                  </a:moveTo>
                  <a:cubicBezTo>
                    <a:pt x="169" y="70"/>
                    <a:pt x="157" y="59"/>
                    <a:pt x="143" y="59"/>
                  </a:cubicBezTo>
                  <a:cubicBezTo>
                    <a:pt x="143" y="59"/>
                    <a:pt x="143" y="59"/>
                    <a:pt x="143" y="59"/>
                  </a:cubicBezTo>
                  <a:cubicBezTo>
                    <a:pt x="133" y="59"/>
                    <a:pt x="124" y="65"/>
                    <a:pt x="120" y="75"/>
                  </a:cubicBezTo>
                  <a:cubicBezTo>
                    <a:pt x="94" y="75"/>
                    <a:pt x="94" y="75"/>
                    <a:pt x="94" y="75"/>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6" y="44"/>
                    <a:pt x="75" y="48"/>
                  </a:cubicBezTo>
                  <a:cubicBezTo>
                    <a:pt x="75" y="75"/>
                    <a:pt x="75" y="75"/>
                    <a:pt x="75" y="75"/>
                  </a:cubicBezTo>
                  <a:cubicBezTo>
                    <a:pt x="48" y="75"/>
                    <a:pt x="48" y="75"/>
                    <a:pt x="48" y="75"/>
                  </a:cubicBezTo>
                  <a:cubicBezTo>
                    <a:pt x="44" y="65"/>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5" y="94"/>
                    <a:pt x="75" y="94"/>
                    <a:pt x="75" y="94"/>
                  </a:cubicBezTo>
                  <a:cubicBezTo>
                    <a:pt x="75" y="120"/>
                    <a:pt x="75" y="120"/>
                    <a:pt x="75" y="120"/>
                  </a:cubicBezTo>
                  <a:cubicBezTo>
                    <a:pt x="66" y="124"/>
                    <a:pt x="59" y="133"/>
                    <a:pt x="59" y="143"/>
                  </a:cubicBezTo>
                  <a:cubicBezTo>
                    <a:pt x="59" y="143"/>
                    <a:pt x="59" y="143"/>
                    <a:pt x="59" y="143"/>
                  </a:cubicBezTo>
                  <a:cubicBezTo>
                    <a:pt x="59" y="157"/>
                    <a:pt x="70" y="169"/>
                    <a:pt x="84" y="169"/>
                  </a:cubicBezTo>
                  <a:cubicBezTo>
                    <a:pt x="98" y="169"/>
                    <a:pt x="109" y="157"/>
                    <a:pt x="109" y="143"/>
                  </a:cubicBezTo>
                  <a:cubicBezTo>
                    <a:pt x="109" y="143"/>
                    <a:pt x="109" y="143"/>
                    <a:pt x="109" y="143"/>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3" name="Freeform 118"/>
            <p:cNvSpPr>
              <a:spLocks/>
            </p:cNvSpPr>
            <p:nvPr/>
          </p:nvSpPr>
          <p:spPr bwMode="auto">
            <a:xfrm>
              <a:off x="3978275" y="2379663"/>
              <a:ext cx="136525" cy="134938"/>
            </a:xfrm>
            <a:custGeom>
              <a:avLst/>
              <a:gdLst>
                <a:gd name="T0" fmla="*/ 169 w 169"/>
                <a:gd name="T1" fmla="*/ 84 h 169"/>
                <a:gd name="T2" fmla="*/ 143 w 169"/>
                <a:gd name="T3" fmla="*/ 59 h 169"/>
                <a:gd name="T4" fmla="*/ 143 w 169"/>
                <a:gd name="T5" fmla="*/ 59 h 169"/>
                <a:gd name="T6" fmla="*/ 120 w 169"/>
                <a:gd name="T7" fmla="*/ 75 h 169"/>
                <a:gd name="T8" fmla="*/ 94 w 169"/>
                <a:gd name="T9" fmla="*/ 75 h 169"/>
                <a:gd name="T10" fmla="*/ 94 w 169"/>
                <a:gd name="T11" fmla="*/ 48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8 h 169"/>
                <a:gd name="T24" fmla="*/ 75 w 169"/>
                <a:gd name="T25" fmla="*/ 75 h 169"/>
                <a:gd name="T26" fmla="*/ 48 w 169"/>
                <a:gd name="T27" fmla="*/ 75 h 169"/>
                <a:gd name="T28" fmla="*/ 25 w 169"/>
                <a:gd name="T29" fmla="*/ 59 h 169"/>
                <a:gd name="T30" fmla="*/ 25 w 169"/>
                <a:gd name="T31" fmla="*/ 59 h 169"/>
                <a:gd name="T32" fmla="*/ 0 w 169"/>
                <a:gd name="T33" fmla="*/ 84 h 169"/>
                <a:gd name="T34" fmla="*/ 25 w 169"/>
                <a:gd name="T35" fmla="*/ 109 h 169"/>
                <a:gd name="T36" fmla="*/ 25 w 169"/>
                <a:gd name="T37" fmla="*/ 109 h 169"/>
                <a:gd name="T38" fmla="*/ 48 w 169"/>
                <a:gd name="T39" fmla="*/ 94 h 169"/>
                <a:gd name="T40" fmla="*/ 75 w 169"/>
                <a:gd name="T41" fmla="*/ 94 h 169"/>
                <a:gd name="T42" fmla="*/ 75 w 169"/>
                <a:gd name="T43" fmla="*/ 120 h 169"/>
                <a:gd name="T44" fmla="*/ 59 w 169"/>
                <a:gd name="T45" fmla="*/ 143 h 169"/>
                <a:gd name="T46" fmla="*/ 59 w 169"/>
                <a:gd name="T47" fmla="*/ 143 h 169"/>
                <a:gd name="T48" fmla="*/ 84 w 169"/>
                <a:gd name="T49" fmla="*/ 169 h 169"/>
                <a:gd name="T50" fmla="*/ 109 w 169"/>
                <a:gd name="T51" fmla="*/ 143 h 169"/>
                <a:gd name="T52" fmla="*/ 109 w 169"/>
                <a:gd name="T53" fmla="*/ 143 h 169"/>
                <a:gd name="T54" fmla="*/ 94 w 169"/>
                <a:gd name="T55" fmla="*/ 120 h 169"/>
                <a:gd name="T56" fmla="*/ 94 w 169"/>
                <a:gd name="T57" fmla="*/ 94 h 169"/>
                <a:gd name="T58" fmla="*/ 120 w 169"/>
                <a:gd name="T59" fmla="*/ 94 h 169"/>
                <a:gd name="T60" fmla="*/ 143 w 169"/>
                <a:gd name="T61" fmla="*/ 109 h 169"/>
                <a:gd name="T62" fmla="*/ 143 w 169"/>
                <a:gd name="T63" fmla="*/ 109 h 169"/>
                <a:gd name="T64" fmla="*/ 169 w 169"/>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4"/>
                  </a:moveTo>
                  <a:cubicBezTo>
                    <a:pt x="169" y="70"/>
                    <a:pt x="157" y="59"/>
                    <a:pt x="143" y="59"/>
                  </a:cubicBezTo>
                  <a:cubicBezTo>
                    <a:pt x="143" y="59"/>
                    <a:pt x="143" y="59"/>
                    <a:pt x="143" y="59"/>
                  </a:cubicBezTo>
                  <a:cubicBezTo>
                    <a:pt x="133" y="59"/>
                    <a:pt x="124" y="65"/>
                    <a:pt x="120" y="75"/>
                  </a:cubicBezTo>
                  <a:cubicBezTo>
                    <a:pt x="94" y="75"/>
                    <a:pt x="94" y="75"/>
                    <a:pt x="94" y="75"/>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5" y="44"/>
                    <a:pt x="75" y="48"/>
                  </a:cubicBezTo>
                  <a:cubicBezTo>
                    <a:pt x="75" y="75"/>
                    <a:pt x="75" y="75"/>
                    <a:pt x="75" y="75"/>
                  </a:cubicBezTo>
                  <a:cubicBezTo>
                    <a:pt x="48" y="75"/>
                    <a:pt x="48" y="75"/>
                    <a:pt x="48" y="75"/>
                  </a:cubicBezTo>
                  <a:cubicBezTo>
                    <a:pt x="44" y="65"/>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5" y="94"/>
                    <a:pt x="75" y="94"/>
                    <a:pt x="75" y="94"/>
                  </a:cubicBezTo>
                  <a:cubicBezTo>
                    <a:pt x="75" y="120"/>
                    <a:pt x="75" y="120"/>
                    <a:pt x="75" y="120"/>
                  </a:cubicBezTo>
                  <a:cubicBezTo>
                    <a:pt x="65" y="124"/>
                    <a:pt x="59" y="133"/>
                    <a:pt x="59" y="143"/>
                  </a:cubicBezTo>
                  <a:cubicBezTo>
                    <a:pt x="59" y="143"/>
                    <a:pt x="59" y="143"/>
                    <a:pt x="59" y="143"/>
                  </a:cubicBezTo>
                  <a:cubicBezTo>
                    <a:pt x="59" y="157"/>
                    <a:pt x="70" y="169"/>
                    <a:pt x="84" y="169"/>
                  </a:cubicBezTo>
                  <a:cubicBezTo>
                    <a:pt x="98" y="169"/>
                    <a:pt x="109" y="157"/>
                    <a:pt x="109" y="143"/>
                  </a:cubicBezTo>
                  <a:cubicBezTo>
                    <a:pt x="109" y="143"/>
                    <a:pt x="109" y="143"/>
                    <a:pt x="109" y="143"/>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4" name="Freeform 119"/>
            <p:cNvSpPr>
              <a:spLocks/>
            </p:cNvSpPr>
            <p:nvPr/>
          </p:nvSpPr>
          <p:spPr bwMode="auto">
            <a:xfrm>
              <a:off x="4244975" y="2379663"/>
              <a:ext cx="136525" cy="134938"/>
            </a:xfrm>
            <a:custGeom>
              <a:avLst/>
              <a:gdLst>
                <a:gd name="T0" fmla="*/ 168 w 168"/>
                <a:gd name="T1" fmla="*/ 84 h 169"/>
                <a:gd name="T2" fmla="*/ 143 w 168"/>
                <a:gd name="T3" fmla="*/ 59 h 169"/>
                <a:gd name="T4" fmla="*/ 143 w 168"/>
                <a:gd name="T5" fmla="*/ 59 h 169"/>
                <a:gd name="T6" fmla="*/ 120 w 168"/>
                <a:gd name="T7" fmla="*/ 75 h 169"/>
                <a:gd name="T8" fmla="*/ 94 w 168"/>
                <a:gd name="T9" fmla="*/ 75 h 169"/>
                <a:gd name="T10" fmla="*/ 94 w 168"/>
                <a:gd name="T11" fmla="*/ 48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8 h 169"/>
                <a:gd name="T24" fmla="*/ 74 w 168"/>
                <a:gd name="T25" fmla="*/ 75 h 169"/>
                <a:gd name="T26" fmla="*/ 48 w 168"/>
                <a:gd name="T27" fmla="*/ 75 h 169"/>
                <a:gd name="T28" fmla="*/ 25 w 168"/>
                <a:gd name="T29" fmla="*/ 59 h 169"/>
                <a:gd name="T30" fmla="*/ 25 w 168"/>
                <a:gd name="T31" fmla="*/ 59 h 169"/>
                <a:gd name="T32" fmla="*/ 0 w 168"/>
                <a:gd name="T33" fmla="*/ 84 h 169"/>
                <a:gd name="T34" fmla="*/ 25 w 168"/>
                <a:gd name="T35" fmla="*/ 109 h 169"/>
                <a:gd name="T36" fmla="*/ 25 w 168"/>
                <a:gd name="T37" fmla="*/ 109 h 169"/>
                <a:gd name="T38" fmla="*/ 48 w 168"/>
                <a:gd name="T39" fmla="*/ 94 h 169"/>
                <a:gd name="T40" fmla="*/ 74 w 168"/>
                <a:gd name="T41" fmla="*/ 94 h 169"/>
                <a:gd name="T42" fmla="*/ 74 w 168"/>
                <a:gd name="T43" fmla="*/ 120 h 169"/>
                <a:gd name="T44" fmla="*/ 59 w 168"/>
                <a:gd name="T45" fmla="*/ 143 h 169"/>
                <a:gd name="T46" fmla="*/ 59 w 168"/>
                <a:gd name="T47" fmla="*/ 143 h 169"/>
                <a:gd name="T48" fmla="*/ 84 w 168"/>
                <a:gd name="T49" fmla="*/ 169 h 169"/>
                <a:gd name="T50" fmla="*/ 109 w 168"/>
                <a:gd name="T51" fmla="*/ 143 h 169"/>
                <a:gd name="T52" fmla="*/ 109 w 168"/>
                <a:gd name="T53" fmla="*/ 143 h 169"/>
                <a:gd name="T54" fmla="*/ 94 w 168"/>
                <a:gd name="T55" fmla="*/ 120 h 169"/>
                <a:gd name="T56" fmla="*/ 94 w 168"/>
                <a:gd name="T57" fmla="*/ 94 h 169"/>
                <a:gd name="T58" fmla="*/ 120 w 168"/>
                <a:gd name="T59" fmla="*/ 94 h 169"/>
                <a:gd name="T60" fmla="*/ 143 w 168"/>
                <a:gd name="T61" fmla="*/ 109 h 169"/>
                <a:gd name="T62" fmla="*/ 143 w 168"/>
                <a:gd name="T63" fmla="*/ 109 h 169"/>
                <a:gd name="T64" fmla="*/ 168 w 168"/>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4"/>
                  </a:moveTo>
                  <a:cubicBezTo>
                    <a:pt x="168" y="70"/>
                    <a:pt x="157" y="59"/>
                    <a:pt x="143" y="59"/>
                  </a:cubicBezTo>
                  <a:cubicBezTo>
                    <a:pt x="143" y="59"/>
                    <a:pt x="143" y="59"/>
                    <a:pt x="143" y="59"/>
                  </a:cubicBezTo>
                  <a:cubicBezTo>
                    <a:pt x="133" y="59"/>
                    <a:pt x="124" y="65"/>
                    <a:pt x="120" y="75"/>
                  </a:cubicBezTo>
                  <a:cubicBezTo>
                    <a:pt x="94" y="75"/>
                    <a:pt x="94" y="75"/>
                    <a:pt x="94" y="75"/>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5" y="44"/>
                    <a:pt x="74" y="48"/>
                  </a:cubicBezTo>
                  <a:cubicBezTo>
                    <a:pt x="74" y="75"/>
                    <a:pt x="74" y="75"/>
                    <a:pt x="74" y="75"/>
                  </a:cubicBezTo>
                  <a:cubicBezTo>
                    <a:pt x="48" y="75"/>
                    <a:pt x="48" y="75"/>
                    <a:pt x="48" y="75"/>
                  </a:cubicBezTo>
                  <a:cubicBezTo>
                    <a:pt x="44" y="65"/>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4" y="94"/>
                    <a:pt x="74" y="94"/>
                    <a:pt x="74" y="94"/>
                  </a:cubicBezTo>
                  <a:cubicBezTo>
                    <a:pt x="74" y="120"/>
                    <a:pt x="74" y="120"/>
                    <a:pt x="74" y="120"/>
                  </a:cubicBezTo>
                  <a:cubicBezTo>
                    <a:pt x="65" y="124"/>
                    <a:pt x="59" y="133"/>
                    <a:pt x="59" y="143"/>
                  </a:cubicBezTo>
                  <a:cubicBezTo>
                    <a:pt x="59" y="143"/>
                    <a:pt x="59" y="143"/>
                    <a:pt x="59" y="143"/>
                  </a:cubicBezTo>
                  <a:cubicBezTo>
                    <a:pt x="59" y="157"/>
                    <a:pt x="70" y="169"/>
                    <a:pt x="84" y="169"/>
                  </a:cubicBezTo>
                  <a:cubicBezTo>
                    <a:pt x="98" y="169"/>
                    <a:pt x="109" y="157"/>
                    <a:pt x="109" y="143"/>
                  </a:cubicBezTo>
                  <a:cubicBezTo>
                    <a:pt x="109" y="143"/>
                    <a:pt x="109" y="143"/>
                    <a:pt x="109" y="143"/>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5" name="Freeform 120"/>
            <p:cNvSpPr>
              <a:spLocks/>
            </p:cNvSpPr>
            <p:nvPr/>
          </p:nvSpPr>
          <p:spPr bwMode="auto">
            <a:xfrm>
              <a:off x="4513263" y="2379663"/>
              <a:ext cx="134938" cy="134938"/>
            </a:xfrm>
            <a:custGeom>
              <a:avLst/>
              <a:gdLst>
                <a:gd name="T0" fmla="*/ 168 w 168"/>
                <a:gd name="T1" fmla="*/ 84 h 169"/>
                <a:gd name="T2" fmla="*/ 143 w 168"/>
                <a:gd name="T3" fmla="*/ 59 h 169"/>
                <a:gd name="T4" fmla="*/ 143 w 168"/>
                <a:gd name="T5" fmla="*/ 59 h 169"/>
                <a:gd name="T6" fmla="*/ 120 w 168"/>
                <a:gd name="T7" fmla="*/ 75 h 169"/>
                <a:gd name="T8" fmla="*/ 94 w 168"/>
                <a:gd name="T9" fmla="*/ 75 h 169"/>
                <a:gd name="T10" fmla="*/ 94 w 168"/>
                <a:gd name="T11" fmla="*/ 48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8 h 169"/>
                <a:gd name="T24" fmla="*/ 74 w 168"/>
                <a:gd name="T25" fmla="*/ 75 h 169"/>
                <a:gd name="T26" fmla="*/ 48 w 168"/>
                <a:gd name="T27" fmla="*/ 75 h 169"/>
                <a:gd name="T28" fmla="*/ 25 w 168"/>
                <a:gd name="T29" fmla="*/ 59 h 169"/>
                <a:gd name="T30" fmla="*/ 25 w 168"/>
                <a:gd name="T31" fmla="*/ 59 h 169"/>
                <a:gd name="T32" fmla="*/ 0 w 168"/>
                <a:gd name="T33" fmla="*/ 84 h 169"/>
                <a:gd name="T34" fmla="*/ 25 w 168"/>
                <a:gd name="T35" fmla="*/ 109 h 169"/>
                <a:gd name="T36" fmla="*/ 25 w 168"/>
                <a:gd name="T37" fmla="*/ 109 h 169"/>
                <a:gd name="T38" fmla="*/ 48 w 168"/>
                <a:gd name="T39" fmla="*/ 94 h 169"/>
                <a:gd name="T40" fmla="*/ 74 w 168"/>
                <a:gd name="T41" fmla="*/ 94 h 169"/>
                <a:gd name="T42" fmla="*/ 74 w 168"/>
                <a:gd name="T43" fmla="*/ 120 h 169"/>
                <a:gd name="T44" fmla="*/ 59 w 168"/>
                <a:gd name="T45" fmla="*/ 143 h 169"/>
                <a:gd name="T46" fmla="*/ 59 w 168"/>
                <a:gd name="T47" fmla="*/ 143 h 169"/>
                <a:gd name="T48" fmla="*/ 84 w 168"/>
                <a:gd name="T49" fmla="*/ 169 h 169"/>
                <a:gd name="T50" fmla="*/ 109 w 168"/>
                <a:gd name="T51" fmla="*/ 143 h 169"/>
                <a:gd name="T52" fmla="*/ 109 w 168"/>
                <a:gd name="T53" fmla="*/ 143 h 169"/>
                <a:gd name="T54" fmla="*/ 94 w 168"/>
                <a:gd name="T55" fmla="*/ 120 h 169"/>
                <a:gd name="T56" fmla="*/ 94 w 168"/>
                <a:gd name="T57" fmla="*/ 94 h 169"/>
                <a:gd name="T58" fmla="*/ 120 w 168"/>
                <a:gd name="T59" fmla="*/ 94 h 169"/>
                <a:gd name="T60" fmla="*/ 143 w 168"/>
                <a:gd name="T61" fmla="*/ 109 h 169"/>
                <a:gd name="T62" fmla="*/ 143 w 168"/>
                <a:gd name="T63" fmla="*/ 109 h 169"/>
                <a:gd name="T64" fmla="*/ 168 w 168"/>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4"/>
                  </a:moveTo>
                  <a:cubicBezTo>
                    <a:pt x="168" y="70"/>
                    <a:pt x="157" y="59"/>
                    <a:pt x="143" y="59"/>
                  </a:cubicBezTo>
                  <a:cubicBezTo>
                    <a:pt x="143" y="59"/>
                    <a:pt x="143" y="59"/>
                    <a:pt x="143" y="59"/>
                  </a:cubicBezTo>
                  <a:cubicBezTo>
                    <a:pt x="133" y="59"/>
                    <a:pt x="124" y="65"/>
                    <a:pt x="120" y="75"/>
                  </a:cubicBezTo>
                  <a:cubicBezTo>
                    <a:pt x="94" y="75"/>
                    <a:pt x="94" y="75"/>
                    <a:pt x="94" y="75"/>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5" y="44"/>
                    <a:pt x="74" y="48"/>
                  </a:cubicBezTo>
                  <a:cubicBezTo>
                    <a:pt x="74" y="75"/>
                    <a:pt x="74" y="75"/>
                    <a:pt x="74" y="75"/>
                  </a:cubicBezTo>
                  <a:cubicBezTo>
                    <a:pt x="48" y="75"/>
                    <a:pt x="48" y="75"/>
                    <a:pt x="48" y="75"/>
                  </a:cubicBezTo>
                  <a:cubicBezTo>
                    <a:pt x="44" y="65"/>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4" y="94"/>
                    <a:pt x="74" y="94"/>
                    <a:pt x="74" y="94"/>
                  </a:cubicBezTo>
                  <a:cubicBezTo>
                    <a:pt x="74" y="120"/>
                    <a:pt x="74" y="120"/>
                    <a:pt x="74" y="120"/>
                  </a:cubicBezTo>
                  <a:cubicBezTo>
                    <a:pt x="65" y="124"/>
                    <a:pt x="59" y="133"/>
                    <a:pt x="59" y="143"/>
                  </a:cubicBezTo>
                  <a:cubicBezTo>
                    <a:pt x="59" y="143"/>
                    <a:pt x="59" y="143"/>
                    <a:pt x="59" y="143"/>
                  </a:cubicBezTo>
                  <a:cubicBezTo>
                    <a:pt x="59" y="157"/>
                    <a:pt x="70" y="169"/>
                    <a:pt x="84" y="169"/>
                  </a:cubicBezTo>
                  <a:cubicBezTo>
                    <a:pt x="98" y="169"/>
                    <a:pt x="109" y="157"/>
                    <a:pt x="109" y="143"/>
                  </a:cubicBezTo>
                  <a:cubicBezTo>
                    <a:pt x="109" y="143"/>
                    <a:pt x="109" y="143"/>
                    <a:pt x="109" y="143"/>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6" name="Freeform 121"/>
            <p:cNvSpPr>
              <a:spLocks/>
            </p:cNvSpPr>
            <p:nvPr/>
          </p:nvSpPr>
          <p:spPr bwMode="auto">
            <a:xfrm>
              <a:off x="3711575" y="2646363"/>
              <a:ext cx="136525" cy="134938"/>
            </a:xfrm>
            <a:custGeom>
              <a:avLst/>
              <a:gdLst>
                <a:gd name="T0" fmla="*/ 169 w 169"/>
                <a:gd name="T1" fmla="*/ 84 h 168"/>
                <a:gd name="T2" fmla="*/ 143 w 169"/>
                <a:gd name="T3" fmla="*/ 59 h 168"/>
                <a:gd name="T4" fmla="*/ 143 w 169"/>
                <a:gd name="T5" fmla="*/ 59 h 168"/>
                <a:gd name="T6" fmla="*/ 120 w 169"/>
                <a:gd name="T7" fmla="*/ 74 h 168"/>
                <a:gd name="T8" fmla="*/ 94 w 169"/>
                <a:gd name="T9" fmla="*/ 74 h 168"/>
                <a:gd name="T10" fmla="*/ 94 w 169"/>
                <a:gd name="T11" fmla="*/ 48 h 168"/>
                <a:gd name="T12" fmla="*/ 109 w 169"/>
                <a:gd name="T13" fmla="*/ 25 h 168"/>
                <a:gd name="T14" fmla="*/ 109 w 169"/>
                <a:gd name="T15" fmla="*/ 25 h 168"/>
                <a:gd name="T16" fmla="*/ 84 w 169"/>
                <a:gd name="T17" fmla="*/ 0 h 168"/>
                <a:gd name="T18" fmla="*/ 59 w 169"/>
                <a:gd name="T19" fmla="*/ 25 h 168"/>
                <a:gd name="T20" fmla="*/ 59 w 169"/>
                <a:gd name="T21" fmla="*/ 25 h 168"/>
                <a:gd name="T22" fmla="*/ 75 w 169"/>
                <a:gd name="T23" fmla="*/ 48 h 168"/>
                <a:gd name="T24" fmla="*/ 75 w 169"/>
                <a:gd name="T25" fmla="*/ 74 h 168"/>
                <a:gd name="T26" fmla="*/ 48 w 169"/>
                <a:gd name="T27" fmla="*/ 74 h 168"/>
                <a:gd name="T28" fmla="*/ 25 w 169"/>
                <a:gd name="T29" fmla="*/ 59 h 168"/>
                <a:gd name="T30" fmla="*/ 25 w 169"/>
                <a:gd name="T31" fmla="*/ 59 h 168"/>
                <a:gd name="T32" fmla="*/ 0 w 169"/>
                <a:gd name="T33" fmla="*/ 84 h 168"/>
                <a:gd name="T34" fmla="*/ 25 w 169"/>
                <a:gd name="T35" fmla="*/ 109 h 168"/>
                <a:gd name="T36" fmla="*/ 25 w 169"/>
                <a:gd name="T37" fmla="*/ 109 h 168"/>
                <a:gd name="T38" fmla="*/ 48 w 169"/>
                <a:gd name="T39" fmla="*/ 94 h 168"/>
                <a:gd name="T40" fmla="*/ 75 w 169"/>
                <a:gd name="T41" fmla="*/ 94 h 168"/>
                <a:gd name="T42" fmla="*/ 75 w 169"/>
                <a:gd name="T43" fmla="*/ 120 h 168"/>
                <a:gd name="T44" fmla="*/ 59 w 169"/>
                <a:gd name="T45" fmla="*/ 143 h 168"/>
                <a:gd name="T46" fmla="*/ 59 w 169"/>
                <a:gd name="T47" fmla="*/ 143 h 168"/>
                <a:gd name="T48" fmla="*/ 84 w 169"/>
                <a:gd name="T49" fmla="*/ 168 h 168"/>
                <a:gd name="T50" fmla="*/ 109 w 169"/>
                <a:gd name="T51" fmla="*/ 143 h 168"/>
                <a:gd name="T52" fmla="*/ 109 w 169"/>
                <a:gd name="T53" fmla="*/ 143 h 168"/>
                <a:gd name="T54" fmla="*/ 94 w 169"/>
                <a:gd name="T55" fmla="*/ 120 h 168"/>
                <a:gd name="T56" fmla="*/ 94 w 169"/>
                <a:gd name="T57" fmla="*/ 94 h 168"/>
                <a:gd name="T58" fmla="*/ 120 w 169"/>
                <a:gd name="T59" fmla="*/ 94 h 168"/>
                <a:gd name="T60" fmla="*/ 143 w 169"/>
                <a:gd name="T61" fmla="*/ 109 h 168"/>
                <a:gd name="T62" fmla="*/ 143 w 169"/>
                <a:gd name="T63" fmla="*/ 109 h 168"/>
                <a:gd name="T64" fmla="*/ 169 w 169"/>
                <a:gd name="T65"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8">
                  <a:moveTo>
                    <a:pt x="169" y="84"/>
                  </a:moveTo>
                  <a:cubicBezTo>
                    <a:pt x="169" y="70"/>
                    <a:pt x="157" y="59"/>
                    <a:pt x="143" y="59"/>
                  </a:cubicBezTo>
                  <a:cubicBezTo>
                    <a:pt x="143" y="59"/>
                    <a:pt x="143" y="59"/>
                    <a:pt x="143" y="59"/>
                  </a:cubicBezTo>
                  <a:cubicBezTo>
                    <a:pt x="133" y="59"/>
                    <a:pt x="124" y="65"/>
                    <a:pt x="120" y="74"/>
                  </a:cubicBezTo>
                  <a:cubicBezTo>
                    <a:pt x="94" y="74"/>
                    <a:pt x="94" y="74"/>
                    <a:pt x="94" y="74"/>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6" y="44"/>
                    <a:pt x="75" y="48"/>
                  </a:cubicBezTo>
                  <a:cubicBezTo>
                    <a:pt x="75" y="74"/>
                    <a:pt x="75" y="74"/>
                    <a:pt x="75" y="74"/>
                  </a:cubicBezTo>
                  <a:cubicBezTo>
                    <a:pt x="48" y="74"/>
                    <a:pt x="48" y="74"/>
                    <a:pt x="48" y="74"/>
                  </a:cubicBezTo>
                  <a:cubicBezTo>
                    <a:pt x="44" y="65"/>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5" y="94"/>
                    <a:pt x="75" y="94"/>
                    <a:pt x="75" y="94"/>
                  </a:cubicBezTo>
                  <a:cubicBezTo>
                    <a:pt x="75" y="120"/>
                    <a:pt x="75" y="120"/>
                    <a:pt x="75" y="120"/>
                  </a:cubicBezTo>
                  <a:cubicBezTo>
                    <a:pt x="66" y="124"/>
                    <a:pt x="59" y="133"/>
                    <a:pt x="59" y="143"/>
                  </a:cubicBezTo>
                  <a:cubicBezTo>
                    <a:pt x="59" y="143"/>
                    <a:pt x="59" y="143"/>
                    <a:pt x="59" y="143"/>
                  </a:cubicBezTo>
                  <a:cubicBezTo>
                    <a:pt x="59" y="157"/>
                    <a:pt x="70" y="168"/>
                    <a:pt x="84" y="168"/>
                  </a:cubicBezTo>
                  <a:cubicBezTo>
                    <a:pt x="98" y="168"/>
                    <a:pt x="109" y="157"/>
                    <a:pt x="109" y="143"/>
                  </a:cubicBezTo>
                  <a:cubicBezTo>
                    <a:pt x="109" y="143"/>
                    <a:pt x="109" y="143"/>
                    <a:pt x="109" y="143"/>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7" name="Freeform 122"/>
            <p:cNvSpPr>
              <a:spLocks/>
            </p:cNvSpPr>
            <p:nvPr/>
          </p:nvSpPr>
          <p:spPr bwMode="auto">
            <a:xfrm>
              <a:off x="3978275" y="2646363"/>
              <a:ext cx="136525" cy="134938"/>
            </a:xfrm>
            <a:custGeom>
              <a:avLst/>
              <a:gdLst>
                <a:gd name="T0" fmla="*/ 169 w 169"/>
                <a:gd name="T1" fmla="*/ 84 h 168"/>
                <a:gd name="T2" fmla="*/ 143 w 169"/>
                <a:gd name="T3" fmla="*/ 59 h 168"/>
                <a:gd name="T4" fmla="*/ 143 w 169"/>
                <a:gd name="T5" fmla="*/ 59 h 168"/>
                <a:gd name="T6" fmla="*/ 120 w 169"/>
                <a:gd name="T7" fmla="*/ 74 h 168"/>
                <a:gd name="T8" fmla="*/ 94 w 169"/>
                <a:gd name="T9" fmla="*/ 74 h 168"/>
                <a:gd name="T10" fmla="*/ 94 w 169"/>
                <a:gd name="T11" fmla="*/ 48 h 168"/>
                <a:gd name="T12" fmla="*/ 109 w 169"/>
                <a:gd name="T13" fmla="*/ 25 h 168"/>
                <a:gd name="T14" fmla="*/ 109 w 169"/>
                <a:gd name="T15" fmla="*/ 25 h 168"/>
                <a:gd name="T16" fmla="*/ 84 w 169"/>
                <a:gd name="T17" fmla="*/ 0 h 168"/>
                <a:gd name="T18" fmla="*/ 59 w 169"/>
                <a:gd name="T19" fmla="*/ 25 h 168"/>
                <a:gd name="T20" fmla="*/ 59 w 169"/>
                <a:gd name="T21" fmla="*/ 25 h 168"/>
                <a:gd name="T22" fmla="*/ 75 w 169"/>
                <a:gd name="T23" fmla="*/ 48 h 168"/>
                <a:gd name="T24" fmla="*/ 75 w 169"/>
                <a:gd name="T25" fmla="*/ 74 h 168"/>
                <a:gd name="T26" fmla="*/ 48 w 169"/>
                <a:gd name="T27" fmla="*/ 74 h 168"/>
                <a:gd name="T28" fmla="*/ 25 w 169"/>
                <a:gd name="T29" fmla="*/ 59 h 168"/>
                <a:gd name="T30" fmla="*/ 25 w 169"/>
                <a:gd name="T31" fmla="*/ 59 h 168"/>
                <a:gd name="T32" fmla="*/ 0 w 169"/>
                <a:gd name="T33" fmla="*/ 84 h 168"/>
                <a:gd name="T34" fmla="*/ 25 w 169"/>
                <a:gd name="T35" fmla="*/ 109 h 168"/>
                <a:gd name="T36" fmla="*/ 25 w 169"/>
                <a:gd name="T37" fmla="*/ 109 h 168"/>
                <a:gd name="T38" fmla="*/ 48 w 169"/>
                <a:gd name="T39" fmla="*/ 94 h 168"/>
                <a:gd name="T40" fmla="*/ 75 w 169"/>
                <a:gd name="T41" fmla="*/ 94 h 168"/>
                <a:gd name="T42" fmla="*/ 75 w 169"/>
                <a:gd name="T43" fmla="*/ 120 h 168"/>
                <a:gd name="T44" fmla="*/ 59 w 169"/>
                <a:gd name="T45" fmla="*/ 143 h 168"/>
                <a:gd name="T46" fmla="*/ 59 w 169"/>
                <a:gd name="T47" fmla="*/ 143 h 168"/>
                <a:gd name="T48" fmla="*/ 84 w 169"/>
                <a:gd name="T49" fmla="*/ 168 h 168"/>
                <a:gd name="T50" fmla="*/ 109 w 169"/>
                <a:gd name="T51" fmla="*/ 143 h 168"/>
                <a:gd name="T52" fmla="*/ 109 w 169"/>
                <a:gd name="T53" fmla="*/ 143 h 168"/>
                <a:gd name="T54" fmla="*/ 94 w 169"/>
                <a:gd name="T55" fmla="*/ 120 h 168"/>
                <a:gd name="T56" fmla="*/ 94 w 169"/>
                <a:gd name="T57" fmla="*/ 94 h 168"/>
                <a:gd name="T58" fmla="*/ 120 w 169"/>
                <a:gd name="T59" fmla="*/ 94 h 168"/>
                <a:gd name="T60" fmla="*/ 143 w 169"/>
                <a:gd name="T61" fmla="*/ 109 h 168"/>
                <a:gd name="T62" fmla="*/ 143 w 169"/>
                <a:gd name="T63" fmla="*/ 109 h 168"/>
                <a:gd name="T64" fmla="*/ 169 w 169"/>
                <a:gd name="T65"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8">
                  <a:moveTo>
                    <a:pt x="169" y="84"/>
                  </a:moveTo>
                  <a:cubicBezTo>
                    <a:pt x="169" y="70"/>
                    <a:pt x="157" y="59"/>
                    <a:pt x="143" y="59"/>
                  </a:cubicBezTo>
                  <a:cubicBezTo>
                    <a:pt x="143" y="59"/>
                    <a:pt x="143" y="59"/>
                    <a:pt x="143" y="59"/>
                  </a:cubicBezTo>
                  <a:cubicBezTo>
                    <a:pt x="133" y="59"/>
                    <a:pt x="124" y="65"/>
                    <a:pt x="120" y="74"/>
                  </a:cubicBezTo>
                  <a:cubicBezTo>
                    <a:pt x="94" y="74"/>
                    <a:pt x="94" y="74"/>
                    <a:pt x="94" y="74"/>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5" y="44"/>
                    <a:pt x="75" y="48"/>
                  </a:cubicBezTo>
                  <a:cubicBezTo>
                    <a:pt x="75" y="74"/>
                    <a:pt x="75" y="74"/>
                    <a:pt x="75" y="74"/>
                  </a:cubicBezTo>
                  <a:cubicBezTo>
                    <a:pt x="48" y="74"/>
                    <a:pt x="48" y="74"/>
                    <a:pt x="48" y="74"/>
                  </a:cubicBezTo>
                  <a:cubicBezTo>
                    <a:pt x="44" y="65"/>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5" y="94"/>
                    <a:pt x="75" y="94"/>
                    <a:pt x="75" y="94"/>
                  </a:cubicBezTo>
                  <a:cubicBezTo>
                    <a:pt x="75" y="120"/>
                    <a:pt x="75" y="120"/>
                    <a:pt x="75" y="120"/>
                  </a:cubicBezTo>
                  <a:cubicBezTo>
                    <a:pt x="65" y="124"/>
                    <a:pt x="59" y="133"/>
                    <a:pt x="59" y="143"/>
                  </a:cubicBezTo>
                  <a:cubicBezTo>
                    <a:pt x="59" y="143"/>
                    <a:pt x="59" y="143"/>
                    <a:pt x="59" y="143"/>
                  </a:cubicBezTo>
                  <a:cubicBezTo>
                    <a:pt x="59" y="157"/>
                    <a:pt x="70" y="168"/>
                    <a:pt x="84" y="168"/>
                  </a:cubicBezTo>
                  <a:cubicBezTo>
                    <a:pt x="98" y="168"/>
                    <a:pt x="109" y="157"/>
                    <a:pt x="109" y="143"/>
                  </a:cubicBezTo>
                  <a:cubicBezTo>
                    <a:pt x="109" y="143"/>
                    <a:pt x="109" y="143"/>
                    <a:pt x="109" y="143"/>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8" name="Freeform 123"/>
            <p:cNvSpPr>
              <a:spLocks/>
            </p:cNvSpPr>
            <p:nvPr/>
          </p:nvSpPr>
          <p:spPr bwMode="auto">
            <a:xfrm>
              <a:off x="4244975" y="2646363"/>
              <a:ext cx="136525" cy="134938"/>
            </a:xfrm>
            <a:custGeom>
              <a:avLst/>
              <a:gdLst>
                <a:gd name="T0" fmla="*/ 168 w 168"/>
                <a:gd name="T1" fmla="*/ 84 h 168"/>
                <a:gd name="T2" fmla="*/ 143 w 168"/>
                <a:gd name="T3" fmla="*/ 59 h 168"/>
                <a:gd name="T4" fmla="*/ 143 w 168"/>
                <a:gd name="T5" fmla="*/ 59 h 168"/>
                <a:gd name="T6" fmla="*/ 120 w 168"/>
                <a:gd name="T7" fmla="*/ 74 h 168"/>
                <a:gd name="T8" fmla="*/ 94 w 168"/>
                <a:gd name="T9" fmla="*/ 74 h 168"/>
                <a:gd name="T10" fmla="*/ 94 w 168"/>
                <a:gd name="T11" fmla="*/ 48 h 168"/>
                <a:gd name="T12" fmla="*/ 109 w 168"/>
                <a:gd name="T13" fmla="*/ 25 h 168"/>
                <a:gd name="T14" fmla="*/ 109 w 168"/>
                <a:gd name="T15" fmla="*/ 25 h 168"/>
                <a:gd name="T16" fmla="*/ 84 w 168"/>
                <a:gd name="T17" fmla="*/ 0 h 168"/>
                <a:gd name="T18" fmla="*/ 59 w 168"/>
                <a:gd name="T19" fmla="*/ 25 h 168"/>
                <a:gd name="T20" fmla="*/ 59 w 168"/>
                <a:gd name="T21" fmla="*/ 25 h 168"/>
                <a:gd name="T22" fmla="*/ 74 w 168"/>
                <a:gd name="T23" fmla="*/ 48 h 168"/>
                <a:gd name="T24" fmla="*/ 74 w 168"/>
                <a:gd name="T25" fmla="*/ 74 h 168"/>
                <a:gd name="T26" fmla="*/ 48 w 168"/>
                <a:gd name="T27" fmla="*/ 74 h 168"/>
                <a:gd name="T28" fmla="*/ 25 w 168"/>
                <a:gd name="T29" fmla="*/ 59 h 168"/>
                <a:gd name="T30" fmla="*/ 25 w 168"/>
                <a:gd name="T31" fmla="*/ 59 h 168"/>
                <a:gd name="T32" fmla="*/ 0 w 168"/>
                <a:gd name="T33" fmla="*/ 84 h 168"/>
                <a:gd name="T34" fmla="*/ 25 w 168"/>
                <a:gd name="T35" fmla="*/ 109 h 168"/>
                <a:gd name="T36" fmla="*/ 25 w 168"/>
                <a:gd name="T37" fmla="*/ 109 h 168"/>
                <a:gd name="T38" fmla="*/ 48 w 168"/>
                <a:gd name="T39" fmla="*/ 94 h 168"/>
                <a:gd name="T40" fmla="*/ 74 w 168"/>
                <a:gd name="T41" fmla="*/ 94 h 168"/>
                <a:gd name="T42" fmla="*/ 74 w 168"/>
                <a:gd name="T43" fmla="*/ 120 h 168"/>
                <a:gd name="T44" fmla="*/ 59 w 168"/>
                <a:gd name="T45" fmla="*/ 143 h 168"/>
                <a:gd name="T46" fmla="*/ 59 w 168"/>
                <a:gd name="T47" fmla="*/ 143 h 168"/>
                <a:gd name="T48" fmla="*/ 84 w 168"/>
                <a:gd name="T49" fmla="*/ 168 h 168"/>
                <a:gd name="T50" fmla="*/ 109 w 168"/>
                <a:gd name="T51" fmla="*/ 143 h 168"/>
                <a:gd name="T52" fmla="*/ 109 w 168"/>
                <a:gd name="T53" fmla="*/ 143 h 168"/>
                <a:gd name="T54" fmla="*/ 94 w 168"/>
                <a:gd name="T55" fmla="*/ 120 h 168"/>
                <a:gd name="T56" fmla="*/ 94 w 168"/>
                <a:gd name="T57" fmla="*/ 94 h 168"/>
                <a:gd name="T58" fmla="*/ 120 w 168"/>
                <a:gd name="T59" fmla="*/ 94 h 168"/>
                <a:gd name="T60" fmla="*/ 143 w 168"/>
                <a:gd name="T61" fmla="*/ 109 h 168"/>
                <a:gd name="T62" fmla="*/ 143 w 168"/>
                <a:gd name="T63" fmla="*/ 109 h 168"/>
                <a:gd name="T64" fmla="*/ 168 w 168"/>
                <a:gd name="T65"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8">
                  <a:moveTo>
                    <a:pt x="168" y="84"/>
                  </a:moveTo>
                  <a:cubicBezTo>
                    <a:pt x="168" y="70"/>
                    <a:pt x="157" y="59"/>
                    <a:pt x="143" y="59"/>
                  </a:cubicBezTo>
                  <a:cubicBezTo>
                    <a:pt x="143" y="59"/>
                    <a:pt x="143" y="59"/>
                    <a:pt x="143" y="59"/>
                  </a:cubicBezTo>
                  <a:cubicBezTo>
                    <a:pt x="133" y="59"/>
                    <a:pt x="124" y="65"/>
                    <a:pt x="120" y="74"/>
                  </a:cubicBezTo>
                  <a:cubicBezTo>
                    <a:pt x="94" y="74"/>
                    <a:pt x="94" y="74"/>
                    <a:pt x="94" y="74"/>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5" y="44"/>
                    <a:pt x="74" y="48"/>
                  </a:cubicBezTo>
                  <a:cubicBezTo>
                    <a:pt x="74" y="74"/>
                    <a:pt x="74" y="74"/>
                    <a:pt x="74" y="74"/>
                  </a:cubicBezTo>
                  <a:cubicBezTo>
                    <a:pt x="48" y="74"/>
                    <a:pt x="48" y="74"/>
                    <a:pt x="48" y="74"/>
                  </a:cubicBezTo>
                  <a:cubicBezTo>
                    <a:pt x="44" y="65"/>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4" y="94"/>
                    <a:pt x="74" y="94"/>
                    <a:pt x="74" y="94"/>
                  </a:cubicBezTo>
                  <a:cubicBezTo>
                    <a:pt x="74" y="120"/>
                    <a:pt x="74" y="120"/>
                    <a:pt x="74" y="120"/>
                  </a:cubicBezTo>
                  <a:cubicBezTo>
                    <a:pt x="65" y="124"/>
                    <a:pt x="59" y="133"/>
                    <a:pt x="59" y="143"/>
                  </a:cubicBezTo>
                  <a:cubicBezTo>
                    <a:pt x="59" y="143"/>
                    <a:pt x="59" y="143"/>
                    <a:pt x="59" y="143"/>
                  </a:cubicBezTo>
                  <a:cubicBezTo>
                    <a:pt x="59" y="157"/>
                    <a:pt x="70" y="168"/>
                    <a:pt x="84" y="168"/>
                  </a:cubicBezTo>
                  <a:cubicBezTo>
                    <a:pt x="98" y="168"/>
                    <a:pt x="109" y="157"/>
                    <a:pt x="109" y="143"/>
                  </a:cubicBezTo>
                  <a:cubicBezTo>
                    <a:pt x="109" y="143"/>
                    <a:pt x="109" y="143"/>
                    <a:pt x="109" y="143"/>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9" name="Freeform 124"/>
            <p:cNvSpPr>
              <a:spLocks/>
            </p:cNvSpPr>
            <p:nvPr/>
          </p:nvSpPr>
          <p:spPr bwMode="auto">
            <a:xfrm>
              <a:off x="4513263" y="2646363"/>
              <a:ext cx="134938" cy="134938"/>
            </a:xfrm>
            <a:custGeom>
              <a:avLst/>
              <a:gdLst>
                <a:gd name="T0" fmla="*/ 168 w 168"/>
                <a:gd name="T1" fmla="*/ 84 h 168"/>
                <a:gd name="T2" fmla="*/ 143 w 168"/>
                <a:gd name="T3" fmla="*/ 59 h 168"/>
                <a:gd name="T4" fmla="*/ 143 w 168"/>
                <a:gd name="T5" fmla="*/ 59 h 168"/>
                <a:gd name="T6" fmla="*/ 120 w 168"/>
                <a:gd name="T7" fmla="*/ 74 h 168"/>
                <a:gd name="T8" fmla="*/ 94 w 168"/>
                <a:gd name="T9" fmla="*/ 74 h 168"/>
                <a:gd name="T10" fmla="*/ 94 w 168"/>
                <a:gd name="T11" fmla="*/ 48 h 168"/>
                <a:gd name="T12" fmla="*/ 109 w 168"/>
                <a:gd name="T13" fmla="*/ 25 h 168"/>
                <a:gd name="T14" fmla="*/ 109 w 168"/>
                <a:gd name="T15" fmla="*/ 25 h 168"/>
                <a:gd name="T16" fmla="*/ 84 w 168"/>
                <a:gd name="T17" fmla="*/ 0 h 168"/>
                <a:gd name="T18" fmla="*/ 59 w 168"/>
                <a:gd name="T19" fmla="*/ 25 h 168"/>
                <a:gd name="T20" fmla="*/ 59 w 168"/>
                <a:gd name="T21" fmla="*/ 25 h 168"/>
                <a:gd name="T22" fmla="*/ 74 w 168"/>
                <a:gd name="T23" fmla="*/ 48 h 168"/>
                <a:gd name="T24" fmla="*/ 74 w 168"/>
                <a:gd name="T25" fmla="*/ 74 h 168"/>
                <a:gd name="T26" fmla="*/ 48 w 168"/>
                <a:gd name="T27" fmla="*/ 74 h 168"/>
                <a:gd name="T28" fmla="*/ 25 w 168"/>
                <a:gd name="T29" fmla="*/ 59 h 168"/>
                <a:gd name="T30" fmla="*/ 25 w 168"/>
                <a:gd name="T31" fmla="*/ 59 h 168"/>
                <a:gd name="T32" fmla="*/ 0 w 168"/>
                <a:gd name="T33" fmla="*/ 84 h 168"/>
                <a:gd name="T34" fmla="*/ 25 w 168"/>
                <a:gd name="T35" fmla="*/ 109 h 168"/>
                <a:gd name="T36" fmla="*/ 25 w 168"/>
                <a:gd name="T37" fmla="*/ 109 h 168"/>
                <a:gd name="T38" fmla="*/ 48 w 168"/>
                <a:gd name="T39" fmla="*/ 94 h 168"/>
                <a:gd name="T40" fmla="*/ 74 w 168"/>
                <a:gd name="T41" fmla="*/ 94 h 168"/>
                <a:gd name="T42" fmla="*/ 74 w 168"/>
                <a:gd name="T43" fmla="*/ 120 h 168"/>
                <a:gd name="T44" fmla="*/ 59 w 168"/>
                <a:gd name="T45" fmla="*/ 143 h 168"/>
                <a:gd name="T46" fmla="*/ 59 w 168"/>
                <a:gd name="T47" fmla="*/ 143 h 168"/>
                <a:gd name="T48" fmla="*/ 84 w 168"/>
                <a:gd name="T49" fmla="*/ 168 h 168"/>
                <a:gd name="T50" fmla="*/ 109 w 168"/>
                <a:gd name="T51" fmla="*/ 143 h 168"/>
                <a:gd name="T52" fmla="*/ 109 w 168"/>
                <a:gd name="T53" fmla="*/ 143 h 168"/>
                <a:gd name="T54" fmla="*/ 94 w 168"/>
                <a:gd name="T55" fmla="*/ 120 h 168"/>
                <a:gd name="T56" fmla="*/ 94 w 168"/>
                <a:gd name="T57" fmla="*/ 94 h 168"/>
                <a:gd name="T58" fmla="*/ 120 w 168"/>
                <a:gd name="T59" fmla="*/ 94 h 168"/>
                <a:gd name="T60" fmla="*/ 143 w 168"/>
                <a:gd name="T61" fmla="*/ 109 h 168"/>
                <a:gd name="T62" fmla="*/ 143 w 168"/>
                <a:gd name="T63" fmla="*/ 109 h 168"/>
                <a:gd name="T64" fmla="*/ 168 w 168"/>
                <a:gd name="T65"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8">
                  <a:moveTo>
                    <a:pt x="168" y="84"/>
                  </a:moveTo>
                  <a:cubicBezTo>
                    <a:pt x="168" y="70"/>
                    <a:pt x="157" y="59"/>
                    <a:pt x="143" y="59"/>
                  </a:cubicBezTo>
                  <a:cubicBezTo>
                    <a:pt x="143" y="59"/>
                    <a:pt x="143" y="59"/>
                    <a:pt x="143" y="59"/>
                  </a:cubicBezTo>
                  <a:cubicBezTo>
                    <a:pt x="133" y="59"/>
                    <a:pt x="124" y="65"/>
                    <a:pt x="120" y="74"/>
                  </a:cubicBezTo>
                  <a:cubicBezTo>
                    <a:pt x="94" y="74"/>
                    <a:pt x="94" y="74"/>
                    <a:pt x="94" y="74"/>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5" y="44"/>
                    <a:pt x="74" y="48"/>
                  </a:cubicBezTo>
                  <a:cubicBezTo>
                    <a:pt x="74" y="74"/>
                    <a:pt x="74" y="74"/>
                    <a:pt x="74" y="74"/>
                  </a:cubicBezTo>
                  <a:cubicBezTo>
                    <a:pt x="48" y="74"/>
                    <a:pt x="48" y="74"/>
                    <a:pt x="48" y="74"/>
                  </a:cubicBezTo>
                  <a:cubicBezTo>
                    <a:pt x="44" y="65"/>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4" y="94"/>
                    <a:pt x="74" y="94"/>
                    <a:pt x="74" y="94"/>
                  </a:cubicBezTo>
                  <a:cubicBezTo>
                    <a:pt x="74" y="120"/>
                    <a:pt x="74" y="120"/>
                    <a:pt x="74" y="120"/>
                  </a:cubicBezTo>
                  <a:cubicBezTo>
                    <a:pt x="65" y="124"/>
                    <a:pt x="59" y="133"/>
                    <a:pt x="59" y="143"/>
                  </a:cubicBezTo>
                  <a:cubicBezTo>
                    <a:pt x="59" y="143"/>
                    <a:pt x="59" y="143"/>
                    <a:pt x="59" y="143"/>
                  </a:cubicBezTo>
                  <a:cubicBezTo>
                    <a:pt x="59" y="157"/>
                    <a:pt x="70" y="168"/>
                    <a:pt x="84" y="168"/>
                  </a:cubicBezTo>
                  <a:cubicBezTo>
                    <a:pt x="98" y="168"/>
                    <a:pt x="109" y="157"/>
                    <a:pt x="109" y="143"/>
                  </a:cubicBezTo>
                  <a:cubicBezTo>
                    <a:pt x="109" y="143"/>
                    <a:pt x="109" y="143"/>
                    <a:pt x="109" y="143"/>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122382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imag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a:t>
            </a:r>
            <a:r>
              <a:rPr lang="en-GB" dirty="0" smtClean="0"/>
              <a:t>Large image and text </a:t>
            </a:r>
            <a:r>
              <a:rPr lang="en-GB" sz="3200" b="1" dirty="0" smtClean="0">
                <a:solidFill>
                  <a:schemeClr val="accent2"/>
                </a:solidFill>
              </a:rPr>
              <a:t>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fld id="{7C3F1CDD-9B7B-4947-BF93-48F560C7155B}" type="datetime1">
              <a:rPr lang="en-GB" smtClean="0"/>
              <a:t>10/02/2022</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9154103" y="1752600"/>
            <a:ext cx="2579993"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smtClean="0"/>
              <a:t>Bulleted subtitle</a:t>
            </a:r>
            <a:br>
              <a:rPr lang="en-US" dirty="0" smtClean="0"/>
            </a:br>
            <a:r>
              <a:rPr lang="en-US" dirty="0" smtClean="0"/>
              <a:t>(Calibri 28pt): click to add text</a:t>
            </a:r>
          </a:p>
          <a:p>
            <a:pPr lvl="1"/>
            <a:r>
              <a:rPr lang="en-US" dirty="0" smtClean="0"/>
              <a:t>Subtitle </a:t>
            </a:r>
            <a:br>
              <a:rPr lang="en-US" dirty="0" smtClean="0"/>
            </a:br>
            <a:r>
              <a:rPr lang="en-US" dirty="0" smtClean="0"/>
              <a:t>(Calibri 28pt)</a:t>
            </a:r>
          </a:p>
          <a:p>
            <a:pPr lvl="2"/>
            <a:r>
              <a:rPr lang="en-US" dirty="0" smtClean="0"/>
              <a:t>Bulleted body text (Calibri 20pt)</a:t>
            </a:r>
          </a:p>
          <a:p>
            <a:pPr lvl="3"/>
            <a:r>
              <a:rPr lang="en-US" dirty="0" smtClean="0"/>
              <a:t>Body text (Calibri 20pt)</a:t>
            </a:r>
          </a:p>
          <a:p>
            <a:pPr lvl="4"/>
            <a:r>
              <a:rPr lang="en-US" dirty="0" smtClean="0"/>
              <a:t>Bulleted source (Calibri 16pt)</a:t>
            </a:r>
          </a:p>
          <a:p>
            <a:pPr lvl="5"/>
            <a:r>
              <a:rPr lang="en-US" dirty="0" smtClean="0"/>
              <a:t>Source (Calibri 16pt)</a:t>
            </a:r>
            <a:endParaRPr lang="en-GB" dirty="0"/>
          </a:p>
        </p:txBody>
      </p:sp>
      <p:sp>
        <p:nvSpPr>
          <p:cNvPr id="12" name="Picture Placeholder 11"/>
          <p:cNvSpPr>
            <a:spLocks noGrp="1" noChangeAspect="1"/>
          </p:cNvSpPr>
          <p:nvPr>
            <p:ph type="pic" sz="quarter" idx="14"/>
          </p:nvPr>
        </p:nvSpPr>
        <p:spPr>
          <a:xfrm>
            <a:off x="455296" y="1752600"/>
            <a:ext cx="8236031" cy="4629150"/>
          </a:xfrm>
        </p:spPr>
        <p:txBody>
          <a:bodyPr/>
          <a:lstStyle/>
          <a:p>
            <a:r>
              <a:rPr lang="en-US" smtClean="0"/>
              <a:t>Click icon to add picture</a:t>
            </a:r>
            <a:endParaRPr lang="en-GB" dirty="0"/>
          </a:p>
        </p:txBody>
      </p:sp>
    </p:spTree>
    <p:extLst>
      <p:ext uri="{BB962C8B-B14F-4D97-AF65-F5344CB8AC3E}">
        <p14:creationId xmlns:p14="http://schemas.microsoft.com/office/powerpoint/2010/main" val="2549522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and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wrap="square"/>
          <a:lstStyle>
            <a:lvl1pPr>
              <a:defRPr/>
            </a:lvl1pPr>
          </a:lstStyle>
          <a:p>
            <a:r>
              <a:rPr lang="en-US" dirty="0" smtClean="0"/>
              <a:t>Click to edit </a:t>
            </a:r>
            <a:r>
              <a:rPr lang="en-GB" sz="3200" b="1" dirty="0" smtClean="0">
                <a:solidFill>
                  <a:schemeClr val="accent2"/>
                </a:solidFill>
              </a:rPr>
              <a:t>Chart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fld id="{7D79322D-F7D8-407B-8CA3-A6786C9D99F2}" type="datetime1">
              <a:rPr lang="en-GB" smtClean="0"/>
              <a:t>10/02/2022</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Chart Placeholder 11"/>
          <p:cNvSpPr>
            <a:spLocks noGrp="1"/>
          </p:cNvSpPr>
          <p:nvPr>
            <p:ph type="chart" sz="quarter" idx="13"/>
          </p:nvPr>
        </p:nvSpPr>
        <p:spPr>
          <a:xfrm>
            <a:off x="457200" y="1752600"/>
            <a:ext cx="11277600" cy="4629150"/>
          </a:xfrm>
        </p:spPr>
        <p:txBody>
          <a:bodyPr/>
          <a:lstStyle/>
          <a:p>
            <a:r>
              <a:rPr lang="en-US" smtClean="0"/>
              <a:t>Click icon to add chart</a:t>
            </a:r>
            <a:endParaRPr lang="en-GB"/>
          </a:p>
        </p:txBody>
      </p:sp>
    </p:spTree>
    <p:extLst>
      <p:ext uri="{BB962C8B-B14F-4D97-AF65-F5344CB8AC3E}">
        <p14:creationId xmlns:p14="http://schemas.microsoft.com/office/powerpoint/2010/main" val="3557107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and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wrap="square"/>
          <a:lstStyle>
            <a:lvl1pPr>
              <a:defRPr/>
            </a:lvl1pPr>
          </a:lstStyle>
          <a:p>
            <a:r>
              <a:rPr lang="en-US" dirty="0" smtClean="0"/>
              <a:t>Click to edit </a:t>
            </a:r>
            <a:r>
              <a:rPr lang="en-GB" sz="3200" b="1" dirty="0" smtClean="0">
                <a:solidFill>
                  <a:schemeClr val="accent2"/>
                </a:solidFill>
              </a:rPr>
              <a:t>Picture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fld id="{F4740A39-58E3-4AC6-92F9-F9FFB3E1E938}" type="datetime1">
              <a:rPr lang="en-GB" smtClean="0"/>
              <a:t>10/02/2022</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Picture Placeholder 12"/>
          <p:cNvSpPr>
            <a:spLocks noGrp="1"/>
          </p:cNvSpPr>
          <p:nvPr>
            <p:ph type="pic" sz="quarter" idx="13"/>
          </p:nvPr>
        </p:nvSpPr>
        <p:spPr>
          <a:xfrm>
            <a:off x="457200" y="1752600"/>
            <a:ext cx="11277600" cy="4629150"/>
          </a:xfrm>
        </p:spPr>
        <p:txBody>
          <a:bodyPr/>
          <a:lstStyle/>
          <a:p>
            <a:r>
              <a:rPr lang="en-US" smtClean="0"/>
              <a:t>Click icon to add picture</a:t>
            </a:r>
            <a:endParaRPr lang="en-GB"/>
          </a:p>
        </p:txBody>
      </p:sp>
    </p:spTree>
    <p:extLst>
      <p:ext uri="{BB962C8B-B14F-4D97-AF65-F5344CB8AC3E}">
        <p14:creationId xmlns:p14="http://schemas.microsoft.com/office/powerpoint/2010/main" val="2931395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a:t>
            </a:r>
            <a:r>
              <a:rPr lang="en-GB" sz="3200" b="1" dirty="0" smtClean="0">
                <a:solidFill>
                  <a:schemeClr val="accent2"/>
                </a:solidFill>
              </a:rPr>
              <a:t>Two column text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fld id="{F1ACF057-0978-45E8-92EF-989E8A308933}" type="datetime1">
              <a:rPr lang="en-GB" smtClean="0"/>
              <a:t>10/02/2022</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464253" y="1752600"/>
            <a:ext cx="5184000"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smtClean="0"/>
              <a:t>Bulleted subtitle (Calibri 28pt): click to add text</a:t>
            </a:r>
          </a:p>
          <a:p>
            <a:pPr lvl="1"/>
            <a:r>
              <a:rPr lang="en-US" dirty="0" smtClean="0"/>
              <a:t>Subtitle (Calibri 28pt)</a:t>
            </a:r>
          </a:p>
          <a:p>
            <a:pPr lvl="2"/>
            <a:r>
              <a:rPr lang="en-US" dirty="0" smtClean="0"/>
              <a:t>Bulleted body text (Calibri 20pt)</a:t>
            </a:r>
          </a:p>
          <a:p>
            <a:pPr lvl="3"/>
            <a:r>
              <a:rPr lang="en-US" dirty="0" smtClean="0"/>
              <a:t>Body text (Calibri 20pt)</a:t>
            </a:r>
          </a:p>
          <a:p>
            <a:pPr lvl="4"/>
            <a:r>
              <a:rPr lang="en-US" dirty="0" smtClean="0"/>
              <a:t>Bulleted source (Calibri 16pt)</a:t>
            </a:r>
          </a:p>
          <a:p>
            <a:pPr lvl="5"/>
            <a:r>
              <a:rPr lang="en-US" dirty="0" smtClean="0"/>
              <a:t>Source (Calibri 16pt)</a:t>
            </a:r>
            <a:endParaRPr lang="en-GB" dirty="0"/>
          </a:p>
        </p:txBody>
      </p:sp>
      <p:sp>
        <p:nvSpPr>
          <p:cNvPr id="12" name="Text Placeholder 12"/>
          <p:cNvSpPr>
            <a:spLocks noGrp="1"/>
          </p:cNvSpPr>
          <p:nvPr>
            <p:ph type="body" sz="quarter" idx="14" hasCustomPrompt="1"/>
          </p:nvPr>
        </p:nvSpPr>
        <p:spPr>
          <a:xfrm>
            <a:off x="6111306" y="1752600"/>
            <a:ext cx="5184000"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smtClean="0"/>
              <a:t>Bulleted subtitle (Calibri 28pt): click to add text</a:t>
            </a:r>
          </a:p>
          <a:p>
            <a:pPr lvl="1"/>
            <a:r>
              <a:rPr lang="en-US" dirty="0" smtClean="0"/>
              <a:t>Subtitle (Calibri 28pt)</a:t>
            </a:r>
          </a:p>
          <a:p>
            <a:pPr lvl="2"/>
            <a:r>
              <a:rPr lang="en-US" dirty="0" smtClean="0"/>
              <a:t>Bulleted body text (Calibri 20pt)</a:t>
            </a:r>
          </a:p>
          <a:p>
            <a:pPr lvl="3"/>
            <a:r>
              <a:rPr lang="en-US" dirty="0" smtClean="0"/>
              <a:t>Body text (Calibri 20pt)</a:t>
            </a:r>
          </a:p>
          <a:p>
            <a:pPr lvl="4"/>
            <a:r>
              <a:rPr lang="en-US" dirty="0" smtClean="0"/>
              <a:t>Bulleted source (Calibri 16pt)</a:t>
            </a:r>
          </a:p>
          <a:p>
            <a:pPr lvl="5"/>
            <a:r>
              <a:rPr lang="en-US" dirty="0" smtClean="0"/>
              <a:t>Source (Calibri 16pt)</a:t>
            </a:r>
            <a:endParaRPr lang="en-GB" dirty="0"/>
          </a:p>
        </p:txBody>
      </p:sp>
    </p:spTree>
    <p:extLst>
      <p:ext uri="{BB962C8B-B14F-4D97-AF65-F5344CB8AC3E}">
        <p14:creationId xmlns:p14="http://schemas.microsoft.com/office/powerpoint/2010/main" val="4167633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arrow bullete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a:t>
            </a:r>
            <a:r>
              <a:rPr lang="en-GB" sz="3200" b="1" dirty="0" smtClean="0">
                <a:solidFill>
                  <a:schemeClr val="accent2"/>
                </a:solidFill>
              </a:rPr>
              <a:t>Narrow bulleted text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fld id="{E9357059-1C57-4527-BFDB-2109EC71C287}" type="datetime1">
              <a:rPr lang="en-GB" smtClean="0"/>
              <a:t>10/02/2022</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3055052" y="1752600"/>
            <a:ext cx="6092123" cy="4629150"/>
          </a:xfrm>
          <a:prstGeom prst="rect">
            <a:avLst/>
          </a:prstGeom>
        </p:spPr>
        <p:txBody>
          <a:bodyPr/>
          <a:lstStyle>
            <a:lvl1pPr marL="288000" indent="-288000">
              <a:buFont typeface="Arial" panose="020B0604020202020204" pitchFamily="34" charset="0"/>
              <a:buChar char="•"/>
              <a:defRPr>
                <a:solidFill>
                  <a:schemeClr val="accent2"/>
                </a:solidFill>
              </a:defRPr>
            </a:lvl1pPr>
            <a:lvl2pPr>
              <a:defRPr baseline="0">
                <a:solidFill>
                  <a:schemeClr val="accent2"/>
                </a:solidFill>
              </a:defRPr>
            </a:lvl2pPr>
            <a:lvl3pPr>
              <a:defRPr/>
            </a:lvl3pPr>
            <a:lvl4pPr>
              <a:defRPr/>
            </a:lvl4pPr>
            <a:lvl5pPr>
              <a:defRPr baseline="0"/>
            </a:lvl5pPr>
            <a:lvl6pPr>
              <a:defRPr/>
            </a:lvl6pPr>
          </a:lstStyle>
          <a:p>
            <a:pPr lvl="0"/>
            <a:r>
              <a:rPr lang="en-US" dirty="0" smtClean="0"/>
              <a:t>Bulleted subtitle (Calibri 28pt): click to add text</a:t>
            </a:r>
          </a:p>
          <a:p>
            <a:pPr lvl="2"/>
            <a:r>
              <a:rPr lang="en-US" dirty="0" smtClean="0"/>
              <a:t>Bulleted body text (Calibri 20pt)</a:t>
            </a:r>
          </a:p>
          <a:p>
            <a:pPr lvl="4"/>
            <a:r>
              <a:rPr lang="en-US" dirty="0" smtClean="0"/>
              <a:t>Bulleted source (Calibri 16pt)</a:t>
            </a:r>
          </a:p>
        </p:txBody>
      </p:sp>
    </p:spTree>
    <p:extLst>
      <p:ext uri="{BB962C8B-B14F-4D97-AF65-F5344CB8AC3E}">
        <p14:creationId xmlns:p14="http://schemas.microsoft.com/office/powerpoint/2010/main" val="4074277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ide bullete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wrap="square"/>
          <a:lstStyle>
            <a:lvl1pPr>
              <a:defRPr/>
            </a:lvl1pPr>
          </a:lstStyle>
          <a:p>
            <a:r>
              <a:rPr lang="en-US" dirty="0" smtClean="0"/>
              <a:t>Click to edit </a:t>
            </a:r>
            <a:r>
              <a:rPr lang="en-GB" sz="3200" b="1" dirty="0" smtClean="0">
                <a:solidFill>
                  <a:schemeClr val="accent2"/>
                </a:solidFill>
              </a:rPr>
              <a:t>Wide bulleted text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fld id="{88556C94-3BF1-4354-832E-3C57435ED871}" type="datetime1">
              <a:rPr lang="en-GB" smtClean="0"/>
              <a:t>10/02/2022</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1524000" y="1752600"/>
            <a:ext cx="8890000" cy="4629150"/>
          </a:xfrm>
          <a:prstGeom prst="rect">
            <a:avLst/>
          </a:prstGeom>
        </p:spPr>
        <p:txBody>
          <a:bodyPr>
            <a:noAutofit/>
          </a:bodyPr>
          <a:lstStyle>
            <a:lvl1pPr marL="288000" indent="-288000">
              <a:buFont typeface="Arial" panose="020B0604020202020204" pitchFamily="34" charset="0"/>
              <a:buChar char="•"/>
              <a:defRPr>
                <a:solidFill>
                  <a:schemeClr val="accent2"/>
                </a:solidFill>
              </a:defRPr>
            </a:lvl1pPr>
            <a:lvl2pPr>
              <a:defRPr baseline="0">
                <a:solidFill>
                  <a:schemeClr val="accent2"/>
                </a:solidFill>
              </a:defRPr>
            </a:lvl2pPr>
            <a:lvl3pPr>
              <a:defRPr/>
            </a:lvl3pPr>
            <a:lvl4pPr>
              <a:defRPr/>
            </a:lvl4pPr>
            <a:lvl5pPr>
              <a:defRPr baseline="0"/>
            </a:lvl5pPr>
            <a:lvl6pPr>
              <a:defRPr/>
            </a:lvl6pPr>
          </a:lstStyle>
          <a:p>
            <a:pPr lvl="0"/>
            <a:r>
              <a:rPr lang="en-US" dirty="0" smtClean="0"/>
              <a:t>Bulleted subtitle (Calibri 28pt): click to add text</a:t>
            </a:r>
          </a:p>
          <a:p>
            <a:pPr lvl="2"/>
            <a:r>
              <a:rPr lang="en-US" dirty="0" smtClean="0"/>
              <a:t>Bulleted body text (Calibri 20pt)</a:t>
            </a:r>
          </a:p>
          <a:p>
            <a:pPr lvl="4"/>
            <a:r>
              <a:rPr lang="en-US" dirty="0" smtClean="0"/>
              <a:t>Bulleted source (Calibri 16pt)</a:t>
            </a:r>
          </a:p>
        </p:txBody>
      </p:sp>
    </p:spTree>
    <p:extLst>
      <p:ext uri="{BB962C8B-B14F-4D97-AF65-F5344CB8AC3E}">
        <p14:creationId xmlns:p14="http://schemas.microsoft.com/office/powerpoint/2010/main" val="770647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icons an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wrap="square"/>
          <a:lstStyle>
            <a:lvl1pPr>
              <a:defRPr/>
            </a:lvl1pPr>
          </a:lstStyle>
          <a:p>
            <a:r>
              <a:rPr lang="en-US" dirty="0" smtClean="0"/>
              <a:t>Click to edit </a:t>
            </a:r>
            <a:r>
              <a:rPr lang="en-GB" sz="3200" b="1" dirty="0" smtClean="0">
                <a:solidFill>
                  <a:schemeClr val="accent2"/>
                </a:solidFill>
              </a:rPr>
              <a:t>Two icons and text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fld id="{A52C254C-6308-4008-829C-94151D8E04CE}" type="datetime1">
              <a:rPr lang="en-GB" smtClean="0"/>
              <a:t>10/02/2022</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43799" y="1752600"/>
            <a:ext cx="1271019" cy="1271019"/>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197" y="1752600"/>
            <a:ext cx="1271019" cy="1271019"/>
          </a:xfrm>
          <a:prstGeom prst="rect">
            <a:avLst/>
          </a:prstGeom>
        </p:spPr>
      </p:pic>
      <p:sp>
        <p:nvSpPr>
          <p:cNvPr id="16" name="Text Placeholder 15"/>
          <p:cNvSpPr>
            <a:spLocks noGrp="1"/>
          </p:cNvSpPr>
          <p:nvPr>
            <p:ph type="body" sz="quarter" idx="16" hasCustomPrompt="1"/>
          </p:nvPr>
        </p:nvSpPr>
        <p:spPr>
          <a:xfrm>
            <a:off x="6096000" y="3378200"/>
            <a:ext cx="5638096" cy="3003550"/>
          </a:xfrm>
        </p:spPr>
        <p:txBody>
          <a:bodyPr rIns="457200"/>
          <a:lstStyle>
            <a:lvl1pPr>
              <a:defRPr>
                <a:solidFill>
                  <a:schemeClr val="accent2"/>
                </a:solidFill>
              </a:defRPr>
            </a:lvl1pPr>
            <a:lvl2pPr>
              <a:defRPr>
                <a:solidFill>
                  <a:schemeClr val="accent2"/>
                </a:solidFill>
              </a:defRPr>
            </a:lvl2pPr>
          </a:lstStyle>
          <a:p>
            <a:pPr lvl="1"/>
            <a:r>
              <a:rPr lang="en-US" dirty="0" smtClean="0"/>
              <a:t>Subtitle (Calibri 28pt): click to add text</a:t>
            </a:r>
          </a:p>
          <a:p>
            <a:pPr lvl="0"/>
            <a:r>
              <a:rPr lang="en-US" dirty="0" smtClean="0"/>
              <a:t>Bulleted subtitle (Calibri 28pt)</a:t>
            </a:r>
          </a:p>
          <a:p>
            <a:pPr lvl="2"/>
            <a:r>
              <a:rPr lang="en-US" dirty="0" smtClean="0"/>
              <a:t>Bulleted body text (Calibri 20pt)</a:t>
            </a:r>
          </a:p>
          <a:p>
            <a:pPr lvl="3"/>
            <a:r>
              <a:rPr lang="en-US" dirty="0" smtClean="0"/>
              <a:t>Body text (Calibri 20pt)</a:t>
            </a:r>
          </a:p>
          <a:p>
            <a:pPr lvl="4"/>
            <a:r>
              <a:rPr lang="en-US" dirty="0" smtClean="0"/>
              <a:t>Bulleted source (Calibri 16pt)</a:t>
            </a:r>
          </a:p>
          <a:p>
            <a:pPr lvl="5"/>
            <a:r>
              <a:rPr lang="en-US" dirty="0" smtClean="0"/>
              <a:t>Source (Calibri 16pt)</a:t>
            </a:r>
            <a:endParaRPr lang="en-GB" dirty="0"/>
          </a:p>
        </p:txBody>
      </p:sp>
      <p:sp>
        <p:nvSpPr>
          <p:cNvPr id="18" name="Text Placeholder 17"/>
          <p:cNvSpPr>
            <a:spLocks noGrp="1"/>
          </p:cNvSpPr>
          <p:nvPr>
            <p:ph type="body" sz="quarter" idx="17" hasCustomPrompt="1"/>
          </p:nvPr>
        </p:nvSpPr>
        <p:spPr>
          <a:xfrm>
            <a:off x="457200" y="3378199"/>
            <a:ext cx="5638096" cy="3003551"/>
          </a:xfrm>
        </p:spPr>
        <p:txBody>
          <a:bodyPr rIns="457200"/>
          <a:lstStyle>
            <a:lvl1pPr>
              <a:defRPr>
                <a:solidFill>
                  <a:schemeClr val="accent2"/>
                </a:solidFill>
              </a:defRPr>
            </a:lvl1pPr>
            <a:lvl2pPr>
              <a:defRPr>
                <a:solidFill>
                  <a:schemeClr val="accent2"/>
                </a:solidFill>
              </a:defRPr>
            </a:lvl2pPr>
          </a:lstStyle>
          <a:p>
            <a:pPr lvl="1"/>
            <a:r>
              <a:rPr lang="en-US" dirty="0" smtClean="0"/>
              <a:t>Subtitle (Calibri 28pt): click to add text</a:t>
            </a:r>
          </a:p>
          <a:p>
            <a:pPr lvl="0"/>
            <a:r>
              <a:rPr lang="en-US" dirty="0" smtClean="0"/>
              <a:t>Bulleted subtitle (Calibri 28pt)</a:t>
            </a:r>
          </a:p>
          <a:p>
            <a:pPr lvl="2"/>
            <a:r>
              <a:rPr lang="en-US" dirty="0" smtClean="0"/>
              <a:t>Bulleted body text (Calibri 20pt)</a:t>
            </a:r>
          </a:p>
          <a:p>
            <a:pPr lvl="3"/>
            <a:r>
              <a:rPr lang="en-US" dirty="0" smtClean="0"/>
              <a:t>Body text (Calibri 20pt)</a:t>
            </a:r>
          </a:p>
          <a:p>
            <a:pPr lvl="4"/>
            <a:r>
              <a:rPr lang="en-US" dirty="0" smtClean="0"/>
              <a:t>Bulleted source (Calibri 16pt)</a:t>
            </a:r>
          </a:p>
          <a:p>
            <a:pPr lvl="5"/>
            <a:r>
              <a:rPr lang="en-US" dirty="0" smtClean="0"/>
              <a:t>Source (Calibri 16pt)</a:t>
            </a:r>
            <a:endParaRPr lang="en-GB" dirty="0"/>
          </a:p>
        </p:txBody>
      </p:sp>
    </p:spTree>
    <p:extLst>
      <p:ext uri="{BB962C8B-B14F-4D97-AF65-F5344CB8AC3E}">
        <p14:creationId xmlns:p14="http://schemas.microsoft.com/office/powerpoint/2010/main" val="2781659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icons an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wrap="square"/>
          <a:lstStyle>
            <a:lvl1pPr>
              <a:defRPr/>
            </a:lvl1pPr>
          </a:lstStyle>
          <a:p>
            <a:r>
              <a:rPr lang="en-US" dirty="0" smtClean="0"/>
              <a:t>Click to edit </a:t>
            </a:r>
            <a:r>
              <a:rPr lang="en-GB" sz="3200" b="1" dirty="0" smtClean="0">
                <a:solidFill>
                  <a:schemeClr val="accent2"/>
                </a:solidFill>
              </a:rPr>
              <a:t>Three icons and text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fld id="{0DA5B84F-5C6C-4234-8D29-42C3A593CBA2}" type="datetime1">
              <a:rPr lang="en-GB" smtClean="0"/>
              <a:t>10/02/2022</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595894" y="3378708"/>
            <a:ext cx="3380212" cy="3003042"/>
          </a:xfrm>
          <a:prstGeom prst="rect">
            <a:avLst/>
          </a:prstGeom>
        </p:spPr>
        <p:txBody>
          <a:bodyPr>
            <a:noAutofit/>
          </a:bodyPr>
          <a:lstStyle>
            <a:lvl1pPr marL="0" indent="0" algn="ctr">
              <a:buFont typeface="Arial" panose="020B0604020202020204" pitchFamily="34" charset="0"/>
              <a:buNone/>
              <a:defRPr>
                <a:solidFill>
                  <a:schemeClr val="accent2"/>
                </a:solidFill>
              </a:defRPr>
            </a:lvl1pPr>
            <a:lvl2pPr marL="0" indent="0" algn="ctr">
              <a:buFont typeface="Arial" panose="020B0604020202020204" pitchFamily="34" charset="0"/>
              <a:buNone/>
              <a:defRPr baseline="0">
                <a:solidFill>
                  <a:schemeClr val="accent2"/>
                </a:solidFill>
              </a:defRPr>
            </a:lvl2pPr>
            <a:lvl3pPr marL="0" indent="0" algn="ctr">
              <a:buNone/>
              <a:defRPr/>
            </a:lvl3pPr>
            <a:lvl4pPr marL="0" indent="0" algn="ctr">
              <a:buFont typeface="Arial" panose="020B0604020202020204" pitchFamily="34" charset="0"/>
              <a:buNone/>
              <a:defRPr/>
            </a:lvl4pPr>
            <a:lvl5pPr marL="0" indent="0" algn="ctr">
              <a:buNone/>
              <a:defRPr baseline="0"/>
            </a:lvl5pPr>
            <a:lvl6pPr marL="0" indent="0" algn="ctr">
              <a:buFont typeface="Arial" panose="020B0604020202020204" pitchFamily="34" charset="0"/>
              <a:buNone/>
              <a:defRPr/>
            </a:lvl6pPr>
          </a:lstStyle>
          <a:p>
            <a:pPr lvl="1"/>
            <a:r>
              <a:rPr lang="en-US" dirty="0" smtClean="0"/>
              <a:t>Subtitle (Calibri 28pt)</a:t>
            </a:r>
          </a:p>
          <a:p>
            <a:pPr lvl="3"/>
            <a:r>
              <a:rPr lang="en-US" dirty="0" smtClean="0"/>
              <a:t>Body text (Calibri 20pt)</a:t>
            </a:r>
          </a:p>
          <a:p>
            <a:pPr lvl="5"/>
            <a:r>
              <a:rPr lang="en-US" dirty="0" smtClean="0"/>
              <a:t>Source (Calibri 16pt)</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60491" y="1752600"/>
            <a:ext cx="1271019" cy="1271019"/>
          </a:xfrm>
          <a:prstGeom prst="rect">
            <a:avLst/>
          </a:prstGeom>
        </p:spPr>
      </p:pic>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2077" y="1752600"/>
            <a:ext cx="1271019" cy="1271019"/>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48597" y="1752600"/>
            <a:ext cx="1271019" cy="1271019"/>
          </a:xfrm>
          <a:prstGeom prst="rect">
            <a:avLst/>
          </a:prstGeom>
        </p:spPr>
      </p:pic>
      <p:sp>
        <p:nvSpPr>
          <p:cNvPr id="17" name="Text Placeholder 12"/>
          <p:cNvSpPr>
            <a:spLocks noGrp="1"/>
          </p:cNvSpPr>
          <p:nvPr>
            <p:ph type="body" sz="quarter" idx="14" hasCustomPrompt="1"/>
          </p:nvPr>
        </p:nvSpPr>
        <p:spPr>
          <a:xfrm>
            <a:off x="8217482" y="3378708"/>
            <a:ext cx="3380212" cy="3003042"/>
          </a:xfrm>
          <a:prstGeom prst="rect">
            <a:avLst/>
          </a:prstGeom>
        </p:spPr>
        <p:txBody>
          <a:bodyPr>
            <a:noAutofit/>
          </a:bodyPr>
          <a:lstStyle>
            <a:lvl1pPr marL="0" indent="0" algn="ctr">
              <a:buFont typeface="Arial" panose="020B0604020202020204" pitchFamily="34" charset="0"/>
              <a:buNone/>
              <a:defRPr>
                <a:solidFill>
                  <a:schemeClr val="accent2"/>
                </a:solidFill>
              </a:defRPr>
            </a:lvl1pPr>
            <a:lvl2pPr marL="0" indent="0" algn="ctr">
              <a:buFont typeface="Arial" panose="020B0604020202020204" pitchFamily="34" charset="0"/>
              <a:buNone/>
              <a:defRPr baseline="0">
                <a:solidFill>
                  <a:schemeClr val="accent2"/>
                </a:solidFill>
              </a:defRPr>
            </a:lvl2pPr>
            <a:lvl3pPr marL="0" indent="0" algn="ctr">
              <a:buNone/>
              <a:defRPr/>
            </a:lvl3pPr>
            <a:lvl4pPr marL="0" indent="0" algn="ctr">
              <a:buFont typeface="Arial" panose="020B0604020202020204" pitchFamily="34" charset="0"/>
              <a:buNone/>
              <a:defRPr/>
            </a:lvl4pPr>
            <a:lvl5pPr marL="0" indent="0" algn="ctr">
              <a:buNone/>
              <a:defRPr baseline="0"/>
            </a:lvl5pPr>
            <a:lvl6pPr marL="0" indent="0" algn="ctr">
              <a:buFont typeface="Arial" panose="020B0604020202020204" pitchFamily="34" charset="0"/>
              <a:buNone/>
              <a:defRPr/>
            </a:lvl6pPr>
          </a:lstStyle>
          <a:p>
            <a:pPr lvl="1"/>
            <a:r>
              <a:rPr lang="en-US" dirty="0" smtClean="0"/>
              <a:t>Subtitle (Calibri 28pt)</a:t>
            </a:r>
          </a:p>
          <a:p>
            <a:pPr lvl="3"/>
            <a:r>
              <a:rPr lang="en-US" dirty="0" smtClean="0"/>
              <a:t>Body text (Calibri 20pt)</a:t>
            </a:r>
          </a:p>
          <a:p>
            <a:pPr lvl="5"/>
            <a:r>
              <a:rPr lang="en-US" dirty="0" smtClean="0"/>
              <a:t>Source (Calibri 16pt)</a:t>
            </a:r>
            <a:endParaRPr lang="en-GB" dirty="0"/>
          </a:p>
        </p:txBody>
      </p:sp>
      <p:sp>
        <p:nvSpPr>
          <p:cNvPr id="18" name="Text Placeholder 12"/>
          <p:cNvSpPr>
            <a:spLocks noGrp="1"/>
          </p:cNvSpPr>
          <p:nvPr>
            <p:ph type="body" sz="quarter" idx="15" hasCustomPrompt="1"/>
          </p:nvPr>
        </p:nvSpPr>
        <p:spPr>
          <a:xfrm>
            <a:off x="4406688" y="3378708"/>
            <a:ext cx="3380212" cy="3003042"/>
          </a:xfrm>
          <a:prstGeom prst="rect">
            <a:avLst/>
          </a:prstGeom>
        </p:spPr>
        <p:txBody>
          <a:bodyPr>
            <a:noAutofit/>
          </a:bodyPr>
          <a:lstStyle>
            <a:lvl1pPr marL="0" indent="0" algn="ctr">
              <a:buFont typeface="Arial" panose="020B0604020202020204" pitchFamily="34" charset="0"/>
              <a:buNone/>
              <a:defRPr>
                <a:solidFill>
                  <a:schemeClr val="accent2"/>
                </a:solidFill>
              </a:defRPr>
            </a:lvl1pPr>
            <a:lvl2pPr marL="0" indent="0" algn="ctr">
              <a:buFont typeface="Arial" panose="020B0604020202020204" pitchFamily="34" charset="0"/>
              <a:buNone/>
              <a:defRPr baseline="0">
                <a:solidFill>
                  <a:schemeClr val="accent2"/>
                </a:solidFill>
              </a:defRPr>
            </a:lvl2pPr>
            <a:lvl3pPr marL="0" indent="0" algn="ctr">
              <a:buNone/>
              <a:defRPr/>
            </a:lvl3pPr>
            <a:lvl4pPr marL="0" indent="0" algn="ctr">
              <a:buFont typeface="Arial" panose="020B0604020202020204" pitchFamily="34" charset="0"/>
              <a:buNone/>
              <a:defRPr/>
            </a:lvl4pPr>
            <a:lvl5pPr marL="0" indent="0" algn="ctr">
              <a:buNone/>
              <a:defRPr baseline="0"/>
            </a:lvl5pPr>
            <a:lvl6pPr marL="0" indent="0" algn="ctr">
              <a:buFont typeface="Arial" panose="020B0604020202020204" pitchFamily="34" charset="0"/>
              <a:buNone/>
              <a:defRPr/>
            </a:lvl6pPr>
          </a:lstStyle>
          <a:p>
            <a:pPr lvl="1"/>
            <a:r>
              <a:rPr lang="en-US" dirty="0" smtClean="0"/>
              <a:t>Subtitle (Calibri 28pt)</a:t>
            </a:r>
          </a:p>
          <a:p>
            <a:pPr lvl="3"/>
            <a:r>
              <a:rPr lang="en-US" dirty="0" smtClean="0"/>
              <a:t>Body text (Calibri 20pt)</a:t>
            </a:r>
          </a:p>
          <a:p>
            <a:pPr lvl="5"/>
            <a:r>
              <a:rPr lang="en-US" dirty="0" smtClean="0"/>
              <a:t>Source (Calibri 16pt)</a:t>
            </a:r>
            <a:endParaRPr lang="en-GB" dirty="0"/>
          </a:p>
        </p:txBody>
      </p:sp>
    </p:spTree>
    <p:extLst>
      <p:ext uri="{BB962C8B-B14F-4D97-AF65-F5344CB8AC3E}">
        <p14:creationId xmlns:p14="http://schemas.microsoft.com/office/powerpoint/2010/main" val="249135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icons an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wrap="square"/>
          <a:lstStyle>
            <a:lvl1pPr>
              <a:defRPr/>
            </a:lvl1pPr>
          </a:lstStyle>
          <a:p>
            <a:r>
              <a:rPr lang="en-US" dirty="0" smtClean="0"/>
              <a:t>Click to edit </a:t>
            </a:r>
            <a:r>
              <a:rPr lang="en-GB" sz="3200" b="1" dirty="0" smtClean="0">
                <a:solidFill>
                  <a:schemeClr val="accent2"/>
                </a:solidFill>
              </a:rPr>
              <a:t>Four icons and text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fld id="{DF53C402-4D26-412D-A3D1-9AA1B62CBDD7}" type="datetime1">
              <a:rPr lang="en-GB" smtClean="0"/>
              <a:t>10/02/2022</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350750" y="3378708"/>
            <a:ext cx="2340000" cy="3003042"/>
          </a:xfrm>
          <a:prstGeom prst="rect">
            <a:avLst/>
          </a:prstGeom>
        </p:spPr>
        <p:txBody>
          <a:bodyPr>
            <a:noAutofit/>
          </a:bodyPr>
          <a:lstStyle>
            <a:lvl1pPr marL="0" indent="0" algn="ctr">
              <a:buFont typeface="Arial" panose="020B0604020202020204" pitchFamily="34" charset="0"/>
              <a:buNone/>
              <a:defRPr>
                <a:solidFill>
                  <a:schemeClr val="accent2"/>
                </a:solidFill>
              </a:defRPr>
            </a:lvl1pPr>
            <a:lvl2pPr marL="0" indent="0" algn="ctr">
              <a:buFont typeface="Arial" panose="020B0604020202020204" pitchFamily="34" charset="0"/>
              <a:buNone/>
              <a:defRPr baseline="0">
                <a:solidFill>
                  <a:schemeClr val="accent2"/>
                </a:solidFill>
              </a:defRPr>
            </a:lvl2pPr>
            <a:lvl3pPr marL="0" indent="0" algn="ctr">
              <a:buNone/>
              <a:defRPr/>
            </a:lvl3pPr>
            <a:lvl4pPr marL="0" indent="0" algn="ctr">
              <a:buFont typeface="Arial" panose="020B0604020202020204" pitchFamily="34" charset="0"/>
              <a:buNone/>
              <a:defRPr/>
            </a:lvl4pPr>
            <a:lvl5pPr marL="0" indent="0" algn="ctr">
              <a:buNone/>
              <a:defRPr baseline="0"/>
            </a:lvl5pPr>
            <a:lvl6pPr marL="0" indent="0" algn="ctr">
              <a:buFont typeface="Arial" panose="020B0604020202020204" pitchFamily="34" charset="0"/>
              <a:buNone/>
              <a:defRPr/>
            </a:lvl6pPr>
          </a:lstStyle>
          <a:p>
            <a:pPr lvl="1"/>
            <a:r>
              <a:rPr lang="en-US" dirty="0" smtClean="0"/>
              <a:t>Subtitle</a:t>
            </a:r>
            <a:br>
              <a:rPr lang="en-US" dirty="0" smtClean="0"/>
            </a:br>
            <a:r>
              <a:rPr lang="en-US" dirty="0" smtClean="0"/>
              <a:t>(Calibri 28pt)</a:t>
            </a:r>
          </a:p>
          <a:p>
            <a:pPr lvl="3"/>
            <a:r>
              <a:rPr lang="en-US" dirty="0" smtClean="0"/>
              <a:t>Body text</a:t>
            </a:r>
            <a:br>
              <a:rPr lang="en-US" dirty="0" smtClean="0"/>
            </a:br>
            <a:r>
              <a:rPr lang="en-US" dirty="0" smtClean="0"/>
              <a:t>(Calibri 20pt)</a:t>
            </a:r>
          </a:p>
          <a:p>
            <a:pPr lvl="5"/>
            <a:r>
              <a:rPr lang="en-US" dirty="0" smtClean="0"/>
              <a:t>Source (Calibri 16pt)</a:t>
            </a:r>
            <a:endParaRPr lang="en-GB"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8490" y="1752600"/>
            <a:ext cx="1271019" cy="1271019"/>
          </a:xfrm>
          <a:prstGeom prst="rect">
            <a:avLst/>
          </a:prstGeom>
        </p:spPr>
      </p:pic>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6490" y="1752600"/>
            <a:ext cx="1271019" cy="1271019"/>
          </a:xfrm>
          <a:prstGeom prst="rect">
            <a:avLst/>
          </a:prstGeom>
        </p:spPr>
      </p:pic>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8840" y="1752600"/>
            <a:ext cx="1271019" cy="1271019"/>
          </a:xfrm>
          <a:prstGeom prst="rect">
            <a:avLst/>
          </a:prstGeom>
        </p:spPr>
      </p:pic>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90840" y="1752600"/>
            <a:ext cx="1271019" cy="1271019"/>
          </a:xfrm>
          <a:prstGeom prst="rect">
            <a:avLst/>
          </a:prstGeom>
        </p:spPr>
      </p:pic>
      <p:sp>
        <p:nvSpPr>
          <p:cNvPr id="28" name="Text Placeholder 12"/>
          <p:cNvSpPr>
            <a:spLocks noGrp="1"/>
          </p:cNvSpPr>
          <p:nvPr>
            <p:ph type="body" sz="quarter" idx="14" hasCustomPrompt="1"/>
          </p:nvPr>
        </p:nvSpPr>
        <p:spPr>
          <a:xfrm>
            <a:off x="3402000" y="3378708"/>
            <a:ext cx="2340000" cy="3003042"/>
          </a:xfrm>
          <a:prstGeom prst="rect">
            <a:avLst/>
          </a:prstGeom>
        </p:spPr>
        <p:txBody>
          <a:bodyPr>
            <a:noAutofit/>
          </a:bodyPr>
          <a:lstStyle>
            <a:lvl1pPr marL="0" indent="0" algn="ctr">
              <a:buFont typeface="Arial" panose="020B0604020202020204" pitchFamily="34" charset="0"/>
              <a:buNone/>
              <a:defRPr>
                <a:solidFill>
                  <a:schemeClr val="accent2"/>
                </a:solidFill>
              </a:defRPr>
            </a:lvl1pPr>
            <a:lvl2pPr marL="0" indent="0" algn="ctr">
              <a:buFont typeface="Arial" panose="020B0604020202020204" pitchFamily="34" charset="0"/>
              <a:buNone/>
              <a:defRPr baseline="0">
                <a:solidFill>
                  <a:schemeClr val="accent2"/>
                </a:solidFill>
              </a:defRPr>
            </a:lvl2pPr>
            <a:lvl3pPr marL="0" indent="0" algn="ctr">
              <a:buNone/>
              <a:defRPr/>
            </a:lvl3pPr>
            <a:lvl4pPr marL="0" indent="0" algn="ctr">
              <a:buFont typeface="Arial" panose="020B0604020202020204" pitchFamily="34" charset="0"/>
              <a:buNone/>
              <a:defRPr/>
            </a:lvl4pPr>
            <a:lvl5pPr marL="0" indent="0" algn="ctr">
              <a:buNone/>
              <a:defRPr baseline="0"/>
            </a:lvl5pPr>
            <a:lvl6pPr marL="0" indent="0" algn="ctr">
              <a:buFont typeface="Arial" panose="020B0604020202020204" pitchFamily="34" charset="0"/>
              <a:buNone/>
              <a:defRPr/>
            </a:lvl6pPr>
          </a:lstStyle>
          <a:p>
            <a:pPr lvl="1"/>
            <a:r>
              <a:rPr lang="en-US" dirty="0" smtClean="0"/>
              <a:t>Subtitle</a:t>
            </a:r>
            <a:br>
              <a:rPr lang="en-US" dirty="0" smtClean="0"/>
            </a:br>
            <a:r>
              <a:rPr lang="en-US" dirty="0" smtClean="0"/>
              <a:t>(Calibri 28pt)</a:t>
            </a:r>
          </a:p>
          <a:p>
            <a:pPr lvl="3"/>
            <a:r>
              <a:rPr lang="en-US" dirty="0" smtClean="0"/>
              <a:t>Body text</a:t>
            </a:r>
            <a:br>
              <a:rPr lang="en-US" dirty="0" smtClean="0"/>
            </a:br>
            <a:r>
              <a:rPr lang="en-US" dirty="0" smtClean="0"/>
              <a:t>(Calibri 20pt)</a:t>
            </a:r>
          </a:p>
          <a:p>
            <a:pPr lvl="5"/>
            <a:r>
              <a:rPr lang="en-US" dirty="0" smtClean="0"/>
              <a:t>Source (Calibri 16pt)</a:t>
            </a:r>
            <a:endParaRPr lang="en-GB" dirty="0"/>
          </a:p>
        </p:txBody>
      </p:sp>
      <p:sp>
        <p:nvSpPr>
          <p:cNvPr id="29" name="Text Placeholder 12"/>
          <p:cNvSpPr>
            <a:spLocks noGrp="1"/>
          </p:cNvSpPr>
          <p:nvPr>
            <p:ph type="body" sz="quarter" idx="15" hasCustomPrompt="1"/>
          </p:nvPr>
        </p:nvSpPr>
        <p:spPr>
          <a:xfrm>
            <a:off x="6451551" y="3378708"/>
            <a:ext cx="2340000" cy="3003042"/>
          </a:xfrm>
          <a:prstGeom prst="rect">
            <a:avLst/>
          </a:prstGeom>
        </p:spPr>
        <p:txBody>
          <a:bodyPr>
            <a:noAutofit/>
          </a:bodyPr>
          <a:lstStyle>
            <a:lvl1pPr marL="0" indent="0" algn="ctr">
              <a:buFont typeface="Arial" panose="020B0604020202020204" pitchFamily="34" charset="0"/>
              <a:buNone/>
              <a:defRPr>
                <a:solidFill>
                  <a:schemeClr val="accent2"/>
                </a:solidFill>
              </a:defRPr>
            </a:lvl1pPr>
            <a:lvl2pPr marL="0" indent="0" algn="ctr">
              <a:buFont typeface="Arial" panose="020B0604020202020204" pitchFamily="34" charset="0"/>
              <a:buNone/>
              <a:defRPr baseline="0">
                <a:solidFill>
                  <a:schemeClr val="accent2"/>
                </a:solidFill>
              </a:defRPr>
            </a:lvl2pPr>
            <a:lvl3pPr marL="0" indent="0" algn="ctr">
              <a:buNone/>
              <a:defRPr/>
            </a:lvl3pPr>
            <a:lvl4pPr marL="0" indent="0" algn="ctr">
              <a:buFont typeface="Arial" panose="020B0604020202020204" pitchFamily="34" charset="0"/>
              <a:buNone/>
              <a:defRPr/>
            </a:lvl4pPr>
            <a:lvl5pPr marL="0" indent="0" algn="ctr">
              <a:buNone/>
              <a:defRPr baseline="0"/>
            </a:lvl5pPr>
            <a:lvl6pPr marL="0" indent="0" algn="ctr">
              <a:buFont typeface="Arial" panose="020B0604020202020204" pitchFamily="34" charset="0"/>
              <a:buNone/>
              <a:defRPr/>
            </a:lvl6pPr>
          </a:lstStyle>
          <a:p>
            <a:pPr lvl="1"/>
            <a:r>
              <a:rPr lang="en-US" dirty="0" smtClean="0"/>
              <a:t>Subtitle</a:t>
            </a:r>
            <a:br>
              <a:rPr lang="en-US" dirty="0" smtClean="0"/>
            </a:br>
            <a:r>
              <a:rPr lang="en-US" dirty="0" smtClean="0"/>
              <a:t>(Calibri 28pt)</a:t>
            </a:r>
          </a:p>
          <a:p>
            <a:pPr lvl="3"/>
            <a:r>
              <a:rPr lang="en-US" dirty="0" smtClean="0"/>
              <a:t>Body text</a:t>
            </a:r>
            <a:br>
              <a:rPr lang="en-US" dirty="0" smtClean="0"/>
            </a:br>
            <a:r>
              <a:rPr lang="en-US" dirty="0" smtClean="0"/>
              <a:t>(Calibri 20pt)</a:t>
            </a:r>
          </a:p>
          <a:p>
            <a:pPr lvl="5"/>
            <a:r>
              <a:rPr lang="en-US" dirty="0" smtClean="0"/>
              <a:t>Source (Calibri 16pt)</a:t>
            </a:r>
            <a:endParaRPr lang="en-GB" dirty="0"/>
          </a:p>
        </p:txBody>
      </p:sp>
      <p:sp>
        <p:nvSpPr>
          <p:cNvPr id="30" name="Text Placeholder 12"/>
          <p:cNvSpPr>
            <a:spLocks noGrp="1"/>
          </p:cNvSpPr>
          <p:nvPr>
            <p:ph type="body" sz="quarter" idx="16" hasCustomPrompt="1"/>
          </p:nvPr>
        </p:nvSpPr>
        <p:spPr>
          <a:xfrm>
            <a:off x="9502801" y="3378708"/>
            <a:ext cx="2340000" cy="3003042"/>
          </a:xfrm>
          <a:prstGeom prst="rect">
            <a:avLst/>
          </a:prstGeom>
        </p:spPr>
        <p:txBody>
          <a:bodyPr>
            <a:noAutofit/>
          </a:bodyPr>
          <a:lstStyle>
            <a:lvl1pPr marL="0" indent="0" algn="ctr">
              <a:buFont typeface="Arial" panose="020B0604020202020204" pitchFamily="34" charset="0"/>
              <a:buNone/>
              <a:defRPr>
                <a:solidFill>
                  <a:schemeClr val="accent2"/>
                </a:solidFill>
              </a:defRPr>
            </a:lvl1pPr>
            <a:lvl2pPr marL="0" indent="0" algn="ctr">
              <a:buFont typeface="Arial" panose="020B0604020202020204" pitchFamily="34" charset="0"/>
              <a:buNone/>
              <a:defRPr baseline="0">
                <a:solidFill>
                  <a:schemeClr val="accent2"/>
                </a:solidFill>
              </a:defRPr>
            </a:lvl2pPr>
            <a:lvl3pPr marL="0" indent="0" algn="ctr">
              <a:buNone/>
              <a:defRPr/>
            </a:lvl3pPr>
            <a:lvl4pPr marL="0" indent="0" algn="ctr">
              <a:buFont typeface="Arial" panose="020B0604020202020204" pitchFamily="34" charset="0"/>
              <a:buNone/>
              <a:defRPr/>
            </a:lvl4pPr>
            <a:lvl5pPr marL="0" indent="0" algn="ctr">
              <a:buNone/>
              <a:defRPr baseline="0"/>
            </a:lvl5pPr>
            <a:lvl6pPr marL="0" indent="0" algn="ctr">
              <a:buFont typeface="Arial" panose="020B0604020202020204" pitchFamily="34" charset="0"/>
              <a:buNone/>
              <a:defRPr/>
            </a:lvl6pPr>
          </a:lstStyle>
          <a:p>
            <a:pPr lvl="1"/>
            <a:r>
              <a:rPr lang="en-US" dirty="0" smtClean="0"/>
              <a:t>Subtitle</a:t>
            </a:r>
            <a:br>
              <a:rPr lang="en-US" dirty="0" smtClean="0"/>
            </a:br>
            <a:r>
              <a:rPr lang="en-US" dirty="0" smtClean="0"/>
              <a:t>(Calibri 28pt)</a:t>
            </a:r>
          </a:p>
          <a:p>
            <a:pPr lvl="3"/>
            <a:r>
              <a:rPr lang="en-US" dirty="0" smtClean="0"/>
              <a:t>Body text</a:t>
            </a:r>
            <a:br>
              <a:rPr lang="en-US" dirty="0" smtClean="0"/>
            </a:br>
            <a:r>
              <a:rPr lang="en-US" dirty="0" smtClean="0"/>
              <a:t>(Calibri 20pt)</a:t>
            </a:r>
          </a:p>
          <a:p>
            <a:pPr lvl="5"/>
            <a:r>
              <a:rPr lang="en-US" dirty="0" smtClean="0"/>
              <a:t>Source (Calibri 16pt)</a:t>
            </a:r>
            <a:endParaRPr lang="en-GB" dirty="0"/>
          </a:p>
        </p:txBody>
      </p:sp>
    </p:spTree>
    <p:extLst>
      <p:ext uri="{BB962C8B-B14F-4D97-AF65-F5344CB8AC3E}">
        <p14:creationId xmlns:p14="http://schemas.microsoft.com/office/powerpoint/2010/main" val="126988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ve icons an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wrap="square"/>
          <a:lstStyle>
            <a:lvl1pPr>
              <a:defRPr/>
            </a:lvl1pPr>
          </a:lstStyle>
          <a:p>
            <a:r>
              <a:rPr lang="en-US" dirty="0" smtClean="0"/>
              <a:t>Click to edit </a:t>
            </a:r>
            <a:r>
              <a:rPr lang="en-GB" sz="3200" b="1" dirty="0" smtClean="0">
                <a:solidFill>
                  <a:schemeClr val="accent2"/>
                </a:solidFill>
              </a:rPr>
              <a:t>Five icons and text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fld id="{FCF2DA76-63CA-4CE1-BCEE-66EE8E877D10}" type="datetime1">
              <a:rPr lang="en-GB" smtClean="0"/>
              <a:t>10/02/2022</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570000" y="3378708"/>
            <a:ext cx="1908000" cy="3003042"/>
          </a:xfrm>
          <a:prstGeom prst="rect">
            <a:avLst/>
          </a:prstGeom>
        </p:spPr>
        <p:txBody>
          <a:bodyPr>
            <a:noAutofit/>
          </a:bodyPr>
          <a:lstStyle>
            <a:lvl1pPr marL="0" indent="0" algn="ctr">
              <a:buFont typeface="Arial" panose="020B0604020202020204" pitchFamily="34" charset="0"/>
              <a:buNone/>
              <a:defRPr>
                <a:solidFill>
                  <a:schemeClr val="accent2"/>
                </a:solidFill>
              </a:defRPr>
            </a:lvl1pPr>
            <a:lvl2pPr marL="0" indent="0" algn="ctr">
              <a:buFont typeface="Arial" panose="020B0604020202020204" pitchFamily="34" charset="0"/>
              <a:buNone/>
              <a:defRPr baseline="0">
                <a:solidFill>
                  <a:schemeClr val="accent2"/>
                </a:solidFill>
              </a:defRPr>
            </a:lvl2pPr>
            <a:lvl3pPr marL="0" indent="0" algn="ctr">
              <a:buNone/>
              <a:defRPr/>
            </a:lvl3pPr>
            <a:lvl4pPr marL="0" indent="0" algn="ctr">
              <a:buFont typeface="Arial" panose="020B0604020202020204" pitchFamily="34" charset="0"/>
              <a:buNone/>
              <a:defRPr/>
            </a:lvl4pPr>
            <a:lvl5pPr marL="0" indent="0" algn="ctr">
              <a:buNone/>
              <a:defRPr baseline="0"/>
            </a:lvl5pPr>
            <a:lvl6pPr marL="0" indent="0" algn="ctr">
              <a:buFont typeface="Arial" panose="020B0604020202020204" pitchFamily="34" charset="0"/>
              <a:buNone/>
              <a:defRPr/>
            </a:lvl6pPr>
          </a:lstStyle>
          <a:p>
            <a:pPr lvl="1"/>
            <a:r>
              <a:rPr lang="en-US" dirty="0" smtClean="0"/>
              <a:t>Subtitle (Calibri 28pt)</a:t>
            </a:r>
          </a:p>
          <a:p>
            <a:pPr lvl="3"/>
            <a:r>
              <a:rPr lang="en-US" dirty="0" smtClean="0"/>
              <a:t>Body text </a:t>
            </a:r>
            <a:br>
              <a:rPr lang="en-US" dirty="0" smtClean="0"/>
            </a:br>
            <a:r>
              <a:rPr lang="en-US" dirty="0" smtClean="0"/>
              <a:t>(Calibri 20pt)</a:t>
            </a:r>
          </a:p>
          <a:p>
            <a:pPr lvl="5"/>
            <a:r>
              <a:rPr lang="en-US" dirty="0" smtClean="0"/>
              <a:t>Source (Calibri 16pt)</a:t>
            </a:r>
            <a:endParaRPr lang="en-GB"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8490" y="1752600"/>
            <a:ext cx="1271019" cy="1271019"/>
          </a:xfrm>
          <a:prstGeom prst="rect">
            <a:avLst/>
          </a:prstGeom>
        </p:spPr>
      </p:pic>
      <p:sp>
        <p:nvSpPr>
          <p:cNvPr id="20" name="Text Placeholder 12"/>
          <p:cNvSpPr>
            <a:spLocks noGrp="1"/>
          </p:cNvSpPr>
          <p:nvPr>
            <p:ph type="body" sz="quarter" idx="14" hasCustomPrompt="1"/>
          </p:nvPr>
        </p:nvSpPr>
        <p:spPr>
          <a:xfrm>
            <a:off x="5142000" y="3378708"/>
            <a:ext cx="1908000" cy="3003042"/>
          </a:xfrm>
          <a:prstGeom prst="rect">
            <a:avLst/>
          </a:prstGeom>
        </p:spPr>
        <p:txBody>
          <a:bodyPr>
            <a:noAutofit/>
          </a:bodyPr>
          <a:lstStyle>
            <a:lvl1pPr marL="0" indent="0" algn="ctr">
              <a:buFont typeface="Arial" panose="020B0604020202020204" pitchFamily="34" charset="0"/>
              <a:buNone/>
              <a:defRPr>
                <a:solidFill>
                  <a:schemeClr val="accent2"/>
                </a:solidFill>
              </a:defRPr>
            </a:lvl1pPr>
            <a:lvl2pPr marL="0" indent="0" algn="ctr">
              <a:buFont typeface="Arial" panose="020B0604020202020204" pitchFamily="34" charset="0"/>
              <a:buNone/>
              <a:defRPr baseline="0">
                <a:solidFill>
                  <a:schemeClr val="accent2"/>
                </a:solidFill>
              </a:defRPr>
            </a:lvl2pPr>
            <a:lvl3pPr marL="0" indent="0" algn="ctr">
              <a:buNone/>
              <a:defRPr/>
            </a:lvl3pPr>
            <a:lvl4pPr marL="0" indent="0" algn="ctr">
              <a:buFont typeface="Arial" panose="020B0604020202020204" pitchFamily="34" charset="0"/>
              <a:buNone/>
              <a:defRPr/>
            </a:lvl4pPr>
            <a:lvl5pPr marL="0" indent="0" algn="ctr">
              <a:buNone/>
              <a:defRPr baseline="0"/>
            </a:lvl5pPr>
            <a:lvl6pPr marL="0" indent="0" algn="ctr">
              <a:buFont typeface="Arial" panose="020B0604020202020204" pitchFamily="34" charset="0"/>
              <a:buNone/>
              <a:defRPr/>
            </a:lvl6pPr>
          </a:lstStyle>
          <a:p>
            <a:pPr lvl="1"/>
            <a:r>
              <a:rPr lang="en-US" dirty="0" smtClean="0"/>
              <a:t>Subtitle (Calibri 28pt)</a:t>
            </a:r>
          </a:p>
          <a:p>
            <a:pPr lvl="3"/>
            <a:r>
              <a:rPr lang="en-US" dirty="0" smtClean="0"/>
              <a:t>Body text </a:t>
            </a:r>
            <a:br>
              <a:rPr lang="en-US" dirty="0" smtClean="0"/>
            </a:br>
            <a:r>
              <a:rPr lang="en-US" dirty="0" smtClean="0"/>
              <a:t>(Calibri 20pt)</a:t>
            </a:r>
          </a:p>
          <a:p>
            <a:pPr lvl="5"/>
            <a:r>
              <a:rPr lang="en-US" dirty="0" smtClean="0"/>
              <a:t>Source (Calibri 16pt)</a:t>
            </a:r>
            <a:endParaRPr lang="en-GB"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60490" y="1752600"/>
            <a:ext cx="1271019" cy="1271019"/>
          </a:xfrm>
          <a:prstGeom prst="rect">
            <a:avLst/>
          </a:prstGeom>
        </p:spPr>
      </p:pic>
      <p:sp>
        <p:nvSpPr>
          <p:cNvPr id="22" name="Text Placeholder 12"/>
          <p:cNvSpPr>
            <a:spLocks noGrp="1"/>
          </p:cNvSpPr>
          <p:nvPr>
            <p:ph type="body" sz="quarter" idx="15" hasCustomPrompt="1"/>
          </p:nvPr>
        </p:nvSpPr>
        <p:spPr>
          <a:xfrm>
            <a:off x="9720350" y="3378708"/>
            <a:ext cx="1908000" cy="3003042"/>
          </a:xfrm>
          <a:prstGeom prst="rect">
            <a:avLst/>
          </a:prstGeom>
        </p:spPr>
        <p:txBody>
          <a:bodyPr>
            <a:noAutofit/>
          </a:bodyPr>
          <a:lstStyle>
            <a:lvl1pPr marL="0" indent="0" algn="ctr">
              <a:buFont typeface="Arial" panose="020B0604020202020204" pitchFamily="34" charset="0"/>
              <a:buNone/>
              <a:defRPr>
                <a:solidFill>
                  <a:schemeClr val="accent2"/>
                </a:solidFill>
              </a:defRPr>
            </a:lvl1pPr>
            <a:lvl2pPr marL="0" indent="0" algn="ctr">
              <a:buFont typeface="Arial" panose="020B0604020202020204" pitchFamily="34" charset="0"/>
              <a:buNone/>
              <a:defRPr baseline="0">
                <a:solidFill>
                  <a:schemeClr val="accent2"/>
                </a:solidFill>
              </a:defRPr>
            </a:lvl2pPr>
            <a:lvl3pPr marL="0" indent="0" algn="ctr">
              <a:buNone/>
              <a:defRPr/>
            </a:lvl3pPr>
            <a:lvl4pPr marL="0" indent="0" algn="ctr">
              <a:buFont typeface="Arial" panose="020B0604020202020204" pitchFamily="34" charset="0"/>
              <a:buNone/>
              <a:defRPr/>
            </a:lvl4pPr>
            <a:lvl5pPr marL="0" indent="0" algn="ctr">
              <a:buNone/>
              <a:defRPr baseline="0"/>
            </a:lvl5pPr>
            <a:lvl6pPr marL="0" indent="0" algn="ctr">
              <a:buFont typeface="Arial" panose="020B0604020202020204" pitchFamily="34" charset="0"/>
              <a:buNone/>
              <a:defRPr/>
            </a:lvl6pPr>
          </a:lstStyle>
          <a:p>
            <a:pPr lvl="1"/>
            <a:r>
              <a:rPr lang="en-US" dirty="0" smtClean="0"/>
              <a:t>Subtitle (Calibri 28pt)</a:t>
            </a:r>
          </a:p>
          <a:p>
            <a:pPr lvl="3"/>
            <a:r>
              <a:rPr lang="en-US" dirty="0" smtClean="0"/>
              <a:t>Body text </a:t>
            </a:r>
            <a:br>
              <a:rPr lang="en-US" dirty="0" smtClean="0"/>
            </a:br>
            <a:r>
              <a:rPr lang="en-US" dirty="0" smtClean="0"/>
              <a:t>(Calibri 20pt)</a:t>
            </a:r>
          </a:p>
          <a:p>
            <a:pPr lvl="5"/>
            <a:r>
              <a:rPr lang="en-US" dirty="0" smtClean="0"/>
              <a:t>Source (Calibri 16pt)</a:t>
            </a:r>
            <a:endParaRPr lang="en-GB"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8840" y="1752600"/>
            <a:ext cx="1271019" cy="1271019"/>
          </a:xfrm>
          <a:prstGeom prst="rect">
            <a:avLst/>
          </a:prstGeom>
        </p:spPr>
      </p:pic>
      <p:sp>
        <p:nvSpPr>
          <p:cNvPr id="24" name="Text Placeholder 12"/>
          <p:cNvSpPr>
            <a:spLocks noGrp="1"/>
          </p:cNvSpPr>
          <p:nvPr>
            <p:ph type="body" sz="quarter" idx="16" hasCustomPrompt="1"/>
          </p:nvPr>
        </p:nvSpPr>
        <p:spPr>
          <a:xfrm>
            <a:off x="7431174" y="3378708"/>
            <a:ext cx="1908000" cy="3003042"/>
          </a:xfrm>
          <a:prstGeom prst="rect">
            <a:avLst/>
          </a:prstGeom>
        </p:spPr>
        <p:txBody>
          <a:bodyPr>
            <a:noAutofit/>
          </a:bodyPr>
          <a:lstStyle>
            <a:lvl1pPr marL="0" indent="0" algn="ctr">
              <a:buFont typeface="Arial" panose="020B0604020202020204" pitchFamily="34" charset="0"/>
              <a:buNone/>
              <a:defRPr>
                <a:solidFill>
                  <a:schemeClr val="accent2"/>
                </a:solidFill>
              </a:defRPr>
            </a:lvl1pPr>
            <a:lvl2pPr marL="0" indent="0" algn="ctr">
              <a:buFont typeface="Arial" panose="020B0604020202020204" pitchFamily="34" charset="0"/>
              <a:buNone/>
              <a:defRPr baseline="0">
                <a:solidFill>
                  <a:schemeClr val="accent2"/>
                </a:solidFill>
              </a:defRPr>
            </a:lvl2pPr>
            <a:lvl3pPr marL="0" indent="0" algn="ctr">
              <a:buNone/>
              <a:defRPr/>
            </a:lvl3pPr>
            <a:lvl4pPr marL="0" indent="0" algn="ctr">
              <a:buFont typeface="Arial" panose="020B0604020202020204" pitchFamily="34" charset="0"/>
              <a:buNone/>
              <a:defRPr/>
            </a:lvl4pPr>
            <a:lvl5pPr marL="0" indent="0" algn="ctr">
              <a:buNone/>
              <a:defRPr baseline="0"/>
            </a:lvl5pPr>
            <a:lvl6pPr marL="0" indent="0" algn="ctr">
              <a:buFont typeface="Arial" panose="020B0604020202020204" pitchFamily="34" charset="0"/>
              <a:buNone/>
              <a:defRPr/>
            </a:lvl6pPr>
          </a:lstStyle>
          <a:p>
            <a:pPr lvl="1"/>
            <a:r>
              <a:rPr lang="en-US" dirty="0" smtClean="0"/>
              <a:t>Subtitle (Calibri 28pt)</a:t>
            </a:r>
          </a:p>
          <a:p>
            <a:pPr lvl="3"/>
            <a:r>
              <a:rPr lang="en-US" dirty="0" smtClean="0"/>
              <a:t>Body text </a:t>
            </a:r>
            <a:br>
              <a:rPr lang="en-US" dirty="0" smtClean="0"/>
            </a:br>
            <a:r>
              <a:rPr lang="en-US" dirty="0" smtClean="0"/>
              <a:t>(Calibri 20pt)</a:t>
            </a:r>
          </a:p>
          <a:p>
            <a:pPr lvl="5"/>
            <a:r>
              <a:rPr lang="en-US" dirty="0" smtClean="0"/>
              <a:t>Source (Calibri 16pt)</a:t>
            </a:r>
            <a:endParaRPr lang="en-GB" dirty="0"/>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9664" y="1752600"/>
            <a:ext cx="1271019" cy="1271019"/>
          </a:xfrm>
          <a:prstGeom prst="rect">
            <a:avLst/>
          </a:prstGeom>
        </p:spPr>
      </p:pic>
      <p:sp>
        <p:nvSpPr>
          <p:cNvPr id="26" name="Text Placeholder 12"/>
          <p:cNvSpPr>
            <a:spLocks noGrp="1"/>
          </p:cNvSpPr>
          <p:nvPr>
            <p:ph type="body" sz="quarter" idx="17" hasCustomPrompt="1"/>
          </p:nvPr>
        </p:nvSpPr>
        <p:spPr>
          <a:xfrm>
            <a:off x="2852911" y="3378708"/>
            <a:ext cx="1908000" cy="3003042"/>
          </a:xfrm>
          <a:prstGeom prst="rect">
            <a:avLst/>
          </a:prstGeom>
        </p:spPr>
        <p:txBody>
          <a:bodyPr>
            <a:noAutofit/>
          </a:bodyPr>
          <a:lstStyle>
            <a:lvl1pPr marL="0" indent="0" algn="ctr">
              <a:buFont typeface="Arial" panose="020B0604020202020204" pitchFamily="34" charset="0"/>
              <a:buNone/>
              <a:defRPr>
                <a:solidFill>
                  <a:schemeClr val="accent2"/>
                </a:solidFill>
              </a:defRPr>
            </a:lvl1pPr>
            <a:lvl2pPr marL="0" indent="0" algn="ctr">
              <a:buFont typeface="Arial" panose="020B0604020202020204" pitchFamily="34" charset="0"/>
              <a:buNone/>
              <a:defRPr baseline="0">
                <a:solidFill>
                  <a:schemeClr val="accent2"/>
                </a:solidFill>
              </a:defRPr>
            </a:lvl2pPr>
            <a:lvl3pPr marL="0" indent="0" algn="ctr">
              <a:buNone/>
              <a:defRPr/>
            </a:lvl3pPr>
            <a:lvl4pPr marL="0" indent="0" algn="ctr">
              <a:buFont typeface="Arial" panose="020B0604020202020204" pitchFamily="34" charset="0"/>
              <a:buNone/>
              <a:defRPr/>
            </a:lvl4pPr>
            <a:lvl5pPr marL="0" indent="0" algn="ctr">
              <a:buNone/>
              <a:defRPr baseline="0"/>
            </a:lvl5pPr>
            <a:lvl6pPr marL="0" indent="0" algn="ctr">
              <a:buFont typeface="Arial" panose="020B0604020202020204" pitchFamily="34" charset="0"/>
              <a:buNone/>
              <a:defRPr/>
            </a:lvl6pPr>
          </a:lstStyle>
          <a:p>
            <a:pPr lvl="1"/>
            <a:r>
              <a:rPr lang="en-US" dirty="0" smtClean="0"/>
              <a:t>Subtitle (Calibri 28pt)</a:t>
            </a:r>
          </a:p>
          <a:p>
            <a:pPr lvl="3"/>
            <a:r>
              <a:rPr lang="en-US" dirty="0" smtClean="0"/>
              <a:t>Body text </a:t>
            </a:r>
            <a:br>
              <a:rPr lang="en-US" dirty="0" smtClean="0"/>
            </a:br>
            <a:r>
              <a:rPr lang="en-US" dirty="0" smtClean="0"/>
              <a:t>(Calibri 20pt)</a:t>
            </a:r>
          </a:p>
          <a:p>
            <a:pPr lvl="5"/>
            <a:r>
              <a:rPr lang="en-US" dirty="0" smtClean="0"/>
              <a:t>Source (Calibri 16pt)</a:t>
            </a:r>
            <a:endParaRPr lang="en-GB" dirty="0"/>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71401" y="1752600"/>
            <a:ext cx="1271019" cy="1271019"/>
          </a:xfrm>
          <a:prstGeom prst="rect">
            <a:avLst/>
          </a:prstGeom>
        </p:spPr>
      </p:pic>
    </p:spTree>
    <p:extLst>
      <p:ext uri="{BB962C8B-B14F-4D97-AF65-F5344CB8AC3E}">
        <p14:creationId xmlns:p14="http://schemas.microsoft.com/office/powerpoint/2010/main" val="527421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Narrow Cover 2">
    <p:spTree>
      <p:nvGrpSpPr>
        <p:cNvPr id="1" name=""/>
        <p:cNvGrpSpPr/>
        <p:nvPr/>
      </p:nvGrpSpPr>
      <p:grpSpPr>
        <a:xfrm>
          <a:off x="0" y="0"/>
          <a:ext cx="0" cy="0"/>
          <a:chOff x="0" y="0"/>
          <a:chExt cx="0" cy="0"/>
        </a:xfrm>
      </p:grpSpPr>
      <p:sp>
        <p:nvSpPr>
          <p:cNvPr id="12" name="Rectangle 11"/>
          <p:cNvSpPr/>
          <p:nvPr userDrawn="1"/>
        </p:nvSpPr>
        <p:spPr>
          <a:xfrm>
            <a:off x="8382794" y="1371600"/>
            <a:ext cx="3809603" cy="4116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8382661" y="5487988"/>
            <a:ext cx="3810927" cy="1370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a:off x="7623175" y="1371600"/>
            <a:ext cx="759619" cy="4116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0669588" y="0"/>
            <a:ext cx="1522412"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Text Placeholder 278"/>
          <p:cNvSpPr>
            <a:spLocks noGrp="1"/>
          </p:cNvSpPr>
          <p:nvPr>
            <p:ph type="body" sz="quarter" idx="11" hasCustomPrompt="1"/>
          </p:nvPr>
        </p:nvSpPr>
        <p:spPr>
          <a:xfrm>
            <a:off x="5618888" y="501480"/>
            <a:ext cx="4795111" cy="367200"/>
          </a:xfrm>
          <a:noFill/>
        </p:spPr>
        <p:txBody>
          <a:bodyPr wrap="square" lIns="0" tIns="0" rIns="0" bIns="0" rtlCol="0" anchor="ctr" anchorCtr="0">
            <a:noAutofit/>
          </a:bodyPr>
          <a:lstStyle>
            <a:lvl1pPr marL="0" indent="0" algn="r">
              <a:spcAft>
                <a:spcPts val="0"/>
              </a:spcAft>
              <a:buNone/>
              <a:defRPr lang="en-US" sz="2400" dirty="0" smtClean="0">
                <a:solidFill>
                  <a:srgbClr val="002B4C"/>
                </a:solidFill>
              </a:defRPr>
            </a:lvl1pPr>
            <a:lvl2pPr>
              <a:defRPr lang="en-US" sz="1800" dirty="0" smtClean="0"/>
            </a:lvl2pPr>
            <a:lvl3pPr>
              <a:defRPr lang="en-US" sz="1800" dirty="0" smtClean="0"/>
            </a:lvl3pPr>
            <a:lvl4pPr>
              <a:defRPr lang="en-US" sz="1800" dirty="0" smtClean="0"/>
            </a:lvl4pPr>
            <a:lvl5pPr>
              <a:defRPr lang="en-GB" sz="1800" dirty="0"/>
            </a:lvl5pPr>
          </a:lstStyle>
          <a:p>
            <a:pPr marL="0" lvl="0" algn="r"/>
            <a:r>
              <a:rPr lang="en-US" sz="2400" dirty="0" smtClean="0">
                <a:solidFill>
                  <a:srgbClr val="002B4C"/>
                </a:solidFill>
              </a:rPr>
              <a:t>Click to add Presentation title signpost </a:t>
            </a:r>
            <a:endParaRPr lang="en-US" dirty="0" smtClean="0"/>
          </a:p>
        </p:txBody>
      </p:sp>
      <p:pic>
        <p:nvPicPr>
          <p:cNvPr id="280" name="Picture 2" descr="BoE logo_A4 master"/>
          <p:cNvPicPr>
            <a:picLocks noChangeAspect="1" noChangeArrowheads="1"/>
          </p:cNvPicPr>
          <p:nvPr userDrawn="1"/>
        </p:nvPicPr>
        <p:blipFill>
          <a:blip r:embed="rId2" cstate="print"/>
          <a:srcRect/>
          <a:stretch>
            <a:fillRect/>
          </a:stretch>
        </p:blipFill>
        <p:spPr bwMode="auto">
          <a:xfrm>
            <a:off x="457200" y="456300"/>
            <a:ext cx="2995962" cy="572400"/>
          </a:xfrm>
          <a:prstGeom prst="rect">
            <a:avLst/>
          </a:prstGeom>
          <a:noFill/>
          <a:ln w="9525">
            <a:noFill/>
            <a:miter lim="800000"/>
            <a:headEnd/>
            <a:tailEnd/>
          </a:ln>
        </p:spPr>
      </p:pic>
      <p:sp>
        <p:nvSpPr>
          <p:cNvPr id="288" name="Text Placeholder 287"/>
          <p:cNvSpPr>
            <a:spLocks noGrp="1"/>
          </p:cNvSpPr>
          <p:nvPr>
            <p:ph type="body" sz="quarter" idx="13" hasCustomPrompt="1"/>
          </p:nvPr>
        </p:nvSpPr>
        <p:spPr>
          <a:xfrm>
            <a:off x="457200" y="5487988"/>
            <a:ext cx="7165974" cy="982800"/>
          </a:xfrm>
        </p:spPr>
        <p:txBody>
          <a:bodyPr rIns="457200" anchor="b" anchorCtr="0"/>
          <a:lstStyle>
            <a:lvl1pPr marL="0" indent="0">
              <a:spcAft>
                <a:spcPts val="0"/>
              </a:spcAft>
              <a:buNone/>
              <a:defRPr sz="2000" b="1" baseline="0">
                <a:solidFill>
                  <a:schemeClr val="accent4"/>
                </a:solidFill>
              </a:defRPr>
            </a:lvl1pPr>
            <a:lvl2pPr marL="0" indent="0">
              <a:spcAft>
                <a:spcPts val="0"/>
              </a:spcAft>
              <a:buFont typeface="Arial" panose="020B0604020202020204" pitchFamily="34" charset="0"/>
              <a:buNone/>
              <a:defRPr sz="2000" b="0">
                <a:solidFill>
                  <a:schemeClr val="accent4"/>
                </a:solidFill>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smtClean="0"/>
              <a:t>Click to add Name Surname</a:t>
            </a:r>
          </a:p>
          <a:p>
            <a:pPr lvl="1"/>
            <a:r>
              <a:rPr lang="en-US" dirty="0" smtClean="0"/>
              <a:t>Title/Date</a:t>
            </a:r>
            <a:endParaRPr lang="en-GB" dirty="0"/>
          </a:p>
        </p:txBody>
      </p:sp>
      <p:sp>
        <p:nvSpPr>
          <p:cNvPr id="290" name="Picture Placeholder 289"/>
          <p:cNvSpPr>
            <a:spLocks noGrp="1" noChangeAspect="1"/>
          </p:cNvSpPr>
          <p:nvPr>
            <p:ph type="pic" sz="quarter" idx="14"/>
          </p:nvPr>
        </p:nvSpPr>
        <p:spPr>
          <a:xfrm>
            <a:off x="10961688" y="190785"/>
            <a:ext cx="964800" cy="964800"/>
          </a:xfrm>
        </p:spPr>
        <p:txBody>
          <a:bodyPr/>
          <a:lstStyle>
            <a:lvl1pPr marL="0" indent="0">
              <a:buNone/>
              <a:defRPr sz="1800">
                <a:solidFill>
                  <a:schemeClr val="bg1"/>
                </a:solidFill>
              </a:defRPr>
            </a:lvl1pPr>
          </a:lstStyle>
          <a:p>
            <a:r>
              <a:rPr lang="en-US" smtClean="0"/>
              <a:t>Click icon to add picture</a:t>
            </a:r>
            <a:endParaRPr lang="en-GB" dirty="0"/>
          </a:p>
        </p:txBody>
      </p:sp>
      <p:sp>
        <p:nvSpPr>
          <p:cNvPr id="15" name="Picture Placeholder 276"/>
          <p:cNvSpPr>
            <a:spLocks noGrp="1"/>
          </p:cNvSpPr>
          <p:nvPr>
            <p:ph type="pic" sz="quarter" idx="10"/>
          </p:nvPr>
        </p:nvSpPr>
        <p:spPr>
          <a:xfrm>
            <a:off x="8382794" y="1371600"/>
            <a:ext cx="3808800" cy="4114800"/>
          </a:xfrm>
          <a:noFill/>
        </p:spPr>
        <p:txBody>
          <a:bodyPr/>
          <a:lstStyle/>
          <a:p>
            <a:r>
              <a:rPr lang="en-US" smtClean="0"/>
              <a:t>Click icon to add picture</a:t>
            </a:r>
            <a:endParaRPr lang="en-GB" dirty="0"/>
          </a:p>
        </p:txBody>
      </p:sp>
      <p:sp>
        <p:nvSpPr>
          <p:cNvPr id="62" name="Text Placeholder 2"/>
          <p:cNvSpPr>
            <a:spLocks noGrp="1"/>
          </p:cNvSpPr>
          <p:nvPr>
            <p:ph type="body" sz="quarter" idx="15" hasCustomPrompt="1"/>
          </p:nvPr>
        </p:nvSpPr>
        <p:spPr>
          <a:xfrm>
            <a:off x="457199" y="1752600"/>
            <a:ext cx="7165975" cy="3735387"/>
          </a:xfrm>
        </p:spPr>
        <p:txBody>
          <a:bodyPr rIns="457200"/>
          <a:lstStyle>
            <a:lvl1pPr marL="0" indent="0">
              <a:spcAft>
                <a:spcPts val="2400"/>
              </a:spcAft>
              <a:buNone/>
              <a:defRPr sz="4800"/>
            </a:lvl1pPr>
            <a:lvl2pPr marL="0" indent="0">
              <a:buFont typeface="Arial" panose="020B0604020202020204" pitchFamily="34" charset="0"/>
              <a:buNone/>
              <a:defRPr sz="3200"/>
            </a:lvl2pPr>
            <a:lvl3pPr marL="0" indent="0">
              <a:buNone/>
              <a:defRPr/>
            </a:lvl3pPr>
            <a:lvl4pPr marL="0" indent="0">
              <a:buFont typeface="Arial" panose="020B0604020202020204" pitchFamily="34" charset="0"/>
              <a:buNone/>
              <a:defRPr/>
            </a:lvl4pPr>
            <a:lvl5pPr marL="0" indent="0">
              <a:buNone/>
              <a:defRPr/>
            </a:lvl5pPr>
          </a:lstStyle>
          <a:p>
            <a:pPr lvl="0"/>
            <a:r>
              <a:rPr lang="en-GB" dirty="0" smtClean="0"/>
              <a:t>Click to edit title </a:t>
            </a:r>
            <a:br>
              <a:rPr lang="en-GB" dirty="0" smtClean="0"/>
            </a:br>
            <a:r>
              <a:rPr lang="en-GB" dirty="0" smtClean="0"/>
              <a:t>(Calibri 48pt)</a:t>
            </a:r>
          </a:p>
          <a:p>
            <a:pPr lvl="1"/>
            <a:r>
              <a:rPr lang="en-US" dirty="0" smtClean="0"/>
              <a:t>Presentation subtitle </a:t>
            </a:r>
            <a:br>
              <a:rPr lang="en-US" dirty="0" smtClean="0"/>
            </a:br>
            <a:r>
              <a:rPr lang="en-US" dirty="0" smtClean="0"/>
              <a:t>(Calibri 32pt)</a:t>
            </a:r>
          </a:p>
          <a:p>
            <a:pPr lvl="1"/>
            <a:endParaRPr lang="en-US" dirty="0" smtClean="0"/>
          </a:p>
        </p:txBody>
      </p:sp>
      <p:grpSp>
        <p:nvGrpSpPr>
          <p:cNvPr id="598" name="Group 597"/>
          <p:cNvGrpSpPr>
            <a:grpSpLocks noChangeAspect="1"/>
          </p:cNvGrpSpPr>
          <p:nvPr userDrawn="1"/>
        </p:nvGrpSpPr>
        <p:grpSpPr>
          <a:xfrm>
            <a:off x="8473922" y="5587197"/>
            <a:ext cx="3616629" cy="1205543"/>
            <a:chOff x="5970588" y="1308100"/>
            <a:chExt cx="1671638" cy="557213"/>
          </a:xfrm>
          <a:solidFill>
            <a:srgbClr val="FFFFFF">
              <a:alpha val="25098"/>
            </a:srgbClr>
          </a:solidFill>
        </p:grpSpPr>
        <p:sp>
          <p:nvSpPr>
            <p:cNvPr id="600" name="Freeform 125"/>
            <p:cNvSpPr>
              <a:spLocks/>
            </p:cNvSpPr>
            <p:nvPr/>
          </p:nvSpPr>
          <p:spPr bwMode="auto">
            <a:xfrm>
              <a:off x="5970588" y="1308100"/>
              <a:ext cx="61913" cy="61913"/>
            </a:xfrm>
            <a:custGeom>
              <a:avLst/>
              <a:gdLst>
                <a:gd name="T0" fmla="*/ 78 w 78"/>
                <a:gd name="T1" fmla="*/ 39 h 78"/>
                <a:gd name="T2" fmla="*/ 66 w 78"/>
                <a:gd name="T3" fmla="*/ 28 h 78"/>
                <a:gd name="T4" fmla="*/ 66 w 78"/>
                <a:gd name="T5" fmla="*/ 28 h 78"/>
                <a:gd name="T6" fmla="*/ 55 w 78"/>
                <a:gd name="T7" fmla="*/ 35 h 78"/>
                <a:gd name="T8" fmla="*/ 43 w 78"/>
                <a:gd name="T9" fmla="*/ 35 h 78"/>
                <a:gd name="T10" fmla="*/ 43 w 78"/>
                <a:gd name="T11" fmla="*/ 23 h 78"/>
                <a:gd name="T12" fmla="*/ 50 w 78"/>
                <a:gd name="T13" fmla="*/ 12 h 78"/>
                <a:gd name="T14" fmla="*/ 50 w 78"/>
                <a:gd name="T15" fmla="*/ 12 h 78"/>
                <a:gd name="T16" fmla="*/ 39 w 78"/>
                <a:gd name="T17" fmla="*/ 0 h 78"/>
                <a:gd name="T18" fmla="*/ 27 w 78"/>
                <a:gd name="T19" fmla="*/ 12 h 78"/>
                <a:gd name="T20" fmla="*/ 27 w 78"/>
                <a:gd name="T21" fmla="*/ 12 h 78"/>
                <a:gd name="T22" fmla="*/ 34 w 78"/>
                <a:gd name="T23" fmla="*/ 23 h 78"/>
                <a:gd name="T24" fmla="*/ 34 w 78"/>
                <a:gd name="T25" fmla="*/ 35 h 78"/>
                <a:gd name="T26" fmla="*/ 22 w 78"/>
                <a:gd name="T27" fmla="*/ 35 h 78"/>
                <a:gd name="T28" fmla="*/ 11 w 78"/>
                <a:gd name="T29" fmla="*/ 28 h 78"/>
                <a:gd name="T30" fmla="*/ 11 w 78"/>
                <a:gd name="T31" fmla="*/ 28 h 78"/>
                <a:gd name="T32" fmla="*/ 0 w 78"/>
                <a:gd name="T33" fmla="*/ 39 h 78"/>
                <a:gd name="T34" fmla="*/ 11 w 78"/>
                <a:gd name="T35" fmla="*/ 51 h 78"/>
                <a:gd name="T36" fmla="*/ 11 w 78"/>
                <a:gd name="T37" fmla="*/ 51 h 78"/>
                <a:gd name="T38" fmla="*/ 22 w 78"/>
                <a:gd name="T39" fmla="*/ 44 h 78"/>
                <a:gd name="T40" fmla="*/ 34 w 78"/>
                <a:gd name="T41" fmla="*/ 44 h 78"/>
                <a:gd name="T42" fmla="*/ 34 w 78"/>
                <a:gd name="T43" fmla="*/ 56 h 78"/>
                <a:gd name="T44" fmla="*/ 27 w 78"/>
                <a:gd name="T45" fmla="*/ 67 h 78"/>
                <a:gd name="T46" fmla="*/ 27 w 78"/>
                <a:gd name="T47" fmla="*/ 67 h 78"/>
                <a:gd name="T48" fmla="*/ 39 w 78"/>
                <a:gd name="T49" fmla="*/ 78 h 78"/>
                <a:gd name="T50" fmla="*/ 50 w 78"/>
                <a:gd name="T51" fmla="*/ 67 h 78"/>
                <a:gd name="T52" fmla="*/ 50 w 78"/>
                <a:gd name="T53" fmla="*/ 67 h 78"/>
                <a:gd name="T54" fmla="*/ 43 w 78"/>
                <a:gd name="T55" fmla="*/ 56 h 78"/>
                <a:gd name="T56" fmla="*/ 43 w 78"/>
                <a:gd name="T57" fmla="*/ 44 h 78"/>
                <a:gd name="T58" fmla="*/ 55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1" y="28"/>
                    <a:pt x="57" y="31"/>
                    <a:pt x="55" y="35"/>
                  </a:cubicBezTo>
                  <a:cubicBezTo>
                    <a:pt x="43" y="35"/>
                    <a:pt x="43" y="35"/>
                    <a:pt x="43" y="35"/>
                  </a:cubicBezTo>
                  <a:cubicBezTo>
                    <a:pt x="43" y="23"/>
                    <a:pt x="43" y="23"/>
                    <a:pt x="43" y="23"/>
                  </a:cubicBezTo>
                  <a:cubicBezTo>
                    <a:pt x="47" y="21"/>
                    <a:pt x="50" y="17"/>
                    <a:pt x="50" y="12"/>
                  </a:cubicBezTo>
                  <a:cubicBezTo>
                    <a:pt x="50" y="12"/>
                    <a:pt x="50" y="12"/>
                    <a:pt x="50" y="12"/>
                  </a:cubicBezTo>
                  <a:cubicBezTo>
                    <a:pt x="50" y="6"/>
                    <a:pt x="45" y="0"/>
                    <a:pt x="39" y="0"/>
                  </a:cubicBezTo>
                  <a:cubicBezTo>
                    <a:pt x="32" y="0"/>
                    <a:pt x="27" y="6"/>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39"/>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8"/>
                    <a:pt x="39" y="78"/>
                  </a:cubicBezTo>
                  <a:cubicBezTo>
                    <a:pt x="45" y="78"/>
                    <a:pt x="50" y="73"/>
                    <a:pt x="50" y="67"/>
                  </a:cubicBezTo>
                  <a:cubicBezTo>
                    <a:pt x="50" y="67"/>
                    <a:pt x="50" y="67"/>
                    <a:pt x="50" y="67"/>
                  </a:cubicBezTo>
                  <a:cubicBezTo>
                    <a:pt x="50" y="62"/>
                    <a:pt x="47" y="58"/>
                    <a:pt x="43" y="56"/>
                  </a:cubicBezTo>
                  <a:cubicBezTo>
                    <a:pt x="43" y="44"/>
                    <a:pt x="43" y="44"/>
                    <a:pt x="43" y="44"/>
                  </a:cubicBezTo>
                  <a:cubicBezTo>
                    <a:pt x="55" y="44"/>
                    <a:pt x="55" y="44"/>
                    <a:pt x="55" y="44"/>
                  </a:cubicBezTo>
                  <a:cubicBezTo>
                    <a:pt x="57" y="48"/>
                    <a:pt x="61"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1" name="Freeform 126"/>
            <p:cNvSpPr>
              <a:spLocks/>
            </p:cNvSpPr>
            <p:nvPr/>
          </p:nvSpPr>
          <p:spPr bwMode="auto">
            <a:xfrm>
              <a:off x="6092825" y="1308100"/>
              <a:ext cx="63500" cy="61913"/>
            </a:xfrm>
            <a:custGeom>
              <a:avLst/>
              <a:gdLst>
                <a:gd name="T0" fmla="*/ 78 w 78"/>
                <a:gd name="T1" fmla="*/ 39 h 78"/>
                <a:gd name="T2" fmla="*/ 66 w 78"/>
                <a:gd name="T3" fmla="*/ 28 h 78"/>
                <a:gd name="T4" fmla="*/ 66 w 78"/>
                <a:gd name="T5" fmla="*/ 28 h 78"/>
                <a:gd name="T6" fmla="*/ 56 w 78"/>
                <a:gd name="T7" fmla="*/ 35 h 78"/>
                <a:gd name="T8" fmla="*/ 43 w 78"/>
                <a:gd name="T9" fmla="*/ 35 h 78"/>
                <a:gd name="T10" fmla="*/ 43 w 78"/>
                <a:gd name="T11" fmla="*/ 23 h 78"/>
                <a:gd name="T12" fmla="*/ 51 w 78"/>
                <a:gd name="T13" fmla="*/ 12 h 78"/>
                <a:gd name="T14" fmla="*/ 51 w 78"/>
                <a:gd name="T15" fmla="*/ 12 h 78"/>
                <a:gd name="T16" fmla="*/ 39 w 78"/>
                <a:gd name="T17" fmla="*/ 0 h 78"/>
                <a:gd name="T18" fmla="*/ 27 w 78"/>
                <a:gd name="T19" fmla="*/ 12 h 78"/>
                <a:gd name="T20" fmla="*/ 27 w 78"/>
                <a:gd name="T21" fmla="*/ 12 h 78"/>
                <a:gd name="T22" fmla="*/ 35 w 78"/>
                <a:gd name="T23" fmla="*/ 23 h 78"/>
                <a:gd name="T24" fmla="*/ 35 w 78"/>
                <a:gd name="T25" fmla="*/ 35 h 78"/>
                <a:gd name="T26" fmla="*/ 22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2 w 78"/>
                <a:gd name="T39" fmla="*/ 44 h 78"/>
                <a:gd name="T40" fmla="*/ 35 w 78"/>
                <a:gd name="T41" fmla="*/ 44 h 78"/>
                <a:gd name="T42" fmla="*/ 35 w 78"/>
                <a:gd name="T43" fmla="*/ 56 h 78"/>
                <a:gd name="T44" fmla="*/ 27 w 78"/>
                <a:gd name="T45" fmla="*/ 67 h 78"/>
                <a:gd name="T46" fmla="*/ 27 w 78"/>
                <a:gd name="T47" fmla="*/ 67 h 78"/>
                <a:gd name="T48" fmla="*/ 39 w 78"/>
                <a:gd name="T49" fmla="*/ 78 h 78"/>
                <a:gd name="T50" fmla="*/ 51 w 78"/>
                <a:gd name="T51" fmla="*/ 67 h 78"/>
                <a:gd name="T52" fmla="*/ 51 w 78"/>
                <a:gd name="T53" fmla="*/ 67 h 78"/>
                <a:gd name="T54" fmla="*/ 43 w 78"/>
                <a:gd name="T55" fmla="*/ 56 h 78"/>
                <a:gd name="T56" fmla="*/ 43 w 78"/>
                <a:gd name="T57" fmla="*/ 44 h 78"/>
                <a:gd name="T58" fmla="*/ 56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2" y="28"/>
                    <a:pt x="57" y="31"/>
                    <a:pt x="56" y="35"/>
                  </a:cubicBezTo>
                  <a:cubicBezTo>
                    <a:pt x="43" y="35"/>
                    <a:pt x="43" y="35"/>
                    <a:pt x="43" y="35"/>
                  </a:cubicBezTo>
                  <a:cubicBezTo>
                    <a:pt x="43" y="23"/>
                    <a:pt x="43" y="23"/>
                    <a:pt x="43" y="23"/>
                  </a:cubicBezTo>
                  <a:cubicBezTo>
                    <a:pt x="48" y="21"/>
                    <a:pt x="51" y="17"/>
                    <a:pt x="51" y="12"/>
                  </a:cubicBezTo>
                  <a:cubicBezTo>
                    <a:pt x="51" y="12"/>
                    <a:pt x="51" y="12"/>
                    <a:pt x="51" y="12"/>
                  </a:cubicBezTo>
                  <a:cubicBezTo>
                    <a:pt x="51" y="6"/>
                    <a:pt x="45" y="0"/>
                    <a:pt x="39" y="0"/>
                  </a:cubicBezTo>
                  <a:cubicBezTo>
                    <a:pt x="33" y="0"/>
                    <a:pt x="27" y="6"/>
                    <a:pt x="27" y="12"/>
                  </a:cubicBezTo>
                  <a:cubicBezTo>
                    <a:pt x="27" y="12"/>
                    <a:pt x="27" y="12"/>
                    <a:pt x="27" y="12"/>
                  </a:cubicBezTo>
                  <a:cubicBezTo>
                    <a:pt x="27" y="17"/>
                    <a:pt x="30" y="21"/>
                    <a:pt x="35" y="23"/>
                  </a:cubicBezTo>
                  <a:cubicBezTo>
                    <a:pt x="35" y="35"/>
                    <a:pt x="35" y="35"/>
                    <a:pt x="35" y="35"/>
                  </a:cubicBezTo>
                  <a:cubicBezTo>
                    <a:pt x="22" y="35"/>
                    <a:pt x="22" y="35"/>
                    <a:pt x="22" y="35"/>
                  </a:cubicBezTo>
                  <a:cubicBezTo>
                    <a:pt x="21" y="31"/>
                    <a:pt x="16"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6" y="51"/>
                    <a:pt x="21" y="48"/>
                    <a:pt x="22" y="44"/>
                  </a:cubicBezTo>
                  <a:cubicBezTo>
                    <a:pt x="35" y="44"/>
                    <a:pt x="35" y="44"/>
                    <a:pt x="35" y="44"/>
                  </a:cubicBezTo>
                  <a:cubicBezTo>
                    <a:pt x="35" y="56"/>
                    <a:pt x="35" y="56"/>
                    <a:pt x="35" y="56"/>
                  </a:cubicBezTo>
                  <a:cubicBezTo>
                    <a:pt x="30" y="58"/>
                    <a:pt x="27" y="62"/>
                    <a:pt x="27" y="67"/>
                  </a:cubicBezTo>
                  <a:cubicBezTo>
                    <a:pt x="27" y="67"/>
                    <a:pt x="27" y="67"/>
                    <a:pt x="27" y="67"/>
                  </a:cubicBezTo>
                  <a:cubicBezTo>
                    <a:pt x="27" y="73"/>
                    <a:pt x="33" y="78"/>
                    <a:pt x="39" y="78"/>
                  </a:cubicBezTo>
                  <a:cubicBezTo>
                    <a:pt x="45" y="78"/>
                    <a:pt x="51" y="73"/>
                    <a:pt x="51" y="67"/>
                  </a:cubicBezTo>
                  <a:cubicBezTo>
                    <a:pt x="51" y="67"/>
                    <a:pt x="51" y="67"/>
                    <a:pt x="51" y="67"/>
                  </a:cubicBezTo>
                  <a:cubicBezTo>
                    <a:pt x="51" y="62"/>
                    <a:pt x="48" y="58"/>
                    <a:pt x="43" y="56"/>
                  </a:cubicBezTo>
                  <a:cubicBezTo>
                    <a:pt x="43" y="44"/>
                    <a:pt x="43" y="44"/>
                    <a:pt x="43" y="44"/>
                  </a:cubicBezTo>
                  <a:cubicBezTo>
                    <a:pt x="56" y="44"/>
                    <a:pt x="56" y="44"/>
                    <a:pt x="56" y="44"/>
                  </a:cubicBezTo>
                  <a:cubicBezTo>
                    <a:pt x="57" y="48"/>
                    <a:pt x="62"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2" name="Freeform 127"/>
            <p:cNvSpPr>
              <a:spLocks/>
            </p:cNvSpPr>
            <p:nvPr/>
          </p:nvSpPr>
          <p:spPr bwMode="auto">
            <a:xfrm>
              <a:off x="6216650" y="1308100"/>
              <a:ext cx="63500" cy="61913"/>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8 w 78"/>
                <a:gd name="T19" fmla="*/ 12 h 78"/>
                <a:gd name="T20" fmla="*/ 28 w 78"/>
                <a:gd name="T21" fmla="*/ 12 h 78"/>
                <a:gd name="T22" fmla="*/ 35 w 78"/>
                <a:gd name="T23" fmla="*/ 23 h 78"/>
                <a:gd name="T24" fmla="*/ 35 w 78"/>
                <a:gd name="T25" fmla="*/ 35 h 78"/>
                <a:gd name="T26" fmla="*/ 23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3 w 78"/>
                <a:gd name="T39" fmla="*/ 44 h 78"/>
                <a:gd name="T40" fmla="*/ 35 w 78"/>
                <a:gd name="T41" fmla="*/ 44 h 78"/>
                <a:gd name="T42" fmla="*/ 35 w 78"/>
                <a:gd name="T43" fmla="*/ 56 h 78"/>
                <a:gd name="T44" fmla="*/ 28 w 78"/>
                <a:gd name="T45" fmla="*/ 67 h 78"/>
                <a:gd name="T46" fmla="*/ 28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3" name="Freeform 128"/>
            <p:cNvSpPr>
              <a:spLocks/>
            </p:cNvSpPr>
            <p:nvPr/>
          </p:nvSpPr>
          <p:spPr bwMode="auto">
            <a:xfrm>
              <a:off x="6340475" y="1308100"/>
              <a:ext cx="63500" cy="61913"/>
            </a:xfrm>
            <a:custGeom>
              <a:avLst/>
              <a:gdLst>
                <a:gd name="T0" fmla="*/ 79 w 79"/>
                <a:gd name="T1" fmla="*/ 39 h 78"/>
                <a:gd name="T2" fmla="*/ 67 w 79"/>
                <a:gd name="T3" fmla="*/ 28 h 78"/>
                <a:gd name="T4" fmla="*/ 67 w 79"/>
                <a:gd name="T5" fmla="*/ 28 h 78"/>
                <a:gd name="T6" fmla="*/ 56 w 79"/>
                <a:gd name="T7" fmla="*/ 35 h 78"/>
                <a:gd name="T8" fmla="*/ 44 w 79"/>
                <a:gd name="T9" fmla="*/ 35 h 78"/>
                <a:gd name="T10" fmla="*/ 44 w 79"/>
                <a:gd name="T11" fmla="*/ 23 h 78"/>
                <a:gd name="T12" fmla="*/ 51 w 79"/>
                <a:gd name="T13" fmla="*/ 12 h 78"/>
                <a:gd name="T14" fmla="*/ 51 w 79"/>
                <a:gd name="T15" fmla="*/ 12 h 78"/>
                <a:gd name="T16" fmla="*/ 40 w 79"/>
                <a:gd name="T17" fmla="*/ 0 h 78"/>
                <a:gd name="T18" fmla="*/ 28 w 79"/>
                <a:gd name="T19" fmla="*/ 12 h 78"/>
                <a:gd name="T20" fmla="*/ 28 w 79"/>
                <a:gd name="T21" fmla="*/ 12 h 78"/>
                <a:gd name="T22" fmla="*/ 35 w 79"/>
                <a:gd name="T23" fmla="*/ 23 h 78"/>
                <a:gd name="T24" fmla="*/ 35 w 79"/>
                <a:gd name="T25" fmla="*/ 35 h 78"/>
                <a:gd name="T26" fmla="*/ 23 w 79"/>
                <a:gd name="T27" fmla="*/ 35 h 78"/>
                <a:gd name="T28" fmla="*/ 12 w 79"/>
                <a:gd name="T29" fmla="*/ 28 h 78"/>
                <a:gd name="T30" fmla="*/ 12 w 79"/>
                <a:gd name="T31" fmla="*/ 28 h 78"/>
                <a:gd name="T32" fmla="*/ 0 w 79"/>
                <a:gd name="T33" fmla="*/ 39 h 78"/>
                <a:gd name="T34" fmla="*/ 12 w 79"/>
                <a:gd name="T35" fmla="*/ 51 h 78"/>
                <a:gd name="T36" fmla="*/ 12 w 79"/>
                <a:gd name="T37" fmla="*/ 51 h 78"/>
                <a:gd name="T38" fmla="*/ 23 w 79"/>
                <a:gd name="T39" fmla="*/ 44 h 78"/>
                <a:gd name="T40" fmla="*/ 35 w 79"/>
                <a:gd name="T41" fmla="*/ 44 h 78"/>
                <a:gd name="T42" fmla="*/ 35 w 79"/>
                <a:gd name="T43" fmla="*/ 56 h 78"/>
                <a:gd name="T44" fmla="*/ 28 w 79"/>
                <a:gd name="T45" fmla="*/ 67 h 78"/>
                <a:gd name="T46" fmla="*/ 28 w 79"/>
                <a:gd name="T47" fmla="*/ 67 h 78"/>
                <a:gd name="T48" fmla="*/ 40 w 79"/>
                <a:gd name="T49" fmla="*/ 78 h 78"/>
                <a:gd name="T50" fmla="*/ 51 w 79"/>
                <a:gd name="T51" fmla="*/ 67 h 78"/>
                <a:gd name="T52" fmla="*/ 51 w 79"/>
                <a:gd name="T53" fmla="*/ 67 h 78"/>
                <a:gd name="T54" fmla="*/ 44 w 79"/>
                <a:gd name="T55" fmla="*/ 56 h 78"/>
                <a:gd name="T56" fmla="*/ 44 w 79"/>
                <a:gd name="T57" fmla="*/ 44 h 78"/>
                <a:gd name="T58" fmla="*/ 56 w 79"/>
                <a:gd name="T59" fmla="*/ 44 h 78"/>
                <a:gd name="T60" fmla="*/ 67 w 79"/>
                <a:gd name="T61" fmla="*/ 51 h 78"/>
                <a:gd name="T62" fmla="*/ 67 w 79"/>
                <a:gd name="T63" fmla="*/ 51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40"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39"/>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40"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9" y="46"/>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4" name="Freeform 129"/>
            <p:cNvSpPr>
              <a:spLocks/>
            </p:cNvSpPr>
            <p:nvPr/>
          </p:nvSpPr>
          <p:spPr bwMode="auto">
            <a:xfrm>
              <a:off x="6464300" y="1308100"/>
              <a:ext cx="63500" cy="61913"/>
            </a:xfrm>
            <a:custGeom>
              <a:avLst/>
              <a:gdLst>
                <a:gd name="T0" fmla="*/ 78 w 78"/>
                <a:gd name="T1" fmla="*/ 39 h 78"/>
                <a:gd name="T2" fmla="*/ 66 w 78"/>
                <a:gd name="T3" fmla="*/ 28 h 78"/>
                <a:gd name="T4" fmla="*/ 66 w 78"/>
                <a:gd name="T5" fmla="*/ 28 h 78"/>
                <a:gd name="T6" fmla="*/ 56 w 78"/>
                <a:gd name="T7" fmla="*/ 35 h 78"/>
                <a:gd name="T8" fmla="*/ 43 w 78"/>
                <a:gd name="T9" fmla="*/ 35 h 78"/>
                <a:gd name="T10" fmla="*/ 43 w 78"/>
                <a:gd name="T11" fmla="*/ 23 h 78"/>
                <a:gd name="T12" fmla="*/ 51 w 78"/>
                <a:gd name="T13" fmla="*/ 12 h 78"/>
                <a:gd name="T14" fmla="*/ 51 w 78"/>
                <a:gd name="T15" fmla="*/ 12 h 78"/>
                <a:gd name="T16" fmla="*/ 39 w 78"/>
                <a:gd name="T17" fmla="*/ 0 h 78"/>
                <a:gd name="T18" fmla="*/ 27 w 78"/>
                <a:gd name="T19" fmla="*/ 12 h 78"/>
                <a:gd name="T20" fmla="*/ 27 w 78"/>
                <a:gd name="T21" fmla="*/ 12 h 78"/>
                <a:gd name="T22" fmla="*/ 34 w 78"/>
                <a:gd name="T23" fmla="*/ 23 h 78"/>
                <a:gd name="T24" fmla="*/ 34 w 78"/>
                <a:gd name="T25" fmla="*/ 35 h 78"/>
                <a:gd name="T26" fmla="*/ 22 w 78"/>
                <a:gd name="T27" fmla="*/ 35 h 78"/>
                <a:gd name="T28" fmla="*/ 11 w 78"/>
                <a:gd name="T29" fmla="*/ 28 h 78"/>
                <a:gd name="T30" fmla="*/ 11 w 78"/>
                <a:gd name="T31" fmla="*/ 28 h 78"/>
                <a:gd name="T32" fmla="*/ 0 w 78"/>
                <a:gd name="T33" fmla="*/ 39 h 78"/>
                <a:gd name="T34" fmla="*/ 11 w 78"/>
                <a:gd name="T35" fmla="*/ 51 h 78"/>
                <a:gd name="T36" fmla="*/ 11 w 78"/>
                <a:gd name="T37" fmla="*/ 51 h 78"/>
                <a:gd name="T38" fmla="*/ 22 w 78"/>
                <a:gd name="T39" fmla="*/ 44 h 78"/>
                <a:gd name="T40" fmla="*/ 34 w 78"/>
                <a:gd name="T41" fmla="*/ 44 h 78"/>
                <a:gd name="T42" fmla="*/ 34 w 78"/>
                <a:gd name="T43" fmla="*/ 56 h 78"/>
                <a:gd name="T44" fmla="*/ 27 w 78"/>
                <a:gd name="T45" fmla="*/ 67 h 78"/>
                <a:gd name="T46" fmla="*/ 27 w 78"/>
                <a:gd name="T47" fmla="*/ 67 h 78"/>
                <a:gd name="T48" fmla="*/ 39 w 78"/>
                <a:gd name="T49" fmla="*/ 78 h 78"/>
                <a:gd name="T50" fmla="*/ 51 w 78"/>
                <a:gd name="T51" fmla="*/ 67 h 78"/>
                <a:gd name="T52" fmla="*/ 51 w 78"/>
                <a:gd name="T53" fmla="*/ 67 h 78"/>
                <a:gd name="T54" fmla="*/ 43 w 78"/>
                <a:gd name="T55" fmla="*/ 56 h 78"/>
                <a:gd name="T56" fmla="*/ 43 w 78"/>
                <a:gd name="T57" fmla="*/ 44 h 78"/>
                <a:gd name="T58" fmla="*/ 56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1" y="28"/>
                    <a:pt x="57" y="31"/>
                    <a:pt x="56" y="35"/>
                  </a:cubicBezTo>
                  <a:cubicBezTo>
                    <a:pt x="43" y="35"/>
                    <a:pt x="43" y="35"/>
                    <a:pt x="43" y="35"/>
                  </a:cubicBezTo>
                  <a:cubicBezTo>
                    <a:pt x="43" y="23"/>
                    <a:pt x="43" y="23"/>
                    <a:pt x="43" y="23"/>
                  </a:cubicBezTo>
                  <a:cubicBezTo>
                    <a:pt x="48" y="21"/>
                    <a:pt x="51" y="17"/>
                    <a:pt x="51" y="12"/>
                  </a:cubicBezTo>
                  <a:cubicBezTo>
                    <a:pt x="51" y="12"/>
                    <a:pt x="51" y="12"/>
                    <a:pt x="51" y="12"/>
                  </a:cubicBezTo>
                  <a:cubicBezTo>
                    <a:pt x="51" y="6"/>
                    <a:pt x="45" y="0"/>
                    <a:pt x="39" y="0"/>
                  </a:cubicBezTo>
                  <a:cubicBezTo>
                    <a:pt x="32" y="0"/>
                    <a:pt x="27" y="6"/>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39"/>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8"/>
                    <a:pt x="39" y="78"/>
                  </a:cubicBezTo>
                  <a:cubicBezTo>
                    <a:pt x="45" y="78"/>
                    <a:pt x="51" y="73"/>
                    <a:pt x="51" y="67"/>
                  </a:cubicBezTo>
                  <a:cubicBezTo>
                    <a:pt x="51" y="67"/>
                    <a:pt x="51" y="67"/>
                    <a:pt x="51" y="67"/>
                  </a:cubicBezTo>
                  <a:cubicBezTo>
                    <a:pt x="51" y="62"/>
                    <a:pt x="48" y="58"/>
                    <a:pt x="43" y="56"/>
                  </a:cubicBezTo>
                  <a:cubicBezTo>
                    <a:pt x="43" y="44"/>
                    <a:pt x="43" y="44"/>
                    <a:pt x="43" y="44"/>
                  </a:cubicBezTo>
                  <a:cubicBezTo>
                    <a:pt x="56" y="44"/>
                    <a:pt x="56" y="44"/>
                    <a:pt x="56" y="44"/>
                  </a:cubicBezTo>
                  <a:cubicBezTo>
                    <a:pt x="57" y="48"/>
                    <a:pt x="61"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5" name="Freeform 130"/>
            <p:cNvSpPr>
              <a:spLocks/>
            </p:cNvSpPr>
            <p:nvPr/>
          </p:nvSpPr>
          <p:spPr bwMode="auto">
            <a:xfrm>
              <a:off x="6588125" y="1308100"/>
              <a:ext cx="63500" cy="61913"/>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8 w 78"/>
                <a:gd name="T19" fmla="*/ 12 h 78"/>
                <a:gd name="T20" fmla="*/ 28 w 78"/>
                <a:gd name="T21" fmla="*/ 12 h 78"/>
                <a:gd name="T22" fmla="*/ 35 w 78"/>
                <a:gd name="T23" fmla="*/ 23 h 78"/>
                <a:gd name="T24" fmla="*/ 35 w 78"/>
                <a:gd name="T25" fmla="*/ 35 h 78"/>
                <a:gd name="T26" fmla="*/ 22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2 w 78"/>
                <a:gd name="T39" fmla="*/ 44 h 78"/>
                <a:gd name="T40" fmla="*/ 35 w 78"/>
                <a:gd name="T41" fmla="*/ 44 h 78"/>
                <a:gd name="T42" fmla="*/ 35 w 78"/>
                <a:gd name="T43" fmla="*/ 56 h 78"/>
                <a:gd name="T44" fmla="*/ 28 w 78"/>
                <a:gd name="T45" fmla="*/ 67 h 78"/>
                <a:gd name="T46" fmla="*/ 28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0" y="21"/>
                    <a:pt x="35" y="23"/>
                  </a:cubicBezTo>
                  <a:cubicBezTo>
                    <a:pt x="35" y="35"/>
                    <a:pt x="35" y="35"/>
                    <a:pt x="35" y="35"/>
                  </a:cubicBezTo>
                  <a:cubicBezTo>
                    <a:pt x="22" y="35"/>
                    <a:pt x="22" y="35"/>
                    <a:pt x="22" y="35"/>
                  </a:cubicBezTo>
                  <a:cubicBezTo>
                    <a:pt x="21" y="31"/>
                    <a:pt x="17"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7" y="51"/>
                    <a:pt x="21" y="48"/>
                    <a:pt x="22" y="44"/>
                  </a:cubicBezTo>
                  <a:cubicBezTo>
                    <a:pt x="35" y="44"/>
                    <a:pt x="35" y="44"/>
                    <a:pt x="35" y="44"/>
                  </a:cubicBezTo>
                  <a:cubicBezTo>
                    <a:pt x="35" y="56"/>
                    <a:pt x="35" y="56"/>
                    <a:pt x="35" y="56"/>
                  </a:cubicBezTo>
                  <a:cubicBezTo>
                    <a:pt x="30"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6" name="Freeform 131"/>
            <p:cNvSpPr>
              <a:spLocks/>
            </p:cNvSpPr>
            <p:nvPr/>
          </p:nvSpPr>
          <p:spPr bwMode="auto">
            <a:xfrm>
              <a:off x="6711950" y="1308100"/>
              <a:ext cx="63500" cy="61913"/>
            </a:xfrm>
            <a:custGeom>
              <a:avLst/>
              <a:gdLst>
                <a:gd name="T0" fmla="*/ 79 w 79"/>
                <a:gd name="T1" fmla="*/ 39 h 78"/>
                <a:gd name="T2" fmla="*/ 67 w 79"/>
                <a:gd name="T3" fmla="*/ 28 h 78"/>
                <a:gd name="T4" fmla="*/ 67 w 79"/>
                <a:gd name="T5" fmla="*/ 28 h 78"/>
                <a:gd name="T6" fmla="*/ 56 w 79"/>
                <a:gd name="T7" fmla="*/ 35 h 78"/>
                <a:gd name="T8" fmla="*/ 44 w 79"/>
                <a:gd name="T9" fmla="*/ 35 h 78"/>
                <a:gd name="T10" fmla="*/ 44 w 79"/>
                <a:gd name="T11" fmla="*/ 23 h 78"/>
                <a:gd name="T12" fmla="*/ 51 w 79"/>
                <a:gd name="T13" fmla="*/ 12 h 78"/>
                <a:gd name="T14" fmla="*/ 51 w 79"/>
                <a:gd name="T15" fmla="*/ 12 h 78"/>
                <a:gd name="T16" fmla="*/ 39 w 79"/>
                <a:gd name="T17" fmla="*/ 0 h 78"/>
                <a:gd name="T18" fmla="*/ 28 w 79"/>
                <a:gd name="T19" fmla="*/ 12 h 78"/>
                <a:gd name="T20" fmla="*/ 28 w 79"/>
                <a:gd name="T21" fmla="*/ 12 h 78"/>
                <a:gd name="T22" fmla="*/ 35 w 79"/>
                <a:gd name="T23" fmla="*/ 23 h 78"/>
                <a:gd name="T24" fmla="*/ 35 w 79"/>
                <a:gd name="T25" fmla="*/ 35 h 78"/>
                <a:gd name="T26" fmla="*/ 23 w 79"/>
                <a:gd name="T27" fmla="*/ 35 h 78"/>
                <a:gd name="T28" fmla="*/ 12 w 79"/>
                <a:gd name="T29" fmla="*/ 28 h 78"/>
                <a:gd name="T30" fmla="*/ 12 w 79"/>
                <a:gd name="T31" fmla="*/ 28 h 78"/>
                <a:gd name="T32" fmla="*/ 0 w 79"/>
                <a:gd name="T33" fmla="*/ 39 h 78"/>
                <a:gd name="T34" fmla="*/ 12 w 79"/>
                <a:gd name="T35" fmla="*/ 51 h 78"/>
                <a:gd name="T36" fmla="*/ 12 w 79"/>
                <a:gd name="T37" fmla="*/ 51 h 78"/>
                <a:gd name="T38" fmla="*/ 23 w 79"/>
                <a:gd name="T39" fmla="*/ 44 h 78"/>
                <a:gd name="T40" fmla="*/ 35 w 79"/>
                <a:gd name="T41" fmla="*/ 44 h 78"/>
                <a:gd name="T42" fmla="*/ 35 w 79"/>
                <a:gd name="T43" fmla="*/ 56 h 78"/>
                <a:gd name="T44" fmla="*/ 28 w 79"/>
                <a:gd name="T45" fmla="*/ 67 h 78"/>
                <a:gd name="T46" fmla="*/ 28 w 79"/>
                <a:gd name="T47" fmla="*/ 67 h 78"/>
                <a:gd name="T48" fmla="*/ 39 w 79"/>
                <a:gd name="T49" fmla="*/ 78 h 78"/>
                <a:gd name="T50" fmla="*/ 51 w 79"/>
                <a:gd name="T51" fmla="*/ 67 h 78"/>
                <a:gd name="T52" fmla="*/ 51 w 79"/>
                <a:gd name="T53" fmla="*/ 67 h 78"/>
                <a:gd name="T54" fmla="*/ 44 w 79"/>
                <a:gd name="T55" fmla="*/ 56 h 78"/>
                <a:gd name="T56" fmla="*/ 44 w 79"/>
                <a:gd name="T57" fmla="*/ 44 h 78"/>
                <a:gd name="T58" fmla="*/ 56 w 79"/>
                <a:gd name="T59" fmla="*/ 44 h 78"/>
                <a:gd name="T60" fmla="*/ 67 w 79"/>
                <a:gd name="T61" fmla="*/ 51 h 78"/>
                <a:gd name="T62" fmla="*/ 67 w 79"/>
                <a:gd name="T63" fmla="*/ 51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39"/>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9" y="46"/>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7" name="Freeform 132"/>
            <p:cNvSpPr>
              <a:spLocks/>
            </p:cNvSpPr>
            <p:nvPr/>
          </p:nvSpPr>
          <p:spPr bwMode="auto">
            <a:xfrm>
              <a:off x="6835775" y="1308100"/>
              <a:ext cx="63500" cy="61913"/>
            </a:xfrm>
            <a:custGeom>
              <a:avLst/>
              <a:gdLst>
                <a:gd name="T0" fmla="*/ 78 w 78"/>
                <a:gd name="T1" fmla="*/ 39 h 78"/>
                <a:gd name="T2" fmla="*/ 66 w 78"/>
                <a:gd name="T3" fmla="*/ 28 h 78"/>
                <a:gd name="T4" fmla="*/ 66 w 78"/>
                <a:gd name="T5" fmla="*/ 28 h 78"/>
                <a:gd name="T6" fmla="*/ 55 w 78"/>
                <a:gd name="T7" fmla="*/ 35 h 78"/>
                <a:gd name="T8" fmla="*/ 43 w 78"/>
                <a:gd name="T9" fmla="*/ 35 h 78"/>
                <a:gd name="T10" fmla="*/ 43 w 78"/>
                <a:gd name="T11" fmla="*/ 23 h 78"/>
                <a:gd name="T12" fmla="*/ 50 w 78"/>
                <a:gd name="T13" fmla="*/ 12 h 78"/>
                <a:gd name="T14" fmla="*/ 50 w 78"/>
                <a:gd name="T15" fmla="*/ 12 h 78"/>
                <a:gd name="T16" fmla="*/ 39 w 78"/>
                <a:gd name="T17" fmla="*/ 0 h 78"/>
                <a:gd name="T18" fmla="*/ 27 w 78"/>
                <a:gd name="T19" fmla="*/ 12 h 78"/>
                <a:gd name="T20" fmla="*/ 27 w 78"/>
                <a:gd name="T21" fmla="*/ 12 h 78"/>
                <a:gd name="T22" fmla="*/ 34 w 78"/>
                <a:gd name="T23" fmla="*/ 23 h 78"/>
                <a:gd name="T24" fmla="*/ 34 w 78"/>
                <a:gd name="T25" fmla="*/ 35 h 78"/>
                <a:gd name="T26" fmla="*/ 22 w 78"/>
                <a:gd name="T27" fmla="*/ 35 h 78"/>
                <a:gd name="T28" fmla="*/ 11 w 78"/>
                <a:gd name="T29" fmla="*/ 28 h 78"/>
                <a:gd name="T30" fmla="*/ 11 w 78"/>
                <a:gd name="T31" fmla="*/ 28 h 78"/>
                <a:gd name="T32" fmla="*/ 0 w 78"/>
                <a:gd name="T33" fmla="*/ 39 h 78"/>
                <a:gd name="T34" fmla="*/ 11 w 78"/>
                <a:gd name="T35" fmla="*/ 51 h 78"/>
                <a:gd name="T36" fmla="*/ 11 w 78"/>
                <a:gd name="T37" fmla="*/ 51 h 78"/>
                <a:gd name="T38" fmla="*/ 22 w 78"/>
                <a:gd name="T39" fmla="*/ 44 h 78"/>
                <a:gd name="T40" fmla="*/ 34 w 78"/>
                <a:gd name="T41" fmla="*/ 44 h 78"/>
                <a:gd name="T42" fmla="*/ 34 w 78"/>
                <a:gd name="T43" fmla="*/ 56 h 78"/>
                <a:gd name="T44" fmla="*/ 27 w 78"/>
                <a:gd name="T45" fmla="*/ 67 h 78"/>
                <a:gd name="T46" fmla="*/ 27 w 78"/>
                <a:gd name="T47" fmla="*/ 67 h 78"/>
                <a:gd name="T48" fmla="*/ 39 w 78"/>
                <a:gd name="T49" fmla="*/ 78 h 78"/>
                <a:gd name="T50" fmla="*/ 50 w 78"/>
                <a:gd name="T51" fmla="*/ 67 h 78"/>
                <a:gd name="T52" fmla="*/ 50 w 78"/>
                <a:gd name="T53" fmla="*/ 67 h 78"/>
                <a:gd name="T54" fmla="*/ 43 w 78"/>
                <a:gd name="T55" fmla="*/ 56 h 78"/>
                <a:gd name="T56" fmla="*/ 43 w 78"/>
                <a:gd name="T57" fmla="*/ 44 h 78"/>
                <a:gd name="T58" fmla="*/ 55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1" y="28"/>
                    <a:pt x="57" y="31"/>
                    <a:pt x="55" y="35"/>
                  </a:cubicBezTo>
                  <a:cubicBezTo>
                    <a:pt x="43" y="35"/>
                    <a:pt x="43" y="35"/>
                    <a:pt x="43" y="35"/>
                  </a:cubicBezTo>
                  <a:cubicBezTo>
                    <a:pt x="43" y="23"/>
                    <a:pt x="43" y="23"/>
                    <a:pt x="43" y="23"/>
                  </a:cubicBezTo>
                  <a:cubicBezTo>
                    <a:pt x="47" y="21"/>
                    <a:pt x="50" y="17"/>
                    <a:pt x="50" y="12"/>
                  </a:cubicBezTo>
                  <a:cubicBezTo>
                    <a:pt x="50" y="12"/>
                    <a:pt x="50" y="12"/>
                    <a:pt x="50" y="12"/>
                  </a:cubicBezTo>
                  <a:cubicBezTo>
                    <a:pt x="50" y="6"/>
                    <a:pt x="45" y="0"/>
                    <a:pt x="39" y="0"/>
                  </a:cubicBezTo>
                  <a:cubicBezTo>
                    <a:pt x="32" y="0"/>
                    <a:pt x="27" y="6"/>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39"/>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8"/>
                    <a:pt x="39" y="78"/>
                  </a:cubicBezTo>
                  <a:cubicBezTo>
                    <a:pt x="45" y="78"/>
                    <a:pt x="50" y="73"/>
                    <a:pt x="50" y="67"/>
                  </a:cubicBezTo>
                  <a:cubicBezTo>
                    <a:pt x="50" y="67"/>
                    <a:pt x="50" y="67"/>
                    <a:pt x="50" y="67"/>
                  </a:cubicBezTo>
                  <a:cubicBezTo>
                    <a:pt x="50" y="62"/>
                    <a:pt x="47" y="58"/>
                    <a:pt x="43" y="56"/>
                  </a:cubicBezTo>
                  <a:cubicBezTo>
                    <a:pt x="43" y="44"/>
                    <a:pt x="43" y="44"/>
                    <a:pt x="43" y="44"/>
                  </a:cubicBezTo>
                  <a:cubicBezTo>
                    <a:pt x="55" y="44"/>
                    <a:pt x="55" y="44"/>
                    <a:pt x="55" y="44"/>
                  </a:cubicBezTo>
                  <a:cubicBezTo>
                    <a:pt x="57" y="48"/>
                    <a:pt x="61"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8" name="Freeform 133"/>
            <p:cNvSpPr>
              <a:spLocks/>
            </p:cNvSpPr>
            <p:nvPr/>
          </p:nvSpPr>
          <p:spPr bwMode="auto">
            <a:xfrm>
              <a:off x="6959600" y="1308100"/>
              <a:ext cx="63500" cy="61913"/>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7 w 78"/>
                <a:gd name="T19" fmla="*/ 12 h 78"/>
                <a:gd name="T20" fmla="*/ 27 w 78"/>
                <a:gd name="T21" fmla="*/ 12 h 78"/>
                <a:gd name="T22" fmla="*/ 35 w 78"/>
                <a:gd name="T23" fmla="*/ 23 h 78"/>
                <a:gd name="T24" fmla="*/ 35 w 78"/>
                <a:gd name="T25" fmla="*/ 35 h 78"/>
                <a:gd name="T26" fmla="*/ 22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2 w 78"/>
                <a:gd name="T39" fmla="*/ 44 h 78"/>
                <a:gd name="T40" fmla="*/ 35 w 78"/>
                <a:gd name="T41" fmla="*/ 44 h 78"/>
                <a:gd name="T42" fmla="*/ 35 w 78"/>
                <a:gd name="T43" fmla="*/ 56 h 78"/>
                <a:gd name="T44" fmla="*/ 27 w 78"/>
                <a:gd name="T45" fmla="*/ 67 h 78"/>
                <a:gd name="T46" fmla="*/ 27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5" y="0"/>
                    <a:pt x="39" y="0"/>
                  </a:cubicBezTo>
                  <a:cubicBezTo>
                    <a:pt x="33" y="0"/>
                    <a:pt x="27" y="6"/>
                    <a:pt x="27" y="12"/>
                  </a:cubicBezTo>
                  <a:cubicBezTo>
                    <a:pt x="27" y="12"/>
                    <a:pt x="27" y="12"/>
                    <a:pt x="27" y="12"/>
                  </a:cubicBezTo>
                  <a:cubicBezTo>
                    <a:pt x="27" y="17"/>
                    <a:pt x="30" y="21"/>
                    <a:pt x="35" y="23"/>
                  </a:cubicBezTo>
                  <a:cubicBezTo>
                    <a:pt x="35" y="35"/>
                    <a:pt x="35" y="35"/>
                    <a:pt x="35" y="35"/>
                  </a:cubicBezTo>
                  <a:cubicBezTo>
                    <a:pt x="22" y="35"/>
                    <a:pt x="22" y="35"/>
                    <a:pt x="22" y="35"/>
                  </a:cubicBezTo>
                  <a:cubicBezTo>
                    <a:pt x="21" y="31"/>
                    <a:pt x="16"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6" y="51"/>
                    <a:pt x="21" y="48"/>
                    <a:pt x="22" y="44"/>
                  </a:cubicBezTo>
                  <a:cubicBezTo>
                    <a:pt x="35" y="44"/>
                    <a:pt x="35" y="44"/>
                    <a:pt x="35" y="44"/>
                  </a:cubicBezTo>
                  <a:cubicBezTo>
                    <a:pt x="35" y="56"/>
                    <a:pt x="35" y="56"/>
                    <a:pt x="35" y="56"/>
                  </a:cubicBezTo>
                  <a:cubicBezTo>
                    <a:pt x="30" y="58"/>
                    <a:pt x="27" y="62"/>
                    <a:pt x="27" y="67"/>
                  </a:cubicBezTo>
                  <a:cubicBezTo>
                    <a:pt x="27" y="67"/>
                    <a:pt x="27" y="67"/>
                    <a:pt x="27" y="67"/>
                  </a:cubicBezTo>
                  <a:cubicBezTo>
                    <a:pt x="27" y="73"/>
                    <a:pt x="33" y="78"/>
                    <a:pt x="39" y="78"/>
                  </a:cubicBezTo>
                  <a:cubicBezTo>
                    <a:pt x="45"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9" name="Freeform 134"/>
            <p:cNvSpPr>
              <a:spLocks/>
            </p:cNvSpPr>
            <p:nvPr/>
          </p:nvSpPr>
          <p:spPr bwMode="auto">
            <a:xfrm>
              <a:off x="7083425" y="1308100"/>
              <a:ext cx="61913" cy="61913"/>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8 w 78"/>
                <a:gd name="T19" fmla="*/ 12 h 78"/>
                <a:gd name="T20" fmla="*/ 28 w 78"/>
                <a:gd name="T21" fmla="*/ 12 h 78"/>
                <a:gd name="T22" fmla="*/ 35 w 78"/>
                <a:gd name="T23" fmla="*/ 23 h 78"/>
                <a:gd name="T24" fmla="*/ 35 w 78"/>
                <a:gd name="T25" fmla="*/ 35 h 78"/>
                <a:gd name="T26" fmla="*/ 23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3 w 78"/>
                <a:gd name="T39" fmla="*/ 44 h 78"/>
                <a:gd name="T40" fmla="*/ 35 w 78"/>
                <a:gd name="T41" fmla="*/ 44 h 78"/>
                <a:gd name="T42" fmla="*/ 35 w 78"/>
                <a:gd name="T43" fmla="*/ 56 h 78"/>
                <a:gd name="T44" fmla="*/ 28 w 78"/>
                <a:gd name="T45" fmla="*/ 67 h 78"/>
                <a:gd name="T46" fmla="*/ 28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39"/>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0" name="Freeform 135"/>
            <p:cNvSpPr>
              <a:spLocks/>
            </p:cNvSpPr>
            <p:nvPr/>
          </p:nvSpPr>
          <p:spPr bwMode="auto">
            <a:xfrm>
              <a:off x="7207250" y="1308100"/>
              <a:ext cx="63500" cy="61913"/>
            </a:xfrm>
            <a:custGeom>
              <a:avLst/>
              <a:gdLst>
                <a:gd name="T0" fmla="*/ 78 w 78"/>
                <a:gd name="T1" fmla="*/ 39 h 78"/>
                <a:gd name="T2" fmla="*/ 66 w 78"/>
                <a:gd name="T3" fmla="*/ 28 h 78"/>
                <a:gd name="T4" fmla="*/ 66 w 78"/>
                <a:gd name="T5" fmla="*/ 28 h 78"/>
                <a:gd name="T6" fmla="*/ 55 w 78"/>
                <a:gd name="T7" fmla="*/ 35 h 78"/>
                <a:gd name="T8" fmla="*/ 43 w 78"/>
                <a:gd name="T9" fmla="*/ 35 h 78"/>
                <a:gd name="T10" fmla="*/ 43 w 78"/>
                <a:gd name="T11" fmla="*/ 23 h 78"/>
                <a:gd name="T12" fmla="*/ 50 w 78"/>
                <a:gd name="T13" fmla="*/ 12 h 78"/>
                <a:gd name="T14" fmla="*/ 50 w 78"/>
                <a:gd name="T15" fmla="*/ 12 h 78"/>
                <a:gd name="T16" fmla="*/ 39 w 78"/>
                <a:gd name="T17" fmla="*/ 0 h 78"/>
                <a:gd name="T18" fmla="*/ 27 w 78"/>
                <a:gd name="T19" fmla="*/ 12 h 78"/>
                <a:gd name="T20" fmla="*/ 27 w 78"/>
                <a:gd name="T21" fmla="*/ 12 h 78"/>
                <a:gd name="T22" fmla="*/ 34 w 78"/>
                <a:gd name="T23" fmla="*/ 23 h 78"/>
                <a:gd name="T24" fmla="*/ 34 w 78"/>
                <a:gd name="T25" fmla="*/ 35 h 78"/>
                <a:gd name="T26" fmla="*/ 22 w 78"/>
                <a:gd name="T27" fmla="*/ 35 h 78"/>
                <a:gd name="T28" fmla="*/ 11 w 78"/>
                <a:gd name="T29" fmla="*/ 28 h 78"/>
                <a:gd name="T30" fmla="*/ 11 w 78"/>
                <a:gd name="T31" fmla="*/ 28 h 78"/>
                <a:gd name="T32" fmla="*/ 0 w 78"/>
                <a:gd name="T33" fmla="*/ 39 h 78"/>
                <a:gd name="T34" fmla="*/ 11 w 78"/>
                <a:gd name="T35" fmla="*/ 51 h 78"/>
                <a:gd name="T36" fmla="*/ 11 w 78"/>
                <a:gd name="T37" fmla="*/ 51 h 78"/>
                <a:gd name="T38" fmla="*/ 22 w 78"/>
                <a:gd name="T39" fmla="*/ 44 h 78"/>
                <a:gd name="T40" fmla="*/ 34 w 78"/>
                <a:gd name="T41" fmla="*/ 44 h 78"/>
                <a:gd name="T42" fmla="*/ 34 w 78"/>
                <a:gd name="T43" fmla="*/ 56 h 78"/>
                <a:gd name="T44" fmla="*/ 27 w 78"/>
                <a:gd name="T45" fmla="*/ 67 h 78"/>
                <a:gd name="T46" fmla="*/ 27 w 78"/>
                <a:gd name="T47" fmla="*/ 67 h 78"/>
                <a:gd name="T48" fmla="*/ 39 w 78"/>
                <a:gd name="T49" fmla="*/ 78 h 78"/>
                <a:gd name="T50" fmla="*/ 50 w 78"/>
                <a:gd name="T51" fmla="*/ 67 h 78"/>
                <a:gd name="T52" fmla="*/ 50 w 78"/>
                <a:gd name="T53" fmla="*/ 67 h 78"/>
                <a:gd name="T54" fmla="*/ 43 w 78"/>
                <a:gd name="T55" fmla="*/ 56 h 78"/>
                <a:gd name="T56" fmla="*/ 43 w 78"/>
                <a:gd name="T57" fmla="*/ 44 h 78"/>
                <a:gd name="T58" fmla="*/ 55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1" y="28"/>
                    <a:pt x="57" y="31"/>
                    <a:pt x="55" y="35"/>
                  </a:cubicBezTo>
                  <a:cubicBezTo>
                    <a:pt x="43" y="35"/>
                    <a:pt x="43" y="35"/>
                    <a:pt x="43" y="35"/>
                  </a:cubicBezTo>
                  <a:cubicBezTo>
                    <a:pt x="43" y="23"/>
                    <a:pt x="43" y="23"/>
                    <a:pt x="43" y="23"/>
                  </a:cubicBezTo>
                  <a:cubicBezTo>
                    <a:pt x="47" y="21"/>
                    <a:pt x="50" y="17"/>
                    <a:pt x="50" y="12"/>
                  </a:cubicBezTo>
                  <a:cubicBezTo>
                    <a:pt x="50" y="12"/>
                    <a:pt x="50" y="12"/>
                    <a:pt x="50" y="12"/>
                  </a:cubicBezTo>
                  <a:cubicBezTo>
                    <a:pt x="50" y="6"/>
                    <a:pt x="45" y="0"/>
                    <a:pt x="39" y="0"/>
                  </a:cubicBezTo>
                  <a:cubicBezTo>
                    <a:pt x="32" y="0"/>
                    <a:pt x="27" y="6"/>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39"/>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8"/>
                    <a:pt x="39" y="78"/>
                  </a:cubicBezTo>
                  <a:cubicBezTo>
                    <a:pt x="45" y="78"/>
                    <a:pt x="50" y="73"/>
                    <a:pt x="50" y="67"/>
                  </a:cubicBezTo>
                  <a:cubicBezTo>
                    <a:pt x="50" y="67"/>
                    <a:pt x="50" y="67"/>
                    <a:pt x="50" y="67"/>
                  </a:cubicBezTo>
                  <a:cubicBezTo>
                    <a:pt x="50" y="62"/>
                    <a:pt x="47" y="58"/>
                    <a:pt x="43" y="56"/>
                  </a:cubicBezTo>
                  <a:cubicBezTo>
                    <a:pt x="43" y="44"/>
                    <a:pt x="43" y="44"/>
                    <a:pt x="43" y="44"/>
                  </a:cubicBezTo>
                  <a:cubicBezTo>
                    <a:pt x="55" y="44"/>
                    <a:pt x="55" y="44"/>
                    <a:pt x="55" y="44"/>
                  </a:cubicBezTo>
                  <a:cubicBezTo>
                    <a:pt x="57" y="48"/>
                    <a:pt x="61"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1" name="Freeform 136"/>
            <p:cNvSpPr>
              <a:spLocks/>
            </p:cNvSpPr>
            <p:nvPr/>
          </p:nvSpPr>
          <p:spPr bwMode="auto">
            <a:xfrm>
              <a:off x="7331075" y="1308100"/>
              <a:ext cx="61913" cy="61913"/>
            </a:xfrm>
            <a:custGeom>
              <a:avLst/>
              <a:gdLst>
                <a:gd name="T0" fmla="*/ 78 w 78"/>
                <a:gd name="T1" fmla="*/ 39 h 78"/>
                <a:gd name="T2" fmla="*/ 66 w 78"/>
                <a:gd name="T3" fmla="*/ 28 h 78"/>
                <a:gd name="T4" fmla="*/ 66 w 78"/>
                <a:gd name="T5" fmla="*/ 28 h 78"/>
                <a:gd name="T6" fmla="*/ 56 w 78"/>
                <a:gd name="T7" fmla="*/ 35 h 78"/>
                <a:gd name="T8" fmla="*/ 43 w 78"/>
                <a:gd name="T9" fmla="*/ 35 h 78"/>
                <a:gd name="T10" fmla="*/ 43 w 78"/>
                <a:gd name="T11" fmla="*/ 23 h 78"/>
                <a:gd name="T12" fmla="*/ 51 w 78"/>
                <a:gd name="T13" fmla="*/ 12 h 78"/>
                <a:gd name="T14" fmla="*/ 51 w 78"/>
                <a:gd name="T15" fmla="*/ 12 h 78"/>
                <a:gd name="T16" fmla="*/ 39 w 78"/>
                <a:gd name="T17" fmla="*/ 0 h 78"/>
                <a:gd name="T18" fmla="*/ 27 w 78"/>
                <a:gd name="T19" fmla="*/ 12 h 78"/>
                <a:gd name="T20" fmla="*/ 27 w 78"/>
                <a:gd name="T21" fmla="*/ 12 h 78"/>
                <a:gd name="T22" fmla="*/ 35 w 78"/>
                <a:gd name="T23" fmla="*/ 23 h 78"/>
                <a:gd name="T24" fmla="*/ 35 w 78"/>
                <a:gd name="T25" fmla="*/ 35 h 78"/>
                <a:gd name="T26" fmla="*/ 22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2 w 78"/>
                <a:gd name="T39" fmla="*/ 44 h 78"/>
                <a:gd name="T40" fmla="*/ 35 w 78"/>
                <a:gd name="T41" fmla="*/ 44 h 78"/>
                <a:gd name="T42" fmla="*/ 35 w 78"/>
                <a:gd name="T43" fmla="*/ 56 h 78"/>
                <a:gd name="T44" fmla="*/ 27 w 78"/>
                <a:gd name="T45" fmla="*/ 67 h 78"/>
                <a:gd name="T46" fmla="*/ 27 w 78"/>
                <a:gd name="T47" fmla="*/ 67 h 78"/>
                <a:gd name="T48" fmla="*/ 39 w 78"/>
                <a:gd name="T49" fmla="*/ 78 h 78"/>
                <a:gd name="T50" fmla="*/ 51 w 78"/>
                <a:gd name="T51" fmla="*/ 67 h 78"/>
                <a:gd name="T52" fmla="*/ 51 w 78"/>
                <a:gd name="T53" fmla="*/ 67 h 78"/>
                <a:gd name="T54" fmla="*/ 43 w 78"/>
                <a:gd name="T55" fmla="*/ 56 h 78"/>
                <a:gd name="T56" fmla="*/ 43 w 78"/>
                <a:gd name="T57" fmla="*/ 44 h 78"/>
                <a:gd name="T58" fmla="*/ 56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2" y="28"/>
                    <a:pt x="57" y="31"/>
                    <a:pt x="56" y="35"/>
                  </a:cubicBezTo>
                  <a:cubicBezTo>
                    <a:pt x="43" y="35"/>
                    <a:pt x="43" y="35"/>
                    <a:pt x="43" y="35"/>
                  </a:cubicBezTo>
                  <a:cubicBezTo>
                    <a:pt x="43" y="23"/>
                    <a:pt x="43" y="23"/>
                    <a:pt x="43" y="23"/>
                  </a:cubicBezTo>
                  <a:cubicBezTo>
                    <a:pt x="48" y="21"/>
                    <a:pt x="51" y="17"/>
                    <a:pt x="51" y="12"/>
                  </a:cubicBezTo>
                  <a:cubicBezTo>
                    <a:pt x="51" y="12"/>
                    <a:pt x="51" y="12"/>
                    <a:pt x="51" y="12"/>
                  </a:cubicBezTo>
                  <a:cubicBezTo>
                    <a:pt x="51" y="6"/>
                    <a:pt x="45" y="0"/>
                    <a:pt x="39" y="0"/>
                  </a:cubicBezTo>
                  <a:cubicBezTo>
                    <a:pt x="33" y="0"/>
                    <a:pt x="27" y="6"/>
                    <a:pt x="27" y="12"/>
                  </a:cubicBezTo>
                  <a:cubicBezTo>
                    <a:pt x="27" y="12"/>
                    <a:pt x="27" y="12"/>
                    <a:pt x="27" y="12"/>
                  </a:cubicBezTo>
                  <a:cubicBezTo>
                    <a:pt x="27" y="17"/>
                    <a:pt x="30" y="21"/>
                    <a:pt x="35" y="23"/>
                  </a:cubicBezTo>
                  <a:cubicBezTo>
                    <a:pt x="35" y="35"/>
                    <a:pt x="35" y="35"/>
                    <a:pt x="35" y="35"/>
                  </a:cubicBezTo>
                  <a:cubicBezTo>
                    <a:pt x="22" y="35"/>
                    <a:pt x="22" y="35"/>
                    <a:pt x="22" y="35"/>
                  </a:cubicBezTo>
                  <a:cubicBezTo>
                    <a:pt x="21" y="31"/>
                    <a:pt x="16"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6" y="51"/>
                    <a:pt x="21" y="48"/>
                    <a:pt x="22" y="44"/>
                  </a:cubicBezTo>
                  <a:cubicBezTo>
                    <a:pt x="35" y="44"/>
                    <a:pt x="35" y="44"/>
                    <a:pt x="35" y="44"/>
                  </a:cubicBezTo>
                  <a:cubicBezTo>
                    <a:pt x="35" y="56"/>
                    <a:pt x="35" y="56"/>
                    <a:pt x="35" y="56"/>
                  </a:cubicBezTo>
                  <a:cubicBezTo>
                    <a:pt x="30" y="58"/>
                    <a:pt x="27" y="62"/>
                    <a:pt x="27" y="67"/>
                  </a:cubicBezTo>
                  <a:cubicBezTo>
                    <a:pt x="27" y="67"/>
                    <a:pt x="27" y="67"/>
                    <a:pt x="27" y="67"/>
                  </a:cubicBezTo>
                  <a:cubicBezTo>
                    <a:pt x="27" y="73"/>
                    <a:pt x="33" y="78"/>
                    <a:pt x="39" y="78"/>
                  </a:cubicBezTo>
                  <a:cubicBezTo>
                    <a:pt x="45" y="78"/>
                    <a:pt x="51" y="73"/>
                    <a:pt x="51" y="67"/>
                  </a:cubicBezTo>
                  <a:cubicBezTo>
                    <a:pt x="51" y="67"/>
                    <a:pt x="51" y="67"/>
                    <a:pt x="51" y="67"/>
                  </a:cubicBezTo>
                  <a:cubicBezTo>
                    <a:pt x="51" y="62"/>
                    <a:pt x="48" y="58"/>
                    <a:pt x="43" y="56"/>
                  </a:cubicBezTo>
                  <a:cubicBezTo>
                    <a:pt x="43" y="44"/>
                    <a:pt x="43" y="44"/>
                    <a:pt x="43" y="44"/>
                  </a:cubicBezTo>
                  <a:cubicBezTo>
                    <a:pt x="56" y="44"/>
                    <a:pt x="56" y="44"/>
                    <a:pt x="56" y="44"/>
                  </a:cubicBezTo>
                  <a:cubicBezTo>
                    <a:pt x="57" y="48"/>
                    <a:pt x="62"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2" name="Freeform 137"/>
            <p:cNvSpPr>
              <a:spLocks/>
            </p:cNvSpPr>
            <p:nvPr/>
          </p:nvSpPr>
          <p:spPr bwMode="auto">
            <a:xfrm>
              <a:off x="7454900" y="1308100"/>
              <a:ext cx="61913" cy="61913"/>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8 w 78"/>
                <a:gd name="T19" fmla="*/ 12 h 78"/>
                <a:gd name="T20" fmla="*/ 28 w 78"/>
                <a:gd name="T21" fmla="*/ 12 h 78"/>
                <a:gd name="T22" fmla="*/ 35 w 78"/>
                <a:gd name="T23" fmla="*/ 23 h 78"/>
                <a:gd name="T24" fmla="*/ 35 w 78"/>
                <a:gd name="T25" fmla="*/ 35 h 78"/>
                <a:gd name="T26" fmla="*/ 23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3 w 78"/>
                <a:gd name="T39" fmla="*/ 44 h 78"/>
                <a:gd name="T40" fmla="*/ 35 w 78"/>
                <a:gd name="T41" fmla="*/ 44 h 78"/>
                <a:gd name="T42" fmla="*/ 35 w 78"/>
                <a:gd name="T43" fmla="*/ 56 h 78"/>
                <a:gd name="T44" fmla="*/ 28 w 78"/>
                <a:gd name="T45" fmla="*/ 67 h 78"/>
                <a:gd name="T46" fmla="*/ 28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3" name="Freeform 138"/>
            <p:cNvSpPr>
              <a:spLocks/>
            </p:cNvSpPr>
            <p:nvPr/>
          </p:nvSpPr>
          <p:spPr bwMode="auto">
            <a:xfrm>
              <a:off x="7577138" y="1308100"/>
              <a:ext cx="65088" cy="61913"/>
            </a:xfrm>
            <a:custGeom>
              <a:avLst/>
              <a:gdLst>
                <a:gd name="T0" fmla="*/ 79 w 79"/>
                <a:gd name="T1" fmla="*/ 39 h 78"/>
                <a:gd name="T2" fmla="*/ 67 w 79"/>
                <a:gd name="T3" fmla="*/ 28 h 78"/>
                <a:gd name="T4" fmla="*/ 67 w 79"/>
                <a:gd name="T5" fmla="*/ 28 h 78"/>
                <a:gd name="T6" fmla="*/ 56 w 79"/>
                <a:gd name="T7" fmla="*/ 35 h 78"/>
                <a:gd name="T8" fmla="*/ 44 w 79"/>
                <a:gd name="T9" fmla="*/ 35 h 78"/>
                <a:gd name="T10" fmla="*/ 44 w 79"/>
                <a:gd name="T11" fmla="*/ 23 h 78"/>
                <a:gd name="T12" fmla="*/ 51 w 79"/>
                <a:gd name="T13" fmla="*/ 12 h 78"/>
                <a:gd name="T14" fmla="*/ 51 w 79"/>
                <a:gd name="T15" fmla="*/ 12 h 78"/>
                <a:gd name="T16" fmla="*/ 40 w 79"/>
                <a:gd name="T17" fmla="*/ 0 h 78"/>
                <a:gd name="T18" fmla="*/ 28 w 79"/>
                <a:gd name="T19" fmla="*/ 12 h 78"/>
                <a:gd name="T20" fmla="*/ 28 w 79"/>
                <a:gd name="T21" fmla="*/ 12 h 78"/>
                <a:gd name="T22" fmla="*/ 35 w 79"/>
                <a:gd name="T23" fmla="*/ 23 h 78"/>
                <a:gd name="T24" fmla="*/ 35 w 79"/>
                <a:gd name="T25" fmla="*/ 35 h 78"/>
                <a:gd name="T26" fmla="*/ 23 w 79"/>
                <a:gd name="T27" fmla="*/ 35 h 78"/>
                <a:gd name="T28" fmla="*/ 12 w 79"/>
                <a:gd name="T29" fmla="*/ 28 h 78"/>
                <a:gd name="T30" fmla="*/ 12 w 79"/>
                <a:gd name="T31" fmla="*/ 28 h 78"/>
                <a:gd name="T32" fmla="*/ 0 w 79"/>
                <a:gd name="T33" fmla="*/ 39 h 78"/>
                <a:gd name="T34" fmla="*/ 12 w 79"/>
                <a:gd name="T35" fmla="*/ 51 h 78"/>
                <a:gd name="T36" fmla="*/ 12 w 79"/>
                <a:gd name="T37" fmla="*/ 51 h 78"/>
                <a:gd name="T38" fmla="*/ 23 w 79"/>
                <a:gd name="T39" fmla="*/ 44 h 78"/>
                <a:gd name="T40" fmla="*/ 35 w 79"/>
                <a:gd name="T41" fmla="*/ 44 h 78"/>
                <a:gd name="T42" fmla="*/ 35 w 79"/>
                <a:gd name="T43" fmla="*/ 56 h 78"/>
                <a:gd name="T44" fmla="*/ 28 w 79"/>
                <a:gd name="T45" fmla="*/ 67 h 78"/>
                <a:gd name="T46" fmla="*/ 28 w 79"/>
                <a:gd name="T47" fmla="*/ 67 h 78"/>
                <a:gd name="T48" fmla="*/ 40 w 79"/>
                <a:gd name="T49" fmla="*/ 78 h 78"/>
                <a:gd name="T50" fmla="*/ 51 w 79"/>
                <a:gd name="T51" fmla="*/ 67 h 78"/>
                <a:gd name="T52" fmla="*/ 51 w 79"/>
                <a:gd name="T53" fmla="*/ 67 h 78"/>
                <a:gd name="T54" fmla="*/ 44 w 79"/>
                <a:gd name="T55" fmla="*/ 56 h 78"/>
                <a:gd name="T56" fmla="*/ 44 w 79"/>
                <a:gd name="T57" fmla="*/ 44 h 78"/>
                <a:gd name="T58" fmla="*/ 56 w 79"/>
                <a:gd name="T59" fmla="*/ 44 h 78"/>
                <a:gd name="T60" fmla="*/ 67 w 79"/>
                <a:gd name="T61" fmla="*/ 51 h 78"/>
                <a:gd name="T62" fmla="*/ 67 w 79"/>
                <a:gd name="T63" fmla="*/ 51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40"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39"/>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40"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9" y="46"/>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4" name="Freeform 139"/>
            <p:cNvSpPr>
              <a:spLocks/>
            </p:cNvSpPr>
            <p:nvPr/>
          </p:nvSpPr>
          <p:spPr bwMode="auto">
            <a:xfrm>
              <a:off x="5970588" y="1431925"/>
              <a:ext cx="61913" cy="61913"/>
            </a:xfrm>
            <a:custGeom>
              <a:avLst/>
              <a:gdLst>
                <a:gd name="T0" fmla="*/ 78 w 78"/>
                <a:gd name="T1" fmla="*/ 39 h 78"/>
                <a:gd name="T2" fmla="*/ 66 w 78"/>
                <a:gd name="T3" fmla="*/ 27 h 78"/>
                <a:gd name="T4" fmla="*/ 66 w 78"/>
                <a:gd name="T5" fmla="*/ 27 h 78"/>
                <a:gd name="T6" fmla="*/ 55 w 78"/>
                <a:gd name="T7" fmla="*/ 34 h 78"/>
                <a:gd name="T8" fmla="*/ 43 w 78"/>
                <a:gd name="T9" fmla="*/ 34 h 78"/>
                <a:gd name="T10" fmla="*/ 43 w 78"/>
                <a:gd name="T11" fmla="*/ 22 h 78"/>
                <a:gd name="T12" fmla="*/ 50 w 78"/>
                <a:gd name="T13" fmla="*/ 11 h 78"/>
                <a:gd name="T14" fmla="*/ 50 w 78"/>
                <a:gd name="T15" fmla="*/ 11 h 78"/>
                <a:gd name="T16" fmla="*/ 39 w 78"/>
                <a:gd name="T17" fmla="*/ 0 h 78"/>
                <a:gd name="T18" fmla="*/ 27 w 78"/>
                <a:gd name="T19" fmla="*/ 11 h 78"/>
                <a:gd name="T20" fmla="*/ 27 w 78"/>
                <a:gd name="T21" fmla="*/ 11 h 78"/>
                <a:gd name="T22" fmla="*/ 34 w 78"/>
                <a:gd name="T23" fmla="*/ 22 h 78"/>
                <a:gd name="T24" fmla="*/ 34 w 78"/>
                <a:gd name="T25" fmla="*/ 34 h 78"/>
                <a:gd name="T26" fmla="*/ 22 w 78"/>
                <a:gd name="T27" fmla="*/ 34 h 78"/>
                <a:gd name="T28" fmla="*/ 11 w 78"/>
                <a:gd name="T29" fmla="*/ 27 h 78"/>
                <a:gd name="T30" fmla="*/ 11 w 78"/>
                <a:gd name="T31" fmla="*/ 27 h 78"/>
                <a:gd name="T32" fmla="*/ 0 w 78"/>
                <a:gd name="T33" fmla="*/ 39 h 78"/>
                <a:gd name="T34" fmla="*/ 11 w 78"/>
                <a:gd name="T35" fmla="*/ 50 h 78"/>
                <a:gd name="T36" fmla="*/ 11 w 78"/>
                <a:gd name="T37" fmla="*/ 50 h 78"/>
                <a:gd name="T38" fmla="*/ 22 w 78"/>
                <a:gd name="T39" fmla="*/ 43 h 78"/>
                <a:gd name="T40" fmla="*/ 34 w 78"/>
                <a:gd name="T41" fmla="*/ 43 h 78"/>
                <a:gd name="T42" fmla="*/ 34 w 78"/>
                <a:gd name="T43" fmla="*/ 55 h 78"/>
                <a:gd name="T44" fmla="*/ 27 w 78"/>
                <a:gd name="T45" fmla="*/ 66 h 78"/>
                <a:gd name="T46" fmla="*/ 27 w 78"/>
                <a:gd name="T47" fmla="*/ 66 h 78"/>
                <a:gd name="T48" fmla="*/ 39 w 78"/>
                <a:gd name="T49" fmla="*/ 78 h 78"/>
                <a:gd name="T50" fmla="*/ 50 w 78"/>
                <a:gd name="T51" fmla="*/ 66 h 78"/>
                <a:gd name="T52" fmla="*/ 50 w 78"/>
                <a:gd name="T53" fmla="*/ 66 h 78"/>
                <a:gd name="T54" fmla="*/ 43 w 78"/>
                <a:gd name="T55" fmla="*/ 55 h 78"/>
                <a:gd name="T56" fmla="*/ 43 w 78"/>
                <a:gd name="T57" fmla="*/ 43 h 78"/>
                <a:gd name="T58" fmla="*/ 55 w 78"/>
                <a:gd name="T59" fmla="*/ 43 h 78"/>
                <a:gd name="T60" fmla="*/ 66 w 78"/>
                <a:gd name="T61" fmla="*/ 50 h 78"/>
                <a:gd name="T62" fmla="*/ 66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6" y="27"/>
                  </a:cubicBezTo>
                  <a:cubicBezTo>
                    <a:pt x="66" y="27"/>
                    <a:pt x="66" y="27"/>
                    <a:pt x="66" y="27"/>
                  </a:cubicBezTo>
                  <a:cubicBezTo>
                    <a:pt x="61" y="27"/>
                    <a:pt x="57" y="30"/>
                    <a:pt x="55" y="34"/>
                  </a:cubicBezTo>
                  <a:cubicBezTo>
                    <a:pt x="43" y="34"/>
                    <a:pt x="43" y="34"/>
                    <a:pt x="43" y="34"/>
                  </a:cubicBezTo>
                  <a:cubicBezTo>
                    <a:pt x="43" y="22"/>
                    <a:pt x="43" y="22"/>
                    <a:pt x="43" y="22"/>
                  </a:cubicBezTo>
                  <a:cubicBezTo>
                    <a:pt x="47" y="20"/>
                    <a:pt x="50" y="16"/>
                    <a:pt x="50" y="11"/>
                  </a:cubicBezTo>
                  <a:cubicBezTo>
                    <a:pt x="50" y="11"/>
                    <a:pt x="50" y="11"/>
                    <a:pt x="50" y="11"/>
                  </a:cubicBezTo>
                  <a:cubicBezTo>
                    <a:pt x="50" y="5"/>
                    <a:pt x="45" y="0"/>
                    <a:pt x="39" y="0"/>
                  </a:cubicBezTo>
                  <a:cubicBezTo>
                    <a:pt x="32" y="0"/>
                    <a:pt x="27" y="5"/>
                    <a:pt x="27" y="11"/>
                  </a:cubicBezTo>
                  <a:cubicBezTo>
                    <a:pt x="27" y="11"/>
                    <a:pt x="27" y="11"/>
                    <a:pt x="27" y="11"/>
                  </a:cubicBezTo>
                  <a:cubicBezTo>
                    <a:pt x="27" y="16"/>
                    <a:pt x="30" y="20"/>
                    <a:pt x="34" y="22"/>
                  </a:cubicBezTo>
                  <a:cubicBezTo>
                    <a:pt x="34" y="34"/>
                    <a:pt x="34" y="34"/>
                    <a:pt x="34" y="34"/>
                  </a:cubicBezTo>
                  <a:cubicBezTo>
                    <a:pt x="22" y="34"/>
                    <a:pt x="22" y="34"/>
                    <a:pt x="22" y="34"/>
                  </a:cubicBezTo>
                  <a:cubicBezTo>
                    <a:pt x="20" y="30"/>
                    <a:pt x="16" y="27"/>
                    <a:pt x="11" y="27"/>
                  </a:cubicBezTo>
                  <a:cubicBezTo>
                    <a:pt x="11" y="27"/>
                    <a:pt x="11" y="27"/>
                    <a:pt x="11" y="27"/>
                  </a:cubicBezTo>
                  <a:cubicBezTo>
                    <a:pt x="5" y="27"/>
                    <a:pt x="0" y="32"/>
                    <a:pt x="0" y="39"/>
                  </a:cubicBezTo>
                  <a:cubicBezTo>
                    <a:pt x="0" y="45"/>
                    <a:pt x="5" y="50"/>
                    <a:pt x="11" y="50"/>
                  </a:cubicBezTo>
                  <a:cubicBezTo>
                    <a:pt x="11" y="50"/>
                    <a:pt x="11" y="50"/>
                    <a:pt x="11" y="50"/>
                  </a:cubicBezTo>
                  <a:cubicBezTo>
                    <a:pt x="16" y="50"/>
                    <a:pt x="20" y="47"/>
                    <a:pt x="22" y="43"/>
                  </a:cubicBezTo>
                  <a:cubicBezTo>
                    <a:pt x="34" y="43"/>
                    <a:pt x="34" y="43"/>
                    <a:pt x="34" y="43"/>
                  </a:cubicBezTo>
                  <a:cubicBezTo>
                    <a:pt x="34" y="55"/>
                    <a:pt x="34" y="55"/>
                    <a:pt x="34" y="55"/>
                  </a:cubicBezTo>
                  <a:cubicBezTo>
                    <a:pt x="30" y="57"/>
                    <a:pt x="27" y="61"/>
                    <a:pt x="27" y="66"/>
                  </a:cubicBezTo>
                  <a:cubicBezTo>
                    <a:pt x="27" y="66"/>
                    <a:pt x="27" y="66"/>
                    <a:pt x="27" y="66"/>
                  </a:cubicBezTo>
                  <a:cubicBezTo>
                    <a:pt x="27" y="73"/>
                    <a:pt x="32" y="78"/>
                    <a:pt x="39" y="78"/>
                  </a:cubicBezTo>
                  <a:cubicBezTo>
                    <a:pt x="45" y="78"/>
                    <a:pt x="50" y="73"/>
                    <a:pt x="50" y="66"/>
                  </a:cubicBezTo>
                  <a:cubicBezTo>
                    <a:pt x="50" y="66"/>
                    <a:pt x="50" y="66"/>
                    <a:pt x="50" y="66"/>
                  </a:cubicBezTo>
                  <a:cubicBezTo>
                    <a:pt x="50" y="61"/>
                    <a:pt x="47" y="57"/>
                    <a:pt x="43" y="55"/>
                  </a:cubicBezTo>
                  <a:cubicBezTo>
                    <a:pt x="43" y="43"/>
                    <a:pt x="43" y="43"/>
                    <a:pt x="43" y="43"/>
                  </a:cubicBezTo>
                  <a:cubicBezTo>
                    <a:pt x="55" y="43"/>
                    <a:pt x="55" y="43"/>
                    <a:pt x="55" y="43"/>
                  </a:cubicBezTo>
                  <a:cubicBezTo>
                    <a:pt x="57" y="47"/>
                    <a:pt x="61" y="50"/>
                    <a:pt x="66" y="50"/>
                  </a:cubicBezTo>
                  <a:cubicBezTo>
                    <a:pt x="66" y="50"/>
                    <a:pt x="66" y="50"/>
                    <a:pt x="66"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5" name="Freeform 140"/>
            <p:cNvSpPr>
              <a:spLocks/>
            </p:cNvSpPr>
            <p:nvPr/>
          </p:nvSpPr>
          <p:spPr bwMode="auto">
            <a:xfrm>
              <a:off x="6092825" y="1431925"/>
              <a:ext cx="63500" cy="61913"/>
            </a:xfrm>
            <a:custGeom>
              <a:avLst/>
              <a:gdLst>
                <a:gd name="T0" fmla="*/ 78 w 78"/>
                <a:gd name="T1" fmla="*/ 39 h 78"/>
                <a:gd name="T2" fmla="*/ 66 w 78"/>
                <a:gd name="T3" fmla="*/ 27 h 78"/>
                <a:gd name="T4" fmla="*/ 66 w 78"/>
                <a:gd name="T5" fmla="*/ 27 h 78"/>
                <a:gd name="T6" fmla="*/ 56 w 78"/>
                <a:gd name="T7" fmla="*/ 34 h 78"/>
                <a:gd name="T8" fmla="*/ 43 w 78"/>
                <a:gd name="T9" fmla="*/ 34 h 78"/>
                <a:gd name="T10" fmla="*/ 43 w 78"/>
                <a:gd name="T11" fmla="*/ 22 h 78"/>
                <a:gd name="T12" fmla="*/ 51 w 78"/>
                <a:gd name="T13" fmla="*/ 11 h 78"/>
                <a:gd name="T14" fmla="*/ 51 w 78"/>
                <a:gd name="T15" fmla="*/ 11 h 78"/>
                <a:gd name="T16" fmla="*/ 39 w 78"/>
                <a:gd name="T17" fmla="*/ 0 h 78"/>
                <a:gd name="T18" fmla="*/ 27 w 78"/>
                <a:gd name="T19" fmla="*/ 11 h 78"/>
                <a:gd name="T20" fmla="*/ 27 w 78"/>
                <a:gd name="T21" fmla="*/ 11 h 78"/>
                <a:gd name="T22" fmla="*/ 35 w 78"/>
                <a:gd name="T23" fmla="*/ 22 h 78"/>
                <a:gd name="T24" fmla="*/ 35 w 78"/>
                <a:gd name="T25" fmla="*/ 34 h 78"/>
                <a:gd name="T26" fmla="*/ 22 w 78"/>
                <a:gd name="T27" fmla="*/ 34 h 78"/>
                <a:gd name="T28" fmla="*/ 12 w 78"/>
                <a:gd name="T29" fmla="*/ 27 h 78"/>
                <a:gd name="T30" fmla="*/ 12 w 78"/>
                <a:gd name="T31" fmla="*/ 27 h 78"/>
                <a:gd name="T32" fmla="*/ 0 w 78"/>
                <a:gd name="T33" fmla="*/ 39 h 78"/>
                <a:gd name="T34" fmla="*/ 12 w 78"/>
                <a:gd name="T35" fmla="*/ 50 h 78"/>
                <a:gd name="T36" fmla="*/ 12 w 78"/>
                <a:gd name="T37" fmla="*/ 50 h 78"/>
                <a:gd name="T38" fmla="*/ 22 w 78"/>
                <a:gd name="T39" fmla="*/ 43 h 78"/>
                <a:gd name="T40" fmla="*/ 35 w 78"/>
                <a:gd name="T41" fmla="*/ 43 h 78"/>
                <a:gd name="T42" fmla="*/ 35 w 78"/>
                <a:gd name="T43" fmla="*/ 55 h 78"/>
                <a:gd name="T44" fmla="*/ 27 w 78"/>
                <a:gd name="T45" fmla="*/ 66 h 78"/>
                <a:gd name="T46" fmla="*/ 27 w 78"/>
                <a:gd name="T47" fmla="*/ 66 h 78"/>
                <a:gd name="T48" fmla="*/ 39 w 78"/>
                <a:gd name="T49" fmla="*/ 78 h 78"/>
                <a:gd name="T50" fmla="*/ 51 w 78"/>
                <a:gd name="T51" fmla="*/ 66 h 78"/>
                <a:gd name="T52" fmla="*/ 51 w 78"/>
                <a:gd name="T53" fmla="*/ 66 h 78"/>
                <a:gd name="T54" fmla="*/ 43 w 78"/>
                <a:gd name="T55" fmla="*/ 55 h 78"/>
                <a:gd name="T56" fmla="*/ 43 w 78"/>
                <a:gd name="T57" fmla="*/ 43 h 78"/>
                <a:gd name="T58" fmla="*/ 56 w 78"/>
                <a:gd name="T59" fmla="*/ 43 h 78"/>
                <a:gd name="T60" fmla="*/ 66 w 78"/>
                <a:gd name="T61" fmla="*/ 50 h 78"/>
                <a:gd name="T62" fmla="*/ 66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6" y="27"/>
                  </a:cubicBezTo>
                  <a:cubicBezTo>
                    <a:pt x="66" y="27"/>
                    <a:pt x="66" y="27"/>
                    <a:pt x="66" y="27"/>
                  </a:cubicBezTo>
                  <a:cubicBezTo>
                    <a:pt x="62" y="27"/>
                    <a:pt x="57" y="30"/>
                    <a:pt x="56" y="34"/>
                  </a:cubicBezTo>
                  <a:cubicBezTo>
                    <a:pt x="43" y="34"/>
                    <a:pt x="43" y="34"/>
                    <a:pt x="43" y="34"/>
                  </a:cubicBezTo>
                  <a:cubicBezTo>
                    <a:pt x="43" y="22"/>
                    <a:pt x="43" y="22"/>
                    <a:pt x="43" y="22"/>
                  </a:cubicBezTo>
                  <a:cubicBezTo>
                    <a:pt x="48" y="20"/>
                    <a:pt x="51" y="16"/>
                    <a:pt x="51" y="11"/>
                  </a:cubicBezTo>
                  <a:cubicBezTo>
                    <a:pt x="51" y="11"/>
                    <a:pt x="51" y="11"/>
                    <a:pt x="51" y="11"/>
                  </a:cubicBezTo>
                  <a:cubicBezTo>
                    <a:pt x="51" y="5"/>
                    <a:pt x="45" y="0"/>
                    <a:pt x="39" y="0"/>
                  </a:cubicBezTo>
                  <a:cubicBezTo>
                    <a:pt x="33" y="0"/>
                    <a:pt x="27" y="5"/>
                    <a:pt x="27" y="11"/>
                  </a:cubicBezTo>
                  <a:cubicBezTo>
                    <a:pt x="27" y="11"/>
                    <a:pt x="27" y="11"/>
                    <a:pt x="27" y="11"/>
                  </a:cubicBezTo>
                  <a:cubicBezTo>
                    <a:pt x="27" y="16"/>
                    <a:pt x="30" y="20"/>
                    <a:pt x="35" y="22"/>
                  </a:cubicBezTo>
                  <a:cubicBezTo>
                    <a:pt x="35" y="34"/>
                    <a:pt x="35" y="34"/>
                    <a:pt x="35" y="34"/>
                  </a:cubicBezTo>
                  <a:cubicBezTo>
                    <a:pt x="22" y="34"/>
                    <a:pt x="22" y="34"/>
                    <a:pt x="22" y="34"/>
                  </a:cubicBezTo>
                  <a:cubicBezTo>
                    <a:pt x="21" y="30"/>
                    <a:pt x="16" y="27"/>
                    <a:pt x="12" y="27"/>
                  </a:cubicBezTo>
                  <a:cubicBezTo>
                    <a:pt x="12" y="27"/>
                    <a:pt x="12" y="27"/>
                    <a:pt x="12" y="27"/>
                  </a:cubicBezTo>
                  <a:cubicBezTo>
                    <a:pt x="5" y="27"/>
                    <a:pt x="0" y="32"/>
                    <a:pt x="0" y="39"/>
                  </a:cubicBezTo>
                  <a:cubicBezTo>
                    <a:pt x="0" y="45"/>
                    <a:pt x="5" y="50"/>
                    <a:pt x="12" y="50"/>
                  </a:cubicBezTo>
                  <a:cubicBezTo>
                    <a:pt x="12" y="50"/>
                    <a:pt x="12" y="50"/>
                    <a:pt x="12" y="50"/>
                  </a:cubicBezTo>
                  <a:cubicBezTo>
                    <a:pt x="16" y="50"/>
                    <a:pt x="21" y="47"/>
                    <a:pt x="22" y="43"/>
                  </a:cubicBezTo>
                  <a:cubicBezTo>
                    <a:pt x="35" y="43"/>
                    <a:pt x="35" y="43"/>
                    <a:pt x="35" y="43"/>
                  </a:cubicBezTo>
                  <a:cubicBezTo>
                    <a:pt x="35" y="55"/>
                    <a:pt x="35" y="55"/>
                    <a:pt x="35" y="55"/>
                  </a:cubicBezTo>
                  <a:cubicBezTo>
                    <a:pt x="30" y="57"/>
                    <a:pt x="27" y="61"/>
                    <a:pt x="27" y="66"/>
                  </a:cubicBezTo>
                  <a:cubicBezTo>
                    <a:pt x="27" y="66"/>
                    <a:pt x="27" y="66"/>
                    <a:pt x="27" y="66"/>
                  </a:cubicBezTo>
                  <a:cubicBezTo>
                    <a:pt x="27" y="73"/>
                    <a:pt x="33" y="78"/>
                    <a:pt x="39" y="78"/>
                  </a:cubicBezTo>
                  <a:cubicBezTo>
                    <a:pt x="45" y="78"/>
                    <a:pt x="51" y="73"/>
                    <a:pt x="51" y="66"/>
                  </a:cubicBezTo>
                  <a:cubicBezTo>
                    <a:pt x="51" y="66"/>
                    <a:pt x="51" y="66"/>
                    <a:pt x="51" y="66"/>
                  </a:cubicBezTo>
                  <a:cubicBezTo>
                    <a:pt x="51" y="61"/>
                    <a:pt x="48" y="57"/>
                    <a:pt x="43" y="55"/>
                  </a:cubicBezTo>
                  <a:cubicBezTo>
                    <a:pt x="43" y="43"/>
                    <a:pt x="43" y="43"/>
                    <a:pt x="43" y="43"/>
                  </a:cubicBezTo>
                  <a:cubicBezTo>
                    <a:pt x="56" y="43"/>
                    <a:pt x="56" y="43"/>
                    <a:pt x="56" y="43"/>
                  </a:cubicBezTo>
                  <a:cubicBezTo>
                    <a:pt x="57" y="47"/>
                    <a:pt x="62" y="50"/>
                    <a:pt x="66" y="50"/>
                  </a:cubicBezTo>
                  <a:cubicBezTo>
                    <a:pt x="66" y="50"/>
                    <a:pt x="66" y="50"/>
                    <a:pt x="66"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6" name="Freeform 141"/>
            <p:cNvSpPr>
              <a:spLocks/>
            </p:cNvSpPr>
            <p:nvPr/>
          </p:nvSpPr>
          <p:spPr bwMode="auto">
            <a:xfrm>
              <a:off x="6216650" y="1431925"/>
              <a:ext cx="63500"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8 w 78"/>
                <a:gd name="T19" fmla="*/ 11 h 78"/>
                <a:gd name="T20" fmla="*/ 28 w 78"/>
                <a:gd name="T21" fmla="*/ 11 h 78"/>
                <a:gd name="T22" fmla="*/ 35 w 78"/>
                <a:gd name="T23" fmla="*/ 22 h 78"/>
                <a:gd name="T24" fmla="*/ 35 w 78"/>
                <a:gd name="T25" fmla="*/ 34 h 78"/>
                <a:gd name="T26" fmla="*/ 23 w 78"/>
                <a:gd name="T27" fmla="*/ 34 h 78"/>
                <a:gd name="T28" fmla="*/ 12 w 78"/>
                <a:gd name="T29" fmla="*/ 27 h 78"/>
                <a:gd name="T30" fmla="*/ 12 w 78"/>
                <a:gd name="T31" fmla="*/ 27 h 78"/>
                <a:gd name="T32" fmla="*/ 0 w 78"/>
                <a:gd name="T33" fmla="*/ 39 h 78"/>
                <a:gd name="T34" fmla="*/ 12 w 78"/>
                <a:gd name="T35" fmla="*/ 50 h 78"/>
                <a:gd name="T36" fmla="*/ 12 w 78"/>
                <a:gd name="T37" fmla="*/ 50 h 78"/>
                <a:gd name="T38" fmla="*/ 23 w 78"/>
                <a:gd name="T39" fmla="*/ 43 h 78"/>
                <a:gd name="T40" fmla="*/ 35 w 78"/>
                <a:gd name="T41" fmla="*/ 43 h 78"/>
                <a:gd name="T42" fmla="*/ 35 w 78"/>
                <a:gd name="T43" fmla="*/ 55 h 78"/>
                <a:gd name="T44" fmla="*/ 28 w 78"/>
                <a:gd name="T45" fmla="*/ 66 h 78"/>
                <a:gd name="T46" fmla="*/ 28 w 78"/>
                <a:gd name="T47" fmla="*/ 66 h 78"/>
                <a:gd name="T48" fmla="*/ 39 w 78"/>
                <a:gd name="T49" fmla="*/ 78 h 78"/>
                <a:gd name="T50" fmla="*/ 51 w 78"/>
                <a:gd name="T51" fmla="*/ 66 h 78"/>
                <a:gd name="T52" fmla="*/ 51 w 78"/>
                <a:gd name="T53" fmla="*/ 66 h 78"/>
                <a:gd name="T54" fmla="*/ 44 w 78"/>
                <a:gd name="T55" fmla="*/ 55 h 78"/>
                <a:gd name="T56" fmla="*/ 44 w 78"/>
                <a:gd name="T57" fmla="*/ 43 h 78"/>
                <a:gd name="T58" fmla="*/ 56 w 78"/>
                <a:gd name="T59" fmla="*/ 43 h 78"/>
                <a:gd name="T60" fmla="*/ 67 w 78"/>
                <a:gd name="T61" fmla="*/ 50 h 78"/>
                <a:gd name="T62" fmla="*/ 67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5" y="27"/>
                    <a:pt x="0" y="32"/>
                    <a:pt x="0" y="39"/>
                  </a:cubicBezTo>
                  <a:cubicBezTo>
                    <a:pt x="0" y="45"/>
                    <a:pt x="5" y="50"/>
                    <a:pt x="12" y="50"/>
                  </a:cubicBezTo>
                  <a:cubicBezTo>
                    <a:pt x="12" y="50"/>
                    <a:pt x="12" y="50"/>
                    <a:pt x="12" y="50"/>
                  </a:cubicBezTo>
                  <a:cubicBezTo>
                    <a:pt x="17" y="50"/>
                    <a:pt x="21" y="47"/>
                    <a:pt x="23" y="43"/>
                  </a:cubicBezTo>
                  <a:cubicBezTo>
                    <a:pt x="35" y="43"/>
                    <a:pt x="35" y="43"/>
                    <a:pt x="35" y="43"/>
                  </a:cubicBezTo>
                  <a:cubicBezTo>
                    <a:pt x="35" y="55"/>
                    <a:pt x="35" y="55"/>
                    <a:pt x="35" y="55"/>
                  </a:cubicBezTo>
                  <a:cubicBezTo>
                    <a:pt x="31" y="57"/>
                    <a:pt x="28" y="61"/>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1"/>
                    <a:pt x="48" y="57"/>
                    <a:pt x="44" y="55"/>
                  </a:cubicBezTo>
                  <a:cubicBezTo>
                    <a:pt x="44" y="43"/>
                    <a:pt x="44" y="43"/>
                    <a:pt x="44" y="43"/>
                  </a:cubicBezTo>
                  <a:cubicBezTo>
                    <a:pt x="56" y="43"/>
                    <a:pt x="56" y="43"/>
                    <a:pt x="56" y="43"/>
                  </a:cubicBezTo>
                  <a:cubicBezTo>
                    <a:pt x="58" y="47"/>
                    <a:pt x="62" y="50"/>
                    <a:pt x="67" y="50"/>
                  </a:cubicBezTo>
                  <a:cubicBezTo>
                    <a:pt x="67" y="50"/>
                    <a:pt x="67" y="50"/>
                    <a:pt x="67"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7" name="Freeform 142"/>
            <p:cNvSpPr>
              <a:spLocks/>
            </p:cNvSpPr>
            <p:nvPr/>
          </p:nvSpPr>
          <p:spPr bwMode="auto">
            <a:xfrm>
              <a:off x="6340475" y="1431925"/>
              <a:ext cx="63500" cy="61913"/>
            </a:xfrm>
            <a:custGeom>
              <a:avLst/>
              <a:gdLst>
                <a:gd name="T0" fmla="*/ 79 w 79"/>
                <a:gd name="T1" fmla="*/ 39 h 78"/>
                <a:gd name="T2" fmla="*/ 67 w 79"/>
                <a:gd name="T3" fmla="*/ 27 h 78"/>
                <a:gd name="T4" fmla="*/ 67 w 79"/>
                <a:gd name="T5" fmla="*/ 27 h 78"/>
                <a:gd name="T6" fmla="*/ 56 w 79"/>
                <a:gd name="T7" fmla="*/ 34 h 78"/>
                <a:gd name="T8" fmla="*/ 44 w 79"/>
                <a:gd name="T9" fmla="*/ 34 h 78"/>
                <a:gd name="T10" fmla="*/ 44 w 79"/>
                <a:gd name="T11" fmla="*/ 22 h 78"/>
                <a:gd name="T12" fmla="*/ 51 w 79"/>
                <a:gd name="T13" fmla="*/ 11 h 78"/>
                <a:gd name="T14" fmla="*/ 51 w 79"/>
                <a:gd name="T15" fmla="*/ 11 h 78"/>
                <a:gd name="T16" fmla="*/ 40 w 79"/>
                <a:gd name="T17" fmla="*/ 0 h 78"/>
                <a:gd name="T18" fmla="*/ 28 w 79"/>
                <a:gd name="T19" fmla="*/ 11 h 78"/>
                <a:gd name="T20" fmla="*/ 28 w 79"/>
                <a:gd name="T21" fmla="*/ 11 h 78"/>
                <a:gd name="T22" fmla="*/ 35 w 79"/>
                <a:gd name="T23" fmla="*/ 22 h 78"/>
                <a:gd name="T24" fmla="*/ 35 w 79"/>
                <a:gd name="T25" fmla="*/ 34 h 78"/>
                <a:gd name="T26" fmla="*/ 23 w 79"/>
                <a:gd name="T27" fmla="*/ 34 h 78"/>
                <a:gd name="T28" fmla="*/ 12 w 79"/>
                <a:gd name="T29" fmla="*/ 27 h 78"/>
                <a:gd name="T30" fmla="*/ 12 w 79"/>
                <a:gd name="T31" fmla="*/ 27 h 78"/>
                <a:gd name="T32" fmla="*/ 0 w 79"/>
                <a:gd name="T33" fmla="*/ 39 h 78"/>
                <a:gd name="T34" fmla="*/ 12 w 79"/>
                <a:gd name="T35" fmla="*/ 50 h 78"/>
                <a:gd name="T36" fmla="*/ 12 w 79"/>
                <a:gd name="T37" fmla="*/ 50 h 78"/>
                <a:gd name="T38" fmla="*/ 23 w 79"/>
                <a:gd name="T39" fmla="*/ 43 h 78"/>
                <a:gd name="T40" fmla="*/ 35 w 79"/>
                <a:gd name="T41" fmla="*/ 43 h 78"/>
                <a:gd name="T42" fmla="*/ 35 w 79"/>
                <a:gd name="T43" fmla="*/ 55 h 78"/>
                <a:gd name="T44" fmla="*/ 28 w 79"/>
                <a:gd name="T45" fmla="*/ 66 h 78"/>
                <a:gd name="T46" fmla="*/ 28 w 79"/>
                <a:gd name="T47" fmla="*/ 66 h 78"/>
                <a:gd name="T48" fmla="*/ 40 w 79"/>
                <a:gd name="T49" fmla="*/ 78 h 78"/>
                <a:gd name="T50" fmla="*/ 51 w 79"/>
                <a:gd name="T51" fmla="*/ 66 h 78"/>
                <a:gd name="T52" fmla="*/ 51 w 79"/>
                <a:gd name="T53" fmla="*/ 66 h 78"/>
                <a:gd name="T54" fmla="*/ 44 w 79"/>
                <a:gd name="T55" fmla="*/ 55 h 78"/>
                <a:gd name="T56" fmla="*/ 44 w 79"/>
                <a:gd name="T57" fmla="*/ 43 h 78"/>
                <a:gd name="T58" fmla="*/ 56 w 79"/>
                <a:gd name="T59" fmla="*/ 43 h 78"/>
                <a:gd name="T60" fmla="*/ 67 w 79"/>
                <a:gd name="T61" fmla="*/ 50 h 78"/>
                <a:gd name="T62" fmla="*/ 67 w 79"/>
                <a:gd name="T63" fmla="*/ 50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2"/>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40"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6" y="27"/>
                    <a:pt x="0" y="32"/>
                    <a:pt x="0" y="39"/>
                  </a:cubicBezTo>
                  <a:cubicBezTo>
                    <a:pt x="0" y="45"/>
                    <a:pt x="6" y="50"/>
                    <a:pt x="12" y="50"/>
                  </a:cubicBezTo>
                  <a:cubicBezTo>
                    <a:pt x="12" y="50"/>
                    <a:pt x="12" y="50"/>
                    <a:pt x="12" y="50"/>
                  </a:cubicBezTo>
                  <a:cubicBezTo>
                    <a:pt x="17" y="50"/>
                    <a:pt x="21" y="47"/>
                    <a:pt x="23" y="43"/>
                  </a:cubicBezTo>
                  <a:cubicBezTo>
                    <a:pt x="35" y="43"/>
                    <a:pt x="35" y="43"/>
                    <a:pt x="35" y="43"/>
                  </a:cubicBezTo>
                  <a:cubicBezTo>
                    <a:pt x="35" y="55"/>
                    <a:pt x="35" y="55"/>
                    <a:pt x="35" y="55"/>
                  </a:cubicBezTo>
                  <a:cubicBezTo>
                    <a:pt x="31" y="57"/>
                    <a:pt x="28" y="61"/>
                    <a:pt x="28" y="66"/>
                  </a:cubicBezTo>
                  <a:cubicBezTo>
                    <a:pt x="28" y="66"/>
                    <a:pt x="28" y="66"/>
                    <a:pt x="28" y="66"/>
                  </a:cubicBezTo>
                  <a:cubicBezTo>
                    <a:pt x="28" y="73"/>
                    <a:pt x="33" y="78"/>
                    <a:pt x="40" y="78"/>
                  </a:cubicBezTo>
                  <a:cubicBezTo>
                    <a:pt x="46" y="78"/>
                    <a:pt x="51" y="73"/>
                    <a:pt x="51" y="66"/>
                  </a:cubicBezTo>
                  <a:cubicBezTo>
                    <a:pt x="51" y="66"/>
                    <a:pt x="51" y="66"/>
                    <a:pt x="51" y="66"/>
                  </a:cubicBezTo>
                  <a:cubicBezTo>
                    <a:pt x="51" y="61"/>
                    <a:pt x="48" y="57"/>
                    <a:pt x="44" y="55"/>
                  </a:cubicBezTo>
                  <a:cubicBezTo>
                    <a:pt x="44" y="43"/>
                    <a:pt x="44" y="43"/>
                    <a:pt x="44" y="43"/>
                  </a:cubicBezTo>
                  <a:cubicBezTo>
                    <a:pt x="56" y="43"/>
                    <a:pt x="56" y="43"/>
                    <a:pt x="56" y="43"/>
                  </a:cubicBezTo>
                  <a:cubicBezTo>
                    <a:pt x="58" y="47"/>
                    <a:pt x="62" y="50"/>
                    <a:pt x="67" y="50"/>
                  </a:cubicBezTo>
                  <a:cubicBezTo>
                    <a:pt x="67" y="50"/>
                    <a:pt x="67" y="50"/>
                    <a:pt x="67" y="50"/>
                  </a:cubicBezTo>
                  <a:cubicBezTo>
                    <a:pt x="73" y="50"/>
                    <a:pt x="79" y="45"/>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8" name="Freeform 143"/>
            <p:cNvSpPr>
              <a:spLocks/>
            </p:cNvSpPr>
            <p:nvPr/>
          </p:nvSpPr>
          <p:spPr bwMode="auto">
            <a:xfrm>
              <a:off x="6464300" y="1431925"/>
              <a:ext cx="63500" cy="61913"/>
            </a:xfrm>
            <a:custGeom>
              <a:avLst/>
              <a:gdLst>
                <a:gd name="T0" fmla="*/ 78 w 78"/>
                <a:gd name="T1" fmla="*/ 39 h 78"/>
                <a:gd name="T2" fmla="*/ 66 w 78"/>
                <a:gd name="T3" fmla="*/ 27 h 78"/>
                <a:gd name="T4" fmla="*/ 66 w 78"/>
                <a:gd name="T5" fmla="*/ 27 h 78"/>
                <a:gd name="T6" fmla="*/ 56 w 78"/>
                <a:gd name="T7" fmla="*/ 34 h 78"/>
                <a:gd name="T8" fmla="*/ 43 w 78"/>
                <a:gd name="T9" fmla="*/ 34 h 78"/>
                <a:gd name="T10" fmla="*/ 43 w 78"/>
                <a:gd name="T11" fmla="*/ 22 h 78"/>
                <a:gd name="T12" fmla="*/ 51 w 78"/>
                <a:gd name="T13" fmla="*/ 11 h 78"/>
                <a:gd name="T14" fmla="*/ 51 w 78"/>
                <a:gd name="T15" fmla="*/ 11 h 78"/>
                <a:gd name="T16" fmla="*/ 39 w 78"/>
                <a:gd name="T17" fmla="*/ 0 h 78"/>
                <a:gd name="T18" fmla="*/ 27 w 78"/>
                <a:gd name="T19" fmla="*/ 11 h 78"/>
                <a:gd name="T20" fmla="*/ 27 w 78"/>
                <a:gd name="T21" fmla="*/ 11 h 78"/>
                <a:gd name="T22" fmla="*/ 34 w 78"/>
                <a:gd name="T23" fmla="*/ 22 h 78"/>
                <a:gd name="T24" fmla="*/ 34 w 78"/>
                <a:gd name="T25" fmla="*/ 34 h 78"/>
                <a:gd name="T26" fmla="*/ 22 w 78"/>
                <a:gd name="T27" fmla="*/ 34 h 78"/>
                <a:gd name="T28" fmla="*/ 11 w 78"/>
                <a:gd name="T29" fmla="*/ 27 h 78"/>
                <a:gd name="T30" fmla="*/ 11 w 78"/>
                <a:gd name="T31" fmla="*/ 27 h 78"/>
                <a:gd name="T32" fmla="*/ 0 w 78"/>
                <a:gd name="T33" fmla="*/ 39 h 78"/>
                <a:gd name="T34" fmla="*/ 11 w 78"/>
                <a:gd name="T35" fmla="*/ 50 h 78"/>
                <a:gd name="T36" fmla="*/ 11 w 78"/>
                <a:gd name="T37" fmla="*/ 50 h 78"/>
                <a:gd name="T38" fmla="*/ 22 w 78"/>
                <a:gd name="T39" fmla="*/ 43 h 78"/>
                <a:gd name="T40" fmla="*/ 34 w 78"/>
                <a:gd name="T41" fmla="*/ 43 h 78"/>
                <a:gd name="T42" fmla="*/ 34 w 78"/>
                <a:gd name="T43" fmla="*/ 55 h 78"/>
                <a:gd name="T44" fmla="*/ 27 w 78"/>
                <a:gd name="T45" fmla="*/ 66 h 78"/>
                <a:gd name="T46" fmla="*/ 27 w 78"/>
                <a:gd name="T47" fmla="*/ 66 h 78"/>
                <a:gd name="T48" fmla="*/ 39 w 78"/>
                <a:gd name="T49" fmla="*/ 78 h 78"/>
                <a:gd name="T50" fmla="*/ 51 w 78"/>
                <a:gd name="T51" fmla="*/ 66 h 78"/>
                <a:gd name="T52" fmla="*/ 51 w 78"/>
                <a:gd name="T53" fmla="*/ 66 h 78"/>
                <a:gd name="T54" fmla="*/ 43 w 78"/>
                <a:gd name="T55" fmla="*/ 55 h 78"/>
                <a:gd name="T56" fmla="*/ 43 w 78"/>
                <a:gd name="T57" fmla="*/ 43 h 78"/>
                <a:gd name="T58" fmla="*/ 56 w 78"/>
                <a:gd name="T59" fmla="*/ 43 h 78"/>
                <a:gd name="T60" fmla="*/ 66 w 78"/>
                <a:gd name="T61" fmla="*/ 50 h 78"/>
                <a:gd name="T62" fmla="*/ 66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6" y="27"/>
                  </a:cubicBezTo>
                  <a:cubicBezTo>
                    <a:pt x="66" y="27"/>
                    <a:pt x="66" y="27"/>
                    <a:pt x="66" y="27"/>
                  </a:cubicBezTo>
                  <a:cubicBezTo>
                    <a:pt x="61" y="27"/>
                    <a:pt x="57" y="30"/>
                    <a:pt x="56" y="34"/>
                  </a:cubicBezTo>
                  <a:cubicBezTo>
                    <a:pt x="43" y="34"/>
                    <a:pt x="43" y="34"/>
                    <a:pt x="43" y="34"/>
                  </a:cubicBezTo>
                  <a:cubicBezTo>
                    <a:pt x="43" y="22"/>
                    <a:pt x="43" y="22"/>
                    <a:pt x="43" y="22"/>
                  </a:cubicBezTo>
                  <a:cubicBezTo>
                    <a:pt x="48" y="20"/>
                    <a:pt x="51" y="16"/>
                    <a:pt x="51" y="11"/>
                  </a:cubicBezTo>
                  <a:cubicBezTo>
                    <a:pt x="51" y="11"/>
                    <a:pt x="51" y="11"/>
                    <a:pt x="51" y="11"/>
                  </a:cubicBezTo>
                  <a:cubicBezTo>
                    <a:pt x="51" y="5"/>
                    <a:pt x="45" y="0"/>
                    <a:pt x="39" y="0"/>
                  </a:cubicBezTo>
                  <a:cubicBezTo>
                    <a:pt x="32" y="0"/>
                    <a:pt x="27" y="5"/>
                    <a:pt x="27" y="11"/>
                  </a:cubicBezTo>
                  <a:cubicBezTo>
                    <a:pt x="27" y="11"/>
                    <a:pt x="27" y="11"/>
                    <a:pt x="27" y="11"/>
                  </a:cubicBezTo>
                  <a:cubicBezTo>
                    <a:pt x="27" y="16"/>
                    <a:pt x="30" y="20"/>
                    <a:pt x="34" y="22"/>
                  </a:cubicBezTo>
                  <a:cubicBezTo>
                    <a:pt x="34" y="34"/>
                    <a:pt x="34" y="34"/>
                    <a:pt x="34" y="34"/>
                  </a:cubicBezTo>
                  <a:cubicBezTo>
                    <a:pt x="22" y="34"/>
                    <a:pt x="22" y="34"/>
                    <a:pt x="22" y="34"/>
                  </a:cubicBezTo>
                  <a:cubicBezTo>
                    <a:pt x="20" y="30"/>
                    <a:pt x="16" y="27"/>
                    <a:pt x="11" y="27"/>
                  </a:cubicBezTo>
                  <a:cubicBezTo>
                    <a:pt x="11" y="27"/>
                    <a:pt x="11" y="27"/>
                    <a:pt x="11" y="27"/>
                  </a:cubicBezTo>
                  <a:cubicBezTo>
                    <a:pt x="5" y="27"/>
                    <a:pt x="0" y="32"/>
                    <a:pt x="0" y="39"/>
                  </a:cubicBezTo>
                  <a:cubicBezTo>
                    <a:pt x="0" y="45"/>
                    <a:pt x="5" y="50"/>
                    <a:pt x="11" y="50"/>
                  </a:cubicBezTo>
                  <a:cubicBezTo>
                    <a:pt x="11" y="50"/>
                    <a:pt x="11" y="50"/>
                    <a:pt x="11" y="50"/>
                  </a:cubicBezTo>
                  <a:cubicBezTo>
                    <a:pt x="16" y="50"/>
                    <a:pt x="20" y="47"/>
                    <a:pt x="22" y="43"/>
                  </a:cubicBezTo>
                  <a:cubicBezTo>
                    <a:pt x="34" y="43"/>
                    <a:pt x="34" y="43"/>
                    <a:pt x="34" y="43"/>
                  </a:cubicBezTo>
                  <a:cubicBezTo>
                    <a:pt x="34" y="55"/>
                    <a:pt x="34" y="55"/>
                    <a:pt x="34" y="55"/>
                  </a:cubicBezTo>
                  <a:cubicBezTo>
                    <a:pt x="30" y="57"/>
                    <a:pt x="27" y="61"/>
                    <a:pt x="27" y="66"/>
                  </a:cubicBezTo>
                  <a:cubicBezTo>
                    <a:pt x="27" y="66"/>
                    <a:pt x="27" y="66"/>
                    <a:pt x="27" y="66"/>
                  </a:cubicBezTo>
                  <a:cubicBezTo>
                    <a:pt x="27" y="73"/>
                    <a:pt x="32" y="78"/>
                    <a:pt x="39" y="78"/>
                  </a:cubicBezTo>
                  <a:cubicBezTo>
                    <a:pt x="45" y="78"/>
                    <a:pt x="51" y="73"/>
                    <a:pt x="51" y="66"/>
                  </a:cubicBezTo>
                  <a:cubicBezTo>
                    <a:pt x="51" y="66"/>
                    <a:pt x="51" y="66"/>
                    <a:pt x="51" y="66"/>
                  </a:cubicBezTo>
                  <a:cubicBezTo>
                    <a:pt x="51" y="61"/>
                    <a:pt x="48" y="57"/>
                    <a:pt x="43" y="55"/>
                  </a:cubicBezTo>
                  <a:cubicBezTo>
                    <a:pt x="43" y="43"/>
                    <a:pt x="43" y="43"/>
                    <a:pt x="43" y="43"/>
                  </a:cubicBezTo>
                  <a:cubicBezTo>
                    <a:pt x="56" y="43"/>
                    <a:pt x="56" y="43"/>
                    <a:pt x="56" y="43"/>
                  </a:cubicBezTo>
                  <a:cubicBezTo>
                    <a:pt x="57" y="47"/>
                    <a:pt x="61" y="50"/>
                    <a:pt x="66" y="50"/>
                  </a:cubicBezTo>
                  <a:cubicBezTo>
                    <a:pt x="66" y="50"/>
                    <a:pt x="66" y="50"/>
                    <a:pt x="66"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9" name="Freeform 144"/>
            <p:cNvSpPr>
              <a:spLocks/>
            </p:cNvSpPr>
            <p:nvPr/>
          </p:nvSpPr>
          <p:spPr bwMode="auto">
            <a:xfrm>
              <a:off x="6588125" y="1431925"/>
              <a:ext cx="63500"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8 w 78"/>
                <a:gd name="T19" fmla="*/ 11 h 78"/>
                <a:gd name="T20" fmla="*/ 28 w 78"/>
                <a:gd name="T21" fmla="*/ 11 h 78"/>
                <a:gd name="T22" fmla="*/ 35 w 78"/>
                <a:gd name="T23" fmla="*/ 22 h 78"/>
                <a:gd name="T24" fmla="*/ 35 w 78"/>
                <a:gd name="T25" fmla="*/ 34 h 78"/>
                <a:gd name="T26" fmla="*/ 22 w 78"/>
                <a:gd name="T27" fmla="*/ 34 h 78"/>
                <a:gd name="T28" fmla="*/ 12 w 78"/>
                <a:gd name="T29" fmla="*/ 27 h 78"/>
                <a:gd name="T30" fmla="*/ 12 w 78"/>
                <a:gd name="T31" fmla="*/ 27 h 78"/>
                <a:gd name="T32" fmla="*/ 0 w 78"/>
                <a:gd name="T33" fmla="*/ 39 h 78"/>
                <a:gd name="T34" fmla="*/ 12 w 78"/>
                <a:gd name="T35" fmla="*/ 50 h 78"/>
                <a:gd name="T36" fmla="*/ 12 w 78"/>
                <a:gd name="T37" fmla="*/ 50 h 78"/>
                <a:gd name="T38" fmla="*/ 22 w 78"/>
                <a:gd name="T39" fmla="*/ 43 h 78"/>
                <a:gd name="T40" fmla="*/ 35 w 78"/>
                <a:gd name="T41" fmla="*/ 43 h 78"/>
                <a:gd name="T42" fmla="*/ 35 w 78"/>
                <a:gd name="T43" fmla="*/ 55 h 78"/>
                <a:gd name="T44" fmla="*/ 28 w 78"/>
                <a:gd name="T45" fmla="*/ 66 h 78"/>
                <a:gd name="T46" fmla="*/ 28 w 78"/>
                <a:gd name="T47" fmla="*/ 66 h 78"/>
                <a:gd name="T48" fmla="*/ 39 w 78"/>
                <a:gd name="T49" fmla="*/ 78 h 78"/>
                <a:gd name="T50" fmla="*/ 51 w 78"/>
                <a:gd name="T51" fmla="*/ 66 h 78"/>
                <a:gd name="T52" fmla="*/ 51 w 78"/>
                <a:gd name="T53" fmla="*/ 66 h 78"/>
                <a:gd name="T54" fmla="*/ 44 w 78"/>
                <a:gd name="T55" fmla="*/ 55 h 78"/>
                <a:gd name="T56" fmla="*/ 44 w 78"/>
                <a:gd name="T57" fmla="*/ 43 h 78"/>
                <a:gd name="T58" fmla="*/ 56 w 78"/>
                <a:gd name="T59" fmla="*/ 43 h 78"/>
                <a:gd name="T60" fmla="*/ 67 w 78"/>
                <a:gd name="T61" fmla="*/ 50 h 78"/>
                <a:gd name="T62" fmla="*/ 67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0" y="20"/>
                    <a:pt x="35" y="22"/>
                  </a:cubicBezTo>
                  <a:cubicBezTo>
                    <a:pt x="35" y="34"/>
                    <a:pt x="35" y="34"/>
                    <a:pt x="35" y="34"/>
                  </a:cubicBezTo>
                  <a:cubicBezTo>
                    <a:pt x="22" y="34"/>
                    <a:pt x="22" y="34"/>
                    <a:pt x="22" y="34"/>
                  </a:cubicBezTo>
                  <a:cubicBezTo>
                    <a:pt x="21" y="30"/>
                    <a:pt x="17" y="27"/>
                    <a:pt x="12" y="27"/>
                  </a:cubicBezTo>
                  <a:cubicBezTo>
                    <a:pt x="12" y="27"/>
                    <a:pt x="12" y="27"/>
                    <a:pt x="12" y="27"/>
                  </a:cubicBezTo>
                  <a:cubicBezTo>
                    <a:pt x="5" y="27"/>
                    <a:pt x="0" y="32"/>
                    <a:pt x="0" y="39"/>
                  </a:cubicBezTo>
                  <a:cubicBezTo>
                    <a:pt x="0" y="45"/>
                    <a:pt x="5" y="50"/>
                    <a:pt x="12" y="50"/>
                  </a:cubicBezTo>
                  <a:cubicBezTo>
                    <a:pt x="12" y="50"/>
                    <a:pt x="12" y="50"/>
                    <a:pt x="12" y="50"/>
                  </a:cubicBezTo>
                  <a:cubicBezTo>
                    <a:pt x="17" y="50"/>
                    <a:pt x="21" y="47"/>
                    <a:pt x="22" y="43"/>
                  </a:cubicBezTo>
                  <a:cubicBezTo>
                    <a:pt x="35" y="43"/>
                    <a:pt x="35" y="43"/>
                    <a:pt x="35" y="43"/>
                  </a:cubicBezTo>
                  <a:cubicBezTo>
                    <a:pt x="35" y="55"/>
                    <a:pt x="35" y="55"/>
                    <a:pt x="35" y="55"/>
                  </a:cubicBezTo>
                  <a:cubicBezTo>
                    <a:pt x="30" y="57"/>
                    <a:pt x="28" y="61"/>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1"/>
                    <a:pt x="48" y="57"/>
                    <a:pt x="44" y="55"/>
                  </a:cubicBezTo>
                  <a:cubicBezTo>
                    <a:pt x="44" y="43"/>
                    <a:pt x="44" y="43"/>
                    <a:pt x="44" y="43"/>
                  </a:cubicBezTo>
                  <a:cubicBezTo>
                    <a:pt x="56" y="43"/>
                    <a:pt x="56" y="43"/>
                    <a:pt x="56" y="43"/>
                  </a:cubicBezTo>
                  <a:cubicBezTo>
                    <a:pt x="58" y="47"/>
                    <a:pt x="62" y="50"/>
                    <a:pt x="67" y="50"/>
                  </a:cubicBezTo>
                  <a:cubicBezTo>
                    <a:pt x="67" y="50"/>
                    <a:pt x="67" y="50"/>
                    <a:pt x="67"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0" name="Freeform 145"/>
            <p:cNvSpPr>
              <a:spLocks/>
            </p:cNvSpPr>
            <p:nvPr/>
          </p:nvSpPr>
          <p:spPr bwMode="auto">
            <a:xfrm>
              <a:off x="6711950" y="1431925"/>
              <a:ext cx="63500" cy="61913"/>
            </a:xfrm>
            <a:custGeom>
              <a:avLst/>
              <a:gdLst>
                <a:gd name="T0" fmla="*/ 79 w 79"/>
                <a:gd name="T1" fmla="*/ 39 h 78"/>
                <a:gd name="T2" fmla="*/ 67 w 79"/>
                <a:gd name="T3" fmla="*/ 27 h 78"/>
                <a:gd name="T4" fmla="*/ 67 w 79"/>
                <a:gd name="T5" fmla="*/ 27 h 78"/>
                <a:gd name="T6" fmla="*/ 56 w 79"/>
                <a:gd name="T7" fmla="*/ 34 h 78"/>
                <a:gd name="T8" fmla="*/ 44 w 79"/>
                <a:gd name="T9" fmla="*/ 34 h 78"/>
                <a:gd name="T10" fmla="*/ 44 w 79"/>
                <a:gd name="T11" fmla="*/ 22 h 78"/>
                <a:gd name="T12" fmla="*/ 51 w 79"/>
                <a:gd name="T13" fmla="*/ 11 h 78"/>
                <a:gd name="T14" fmla="*/ 51 w 79"/>
                <a:gd name="T15" fmla="*/ 11 h 78"/>
                <a:gd name="T16" fmla="*/ 39 w 79"/>
                <a:gd name="T17" fmla="*/ 0 h 78"/>
                <a:gd name="T18" fmla="*/ 28 w 79"/>
                <a:gd name="T19" fmla="*/ 11 h 78"/>
                <a:gd name="T20" fmla="*/ 28 w 79"/>
                <a:gd name="T21" fmla="*/ 11 h 78"/>
                <a:gd name="T22" fmla="*/ 35 w 79"/>
                <a:gd name="T23" fmla="*/ 22 h 78"/>
                <a:gd name="T24" fmla="*/ 35 w 79"/>
                <a:gd name="T25" fmla="*/ 34 h 78"/>
                <a:gd name="T26" fmla="*/ 23 w 79"/>
                <a:gd name="T27" fmla="*/ 34 h 78"/>
                <a:gd name="T28" fmla="*/ 12 w 79"/>
                <a:gd name="T29" fmla="*/ 27 h 78"/>
                <a:gd name="T30" fmla="*/ 12 w 79"/>
                <a:gd name="T31" fmla="*/ 27 h 78"/>
                <a:gd name="T32" fmla="*/ 0 w 79"/>
                <a:gd name="T33" fmla="*/ 39 h 78"/>
                <a:gd name="T34" fmla="*/ 12 w 79"/>
                <a:gd name="T35" fmla="*/ 50 h 78"/>
                <a:gd name="T36" fmla="*/ 12 w 79"/>
                <a:gd name="T37" fmla="*/ 50 h 78"/>
                <a:gd name="T38" fmla="*/ 23 w 79"/>
                <a:gd name="T39" fmla="*/ 43 h 78"/>
                <a:gd name="T40" fmla="*/ 35 w 79"/>
                <a:gd name="T41" fmla="*/ 43 h 78"/>
                <a:gd name="T42" fmla="*/ 35 w 79"/>
                <a:gd name="T43" fmla="*/ 55 h 78"/>
                <a:gd name="T44" fmla="*/ 28 w 79"/>
                <a:gd name="T45" fmla="*/ 66 h 78"/>
                <a:gd name="T46" fmla="*/ 28 w 79"/>
                <a:gd name="T47" fmla="*/ 66 h 78"/>
                <a:gd name="T48" fmla="*/ 39 w 79"/>
                <a:gd name="T49" fmla="*/ 78 h 78"/>
                <a:gd name="T50" fmla="*/ 51 w 79"/>
                <a:gd name="T51" fmla="*/ 66 h 78"/>
                <a:gd name="T52" fmla="*/ 51 w 79"/>
                <a:gd name="T53" fmla="*/ 66 h 78"/>
                <a:gd name="T54" fmla="*/ 44 w 79"/>
                <a:gd name="T55" fmla="*/ 55 h 78"/>
                <a:gd name="T56" fmla="*/ 44 w 79"/>
                <a:gd name="T57" fmla="*/ 43 h 78"/>
                <a:gd name="T58" fmla="*/ 56 w 79"/>
                <a:gd name="T59" fmla="*/ 43 h 78"/>
                <a:gd name="T60" fmla="*/ 67 w 79"/>
                <a:gd name="T61" fmla="*/ 50 h 78"/>
                <a:gd name="T62" fmla="*/ 67 w 79"/>
                <a:gd name="T63" fmla="*/ 50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2"/>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6" y="27"/>
                    <a:pt x="0" y="32"/>
                    <a:pt x="0" y="39"/>
                  </a:cubicBezTo>
                  <a:cubicBezTo>
                    <a:pt x="0" y="45"/>
                    <a:pt x="6" y="50"/>
                    <a:pt x="12" y="50"/>
                  </a:cubicBezTo>
                  <a:cubicBezTo>
                    <a:pt x="12" y="50"/>
                    <a:pt x="12" y="50"/>
                    <a:pt x="12" y="50"/>
                  </a:cubicBezTo>
                  <a:cubicBezTo>
                    <a:pt x="17" y="50"/>
                    <a:pt x="21" y="47"/>
                    <a:pt x="23" y="43"/>
                  </a:cubicBezTo>
                  <a:cubicBezTo>
                    <a:pt x="35" y="43"/>
                    <a:pt x="35" y="43"/>
                    <a:pt x="35" y="43"/>
                  </a:cubicBezTo>
                  <a:cubicBezTo>
                    <a:pt x="35" y="55"/>
                    <a:pt x="35" y="55"/>
                    <a:pt x="35" y="55"/>
                  </a:cubicBezTo>
                  <a:cubicBezTo>
                    <a:pt x="31" y="57"/>
                    <a:pt x="28" y="61"/>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1"/>
                    <a:pt x="48" y="57"/>
                    <a:pt x="44" y="55"/>
                  </a:cubicBezTo>
                  <a:cubicBezTo>
                    <a:pt x="44" y="43"/>
                    <a:pt x="44" y="43"/>
                    <a:pt x="44" y="43"/>
                  </a:cubicBezTo>
                  <a:cubicBezTo>
                    <a:pt x="56" y="43"/>
                    <a:pt x="56" y="43"/>
                    <a:pt x="56" y="43"/>
                  </a:cubicBezTo>
                  <a:cubicBezTo>
                    <a:pt x="58" y="47"/>
                    <a:pt x="62" y="50"/>
                    <a:pt x="67" y="50"/>
                  </a:cubicBezTo>
                  <a:cubicBezTo>
                    <a:pt x="67" y="50"/>
                    <a:pt x="67" y="50"/>
                    <a:pt x="67" y="50"/>
                  </a:cubicBezTo>
                  <a:cubicBezTo>
                    <a:pt x="73" y="50"/>
                    <a:pt x="79" y="45"/>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1" name="Freeform 146"/>
            <p:cNvSpPr>
              <a:spLocks/>
            </p:cNvSpPr>
            <p:nvPr/>
          </p:nvSpPr>
          <p:spPr bwMode="auto">
            <a:xfrm>
              <a:off x="6835775" y="1431925"/>
              <a:ext cx="63500" cy="61913"/>
            </a:xfrm>
            <a:custGeom>
              <a:avLst/>
              <a:gdLst>
                <a:gd name="T0" fmla="*/ 78 w 78"/>
                <a:gd name="T1" fmla="*/ 39 h 78"/>
                <a:gd name="T2" fmla="*/ 66 w 78"/>
                <a:gd name="T3" fmla="*/ 27 h 78"/>
                <a:gd name="T4" fmla="*/ 66 w 78"/>
                <a:gd name="T5" fmla="*/ 27 h 78"/>
                <a:gd name="T6" fmla="*/ 55 w 78"/>
                <a:gd name="T7" fmla="*/ 34 h 78"/>
                <a:gd name="T8" fmla="*/ 43 w 78"/>
                <a:gd name="T9" fmla="*/ 34 h 78"/>
                <a:gd name="T10" fmla="*/ 43 w 78"/>
                <a:gd name="T11" fmla="*/ 22 h 78"/>
                <a:gd name="T12" fmla="*/ 50 w 78"/>
                <a:gd name="T13" fmla="*/ 11 h 78"/>
                <a:gd name="T14" fmla="*/ 50 w 78"/>
                <a:gd name="T15" fmla="*/ 11 h 78"/>
                <a:gd name="T16" fmla="*/ 39 w 78"/>
                <a:gd name="T17" fmla="*/ 0 h 78"/>
                <a:gd name="T18" fmla="*/ 27 w 78"/>
                <a:gd name="T19" fmla="*/ 11 h 78"/>
                <a:gd name="T20" fmla="*/ 27 w 78"/>
                <a:gd name="T21" fmla="*/ 11 h 78"/>
                <a:gd name="T22" fmla="*/ 34 w 78"/>
                <a:gd name="T23" fmla="*/ 22 h 78"/>
                <a:gd name="T24" fmla="*/ 34 w 78"/>
                <a:gd name="T25" fmla="*/ 34 h 78"/>
                <a:gd name="T26" fmla="*/ 22 w 78"/>
                <a:gd name="T27" fmla="*/ 34 h 78"/>
                <a:gd name="T28" fmla="*/ 11 w 78"/>
                <a:gd name="T29" fmla="*/ 27 h 78"/>
                <a:gd name="T30" fmla="*/ 11 w 78"/>
                <a:gd name="T31" fmla="*/ 27 h 78"/>
                <a:gd name="T32" fmla="*/ 0 w 78"/>
                <a:gd name="T33" fmla="*/ 39 h 78"/>
                <a:gd name="T34" fmla="*/ 11 w 78"/>
                <a:gd name="T35" fmla="*/ 50 h 78"/>
                <a:gd name="T36" fmla="*/ 11 w 78"/>
                <a:gd name="T37" fmla="*/ 50 h 78"/>
                <a:gd name="T38" fmla="*/ 22 w 78"/>
                <a:gd name="T39" fmla="*/ 43 h 78"/>
                <a:gd name="T40" fmla="*/ 34 w 78"/>
                <a:gd name="T41" fmla="*/ 43 h 78"/>
                <a:gd name="T42" fmla="*/ 34 w 78"/>
                <a:gd name="T43" fmla="*/ 55 h 78"/>
                <a:gd name="T44" fmla="*/ 27 w 78"/>
                <a:gd name="T45" fmla="*/ 66 h 78"/>
                <a:gd name="T46" fmla="*/ 27 w 78"/>
                <a:gd name="T47" fmla="*/ 66 h 78"/>
                <a:gd name="T48" fmla="*/ 39 w 78"/>
                <a:gd name="T49" fmla="*/ 78 h 78"/>
                <a:gd name="T50" fmla="*/ 50 w 78"/>
                <a:gd name="T51" fmla="*/ 66 h 78"/>
                <a:gd name="T52" fmla="*/ 50 w 78"/>
                <a:gd name="T53" fmla="*/ 66 h 78"/>
                <a:gd name="T54" fmla="*/ 43 w 78"/>
                <a:gd name="T55" fmla="*/ 55 h 78"/>
                <a:gd name="T56" fmla="*/ 43 w 78"/>
                <a:gd name="T57" fmla="*/ 43 h 78"/>
                <a:gd name="T58" fmla="*/ 55 w 78"/>
                <a:gd name="T59" fmla="*/ 43 h 78"/>
                <a:gd name="T60" fmla="*/ 66 w 78"/>
                <a:gd name="T61" fmla="*/ 50 h 78"/>
                <a:gd name="T62" fmla="*/ 66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6" y="27"/>
                  </a:cubicBezTo>
                  <a:cubicBezTo>
                    <a:pt x="66" y="27"/>
                    <a:pt x="66" y="27"/>
                    <a:pt x="66" y="27"/>
                  </a:cubicBezTo>
                  <a:cubicBezTo>
                    <a:pt x="61" y="27"/>
                    <a:pt x="57" y="30"/>
                    <a:pt x="55" y="34"/>
                  </a:cubicBezTo>
                  <a:cubicBezTo>
                    <a:pt x="43" y="34"/>
                    <a:pt x="43" y="34"/>
                    <a:pt x="43" y="34"/>
                  </a:cubicBezTo>
                  <a:cubicBezTo>
                    <a:pt x="43" y="22"/>
                    <a:pt x="43" y="22"/>
                    <a:pt x="43" y="22"/>
                  </a:cubicBezTo>
                  <a:cubicBezTo>
                    <a:pt x="47" y="20"/>
                    <a:pt x="50" y="16"/>
                    <a:pt x="50" y="11"/>
                  </a:cubicBezTo>
                  <a:cubicBezTo>
                    <a:pt x="50" y="11"/>
                    <a:pt x="50" y="11"/>
                    <a:pt x="50" y="11"/>
                  </a:cubicBezTo>
                  <a:cubicBezTo>
                    <a:pt x="50" y="5"/>
                    <a:pt x="45" y="0"/>
                    <a:pt x="39" y="0"/>
                  </a:cubicBezTo>
                  <a:cubicBezTo>
                    <a:pt x="32" y="0"/>
                    <a:pt x="27" y="5"/>
                    <a:pt x="27" y="11"/>
                  </a:cubicBezTo>
                  <a:cubicBezTo>
                    <a:pt x="27" y="11"/>
                    <a:pt x="27" y="11"/>
                    <a:pt x="27" y="11"/>
                  </a:cubicBezTo>
                  <a:cubicBezTo>
                    <a:pt x="27" y="16"/>
                    <a:pt x="30" y="20"/>
                    <a:pt x="34" y="22"/>
                  </a:cubicBezTo>
                  <a:cubicBezTo>
                    <a:pt x="34" y="34"/>
                    <a:pt x="34" y="34"/>
                    <a:pt x="34" y="34"/>
                  </a:cubicBezTo>
                  <a:cubicBezTo>
                    <a:pt x="22" y="34"/>
                    <a:pt x="22" y="34"/>
                    <a:pt x="22" y="34"/>
                  </a:cubicBezTo>
                  <a:cubicBezTo>
                    <a:pt x="20" y="30"/>
                    <a:pt x="16" y="27"/>
                    <a:pt x="11" y="27"/>
                  </a:cubicBezTo>
                  <a:cubicBezTo>
                    <a:pt x="11" y="27"/>
                    <a:pt x="11" y="27"/>
                    <a:pt x="11" y="27"/>
                  </a:cubicBezTo>
                  <a:cubicBezTo>
                    <a:pt x="5" y="27"/>
                    <a:pt x="0" y="32"/>
                    <a:pt x="0" y="39"/>
                  </a:cubicBezTo>
                  <a:cubicBezTo>
                    <a:pt x="0" y="45"/>
                    <a:pt x="5" y="50"/>
                    <a:pt x="11" y="50"/>
                  </a:cubicBezTo>
                  <a:cubicBezTo>
                    <a:pt x="11" y="50"/>
                    <a:pt x="11" y="50"/>
                    <a:pt x="11" y="50"/>
                  </a:cubicBezTo>
                  <a:cubicBezTo>
                    <a:pt x="16" y="50"/>
                    <a:pt x="20" y="47"/>
                    <a:pt x="22" y="43"/>
                  </a:cubicBezTo>
                  <a:cubicBezTo>
                    <a:pt x="34" y="43"/>
                    <a:pt x="34" y="43"/>
                    <a:pt x="34" y="43"/>
                  </a:cubicBezTo>
                  <a:cubicBezTo>
                    <a:pt x="34" y="55"/>
                    <a:pt x="34" y="55"/>
                    <a:pt x="34" y="55"/>
                  </a:cubicBezTo>
                  <a:cubicBezTo>
                    <a:pt x="30" y="57"/>
                    <a:pt x="27" y="61"/>
                    <a:pt x="27" y="66"/>
                  </a:cubicBezTo>
                  <a:cubicBezTo>
                    <a:pt x="27" y="66"/>
                    <a:pt x="27" y="66"/>
                    <a:pt x="27" y="66"/>
                  </a:cubicBezTo>
                  <a:cubicBezTo>
                    <a:pt x="27" y="73"/>
                    <a:pt x="32" y="78"/>
                    <a:pt x="39" y="78"/>
                  </a:cubicBezTo>
                  <a:cubicBezTo>
                    <a:pt x="45" y="78"/>
                    <a:pt x="50" y="73"/>
                    <a:pt x="50" y="66"/>
                  </a:cubicBezTo>
                  <a:cubicBezTo>
                    <a:pt x="50" y="66"/>
                    <a:pt x="50" y="66"/>
                    <a:pt x="50" y="66"/>
                  </a:cubicBezTo>
                  <a:cubicBezTo>
                    <a:pt x="50" y="61"/>
                    <a:pt x="47" y="57"/>
                    <a:pt x="43" y="55"/>
                  </a:cubicBezTo>
                  <a:cubicBezTo>
                    <a:pt x="43" y="43"/>
                    <a:pt x="43" y="43"/>
                    <a:pt x="43" y="43"/>
                  </a:cubicBezTo>
                  <a:cubicBezTo>
                    <a:pt x="55" y="43"/>
                    <a:pt x="55" y="43"/>
                    <a:pt x="55" y="43"/>
                  </a:cubicBezTo>
                  <a:cubicBezTo>
                    <a:pt x="57" y="47"/>
                    <a:pt x="61" y="50"/>
                    <a:pt x="66" y="50"/>
                  </a:cubicBezTo>
                  <a:cubicBezTo>
                    <a:pt x="66" y="50"/>
                    <a:pt x="66" y="50"/>
                    <a:pt x="66"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2" name="Freeform 147"/>
            <p:cNvSpPr>
              <a:spLocks/>
            </p:cNvSpPr>
            <p:nvPr/>
          </p:nvSpPr>
          <p:spPr bwMode="auto">
            <a:xfrm>
              <a:off x="6959600" y="1431925"/>
              <a:ext cx="63500"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7 w 78"/>
                <a:gd name="T19" fmla="*/ 11 h 78"/>
                <a:gd name="T20" fmla="*/ 27 w 78"/>
                <a:gd name="T21" fmla="*/ 11 h 78"/>
                <a:gd name="T22" fmla="*/ 35 w 78"/>
                <a:gd name="T23" fmla="*/ 22 h 78"/>
                <a:gd name="T24" fmla="*/ 35 w 78"/>
                <a:gd name="T25" fmla="*/ 34 h 78"/>
                <a:gd name="T26" fmla="*/ 22 w 78"/>
                <a:gd name="T27" fmla="*/ 34 h 78"/>
                <a:gd name="T28" fmla="*/ 12 w 78"/>
                <a:gd name="T29" fmla="*/ 27 h 78"/>
                <a:gd name="T30" fmla="*/ 12 w 78"/>
                <a:gd name="T31" fmla="*/ 27 h 78"/>
                <a:gd name="T32" fmla="*/ 0 w 78"/>
                <a:gd name="T33" fmla="*/ 39 h 78"/>
                <a:gd name="T34" fmla="*/ 12 w 78"/>
                <a:gd name="T35" fmla="*/ 50 h 78"/>
                <a:gd name="T36" fmla="*/ 12 w 78"/>
                <a:gd name="T37" fmla="*/ 50 h 78"/>
                <a:gd name="T38" fmla="*/ 22 w 78"/>
                <a:gd name="T39" fmla="*/ 43 h 78"/>
                <a:gd name="T40" fmla="*/ 35 w 78"/>
                <a:gd name="T41" fmla="*/ 43 h 78"/>
                <a:gd name="T42" fmla="*/ 35 w 78"/>
                <a:gd name="T43" fmla="*/ 55 h 78"/>
                <a:gd name="T44" fmla="*/ 27 w 78"/>
                <a:gd name="T45" fmla="*/ 66 h 78"/>
                <a:gd name="T46" fmla="*/ 27 w 78"/>
                <a:gd name="T47" fmla="*/ 66 h 78"/>
                <a:gd name="T48" fmla="*/ 39 w 78"/>
                <a:gd name="T49" fmla="*/ 78 h 78"/>
                <a:gd name="T50" fmla="*/ 51 w 78"/>
                <a:gd name="T51" fmla="*/ 66 h 78"/>
                <a:gd name="T52" fmla="*/ 51 w 78"/>
                <a:gd name="T53" fmla="*/ 66 h 78"/>
                <a:gd name="T54" fmla="*/ 44 w 78"/>
                <a:gd name="T55" fmla="*/ 55 h 78"/>
                <a:gd name="T56" fmla="*/ 44 w 78"/>
                <a:gd name="T57" fmla="*/ 43 h 78"/>
                <a:gd name="T58" fmla="*/ 56 w 78"/>
                <a:gd name="T59" fmla="*/ 43 h 78"/>
                <a:gd name="T60" fmla="*/ 67 w 78"/>
                <a:gd name="T61" fmla="*/ 50 h 78"/>
                <a:gd name="T62" fmla="*/ 67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5" y="0"/>
                    <a:pt x="39" y="0"/>
                  </a:cubicBezTo>
                  <a:cubicBezTo>
                    <a:pt x="33" y="0"/>
                    <a:pt x="27" y="5"/>
                    <a:pt x="27" y="11"/>
                  </a:cubicBezTo>
                  <a:cubicBezTo>
                    <a:pt x="27" y="11"/>
                    <a:pt x="27" y="11"/>
                    <a:pt x="27" y="11"/>
                  </a:cubicBezTo>
                  <a:cubicBezTo>
                    <a:pt x="27" y="16"/>
                    <a:pt x="30" y="20"/>
                    <a:pt x="35" y="22"/>
                  </a:cubicBezTo>
                  <a:cubicBezTo>
                    <a:pt x="35" y="34"/>
                    <a:pt x="35" y="34"/>
                    <a:pt x="35" y="34"/>
                  </a:cubicBezTo>
                  <a:cubicBezTo>
                    <a:pt x="22" y="34"/>
                    <a:pt x="22" y="34"/>
                    <a:pt x="22" y="34"/>
                  </a:cubicBezTo>
                  <a:cubicBezTo>
                    <a:pt x="21" y="30"/>
                    <a:pt x="16" y="27"/>
                    <a:pt x="12" y="27"/>
                  </a:cubicBezTo>
                  <a:cubicBezTo>
                    <a:pt x="12" y="27"/>
                    <a:pt x="12" y="27"/>
                    <a:pt x="12" y="27"/>
                  </a:cubicBezTo>
                  <a:cubicBezTo>
                    <a:pt x="5" y="27"/>
                    <a:pt x="0" y="32"/>
                    <a:pt x="0" y="39"/>
                  </a:cubicBezTo>
                  <a:cubicBezTo>
                    <a:pt x="0" y="45"/>
                    <a:pt x="5" y="50"/>
                    <a:pt x="12" y="50"/>
                  </a:cubicBezTo>
                  <a:cubicBezTo>
                    <a:pt x="12" y="50"/>
                    <a:pt x="12" y="50"/>
                    <a:pt x="12" y="50"/>
                  </a:cubicBezTo>
                  <a:cubicBezTo>
                    <a:pt x="16" y="50"/>
                    <a:pt x="21" y="47"/>
                    <a:pt x="22" y="43"/>
                  </a:cubicBezTo>
                  <a:cubicBezTo>
                    <a:pt x="35" y="43"/>
                    <a:pt x="35" y="43"/>
                    <a:pt x="35" y="43"/>
                  </a:cubicBezTo>
                  <a:cubicBezTo>
                    <a:pt x="35" y="55"/>
                    <a:pt x="35" y="55"/>
                    <a:pt x="35" y="55"/>
                  </a:cubicBezTo>
                  <a:cubicBezTo>
                    <a:pt x="30" y="57"/>
                    <a:pt x="27" y="61"/>
                    <a:pt x="27" y="66"/>
                  </a:cubicBezTo>
                  <a:cubicBezTo>
                    <a:pt x="27" y="66"/>
                    <a:pt x="27" y="66"/>
                    <a:pt x="27" y="66"/>
                  </a:cubicBezTo>
                  <a:cubicBezTo>
                    <a:pt x="27" y="73"/>
                    <a:pt x="33" y="78"/>
                    <a:pt x="39" y="78"/>
                  </a:cubicBezTo>
                  <a:cubicBezTo>
                    <a:pt x="45" y="78"/>
                    <a:pt x="51" y="73"/>
                    <a:pt x="51" y="66"/>
                  </a:cubicBezTo>
                  <a:cubicBezTo>
                    <a:pt x="51" y="66"/>
                    <a:pt x="51" y="66"/>
                    <a:pt x="51" y="66"/>
                  </a:cubicBezTo>
                  <a:cubicBezTo>
                    <a:pt x="51" y="61"/>
                    <a:pt x="48" y="57"/>
                    <a:pt x="44" y="55"/>
                  </a:cubicBezTo>
                  <a:cubicBezTo>
                    <a:pt x="44" y="43"/>
                    <a:pt x="44" y="43"/>
                    <a:pt x="44" y="43"/>
                  </a:cubicBezTo>
                  <a:cubicBezTo>
                    <a:pt x="56" y="43"/>
                    <a:pt x="56" y="43"/>
                    <a:pt x="56" y="43"/>
                  </a:cubicBezTo>
                  <a:cubicBezTo>
                    <a:pt x="58" y="47"/>
                    <a:pt x="62" y="50"/>
                    <a:pt x="67" y="50"/>
                  </a:cubicBezTo>
                  <a:cubicBezTo>
                    <a:pt x="67" y="50"/>
                    <a:pt x="67" y="50"/>
                    <a:pt x="67"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3" name="Freeform 148"/>
            <p:cNvSpPr>
              <a:spLocks/>
            </p:cNvSpPr>
            <p:nvPr/>
          </p:nvSpPr>
          <p:spPr bwMode="auto">
            <a:xfrm>
              <a:off x="7083425" y="1431925"/>
              <a:ext cx="61913"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8 w 78"/>
                <a:gd name="T19" fmla="*/ 11 h 78"/>
                <a:gd name="T20" fmla="*/ 28 w 78"/>
                <a:gd name="T21" fmla="*/ 11 h 78"/>
                <a:gd name="T22" fmla="*/ 35 w 78"/>
                <a:gd name="T23" fmla="*/ 22 h 78"/>
                <a:gd name="T24" fmla="*/ 35 w 78"/>
                <a:gd name="T25" fmla="*/ 34 h 78"/>
                <a:gd name="T26" fmla="*/ 23 w 78"/>
                <a:gd name="T27" fmla="*/ 34 h 78"/>
                <a:gd name="T28" fmla="*/ 12 w 78"/>
                <a:gd name="T29" fmla="*/ 27 h 78"/>
                <a:gd name="T30" fmla="*/ 12 w 78"/>
                <a:gd name="T31" fmla="*/ 27 h 78"/>
                <a:gd name="T32" fmla="*/ 0 w 78"/>
                <a:gd name="T33" fmla="*/ 39 h 78"/>
                <a:gd name="T34" fmla="*/ 12 w 78"/>
                <a:gd name="T35" fmla="*/ 50 h 78"/>
                <a:gd name="T36" fmla="*/ 12 w 78"/>
                <a:gd name="T37" fmla="*/ 50 h 78"/>
                <a:gd name="T38" fmla="*/ 23 w 78"/>
                <a:gd name="T39" fmla="*/ 43 h 78"/>
                <a:gd name="T40" fmla="*/ 35 w 78"/>
                <a:gd name="T41" fmla="*/ 43 h 78"/>
                <a:gd name="T42" fmla="*/ 35 w 78"/>
                <a:gd name="T43" fmla="*/ 55 h 78"/>
                <a:gd name="T44" fmla="*/ 28 w 78"/>
                <a:gd name="T45" fmla="*/ 66 h 78"/>
                <a:gd name="T46" fmla="*/ 28 w 78"/>
                <a:gd name="T47" fmla="*/ 66 h 78"/>
                <a:gd name="T48" fmla="*/ 39 w 78"/>
                <a:gd name="T49" fmla="*/ 78 h 78"/>
                <a:gd name="T50" fmla="*/ 51 w 78"/>
                <a:gd name="T51" fmla="*/ 66 h 78"/>
                <a:gd name="T52" fmla="*/ 51 w 78"/>
                <a:gd name="T53" fmla="*/ 66 h 78"/>
                <a:gd name="T54" fmla="*/ 44 w 78"/>
                <a:gd name="T55" fmla="*/ 55 h 78"/>
                <a:gd name="T56" fmla="*/ 44 w 78"/>
                <a:gd name="T57" fmla="*/ 43 h 78"/>
                <a:gd name="T58" fmla="*/ 56 w 78"/>
                <a:gd name="T59" fmla="*/ 43 h 78"/>
                <a:gd name="T60" fmla="*/ 67 w 78"/>
                <a:gd name="T61" fmla="*/ 50 h 78"/>
                <a:gd name="T62" fmla="*/ 67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6" y="27"/>
                    <a:pt x="0" y="32"/>
                    <a:pt x="0" y="39"/>
                  </a:cubicBezTo>
                  <a:cubicBezTo>
                    <a:pt x="0" y="45"/>
                    <a:pt x="6" y="50"/>
                    <a:pt x="12" y="50"/>
                  </a:cubicBezTo>
                  <a:cubicBezTo>
                    <a:pt x="12" y="50"/>
                    <a:pt x="12" y="50"/>
                    <a:pt x="12" y="50"/>
                  </a:cubicBezTo>
                  <a:cubicBezTo>
                    <a:pt x="17" y="50"/>
                    <a:pt x="21" y="47"/>
                    <a:pt x="23" y="43"/>
                  </a:cubicBezTo>
                  <a:cubicBezTo>
                    <a:pt x="35" y="43"/>
                    <a:pt x="35" y="43"/>
                    <a:pt x="35" y="43"/>
                  </a:cubicBezTo>
                  <a:cubicBezTo>
                    <a:pt x="35" y="55"/>
                    <a:pt x="35" y="55"/>
                    <a:pt x="35" y="55"/>
                  </a:cubicBezTo>
                  <a:cubicBezTo>
                    <a:pt x="31" y="57"/>
                    <a:pt x="28" y="61"/>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1"/>
                    <a:pt x="48" y="57"/>
                    <a:pt x="44" y="55"/>
                  </a:cubicBezTo>
                  <a:cubicBezTo>
                    <a:pt x="44" y="43"/>
                    <a:pt x="44" y="43"/>
                    <a:pt x="44" y="43"/>
                  </a:cubicBezTo>
                  <a:cubicBezTo>
                    <a:pt x="56" y="43"/>
                    <a:pt x="56" y="43"/>
                    <a:pt x="56" y="43"/>
                  </a:cubicBezTo>
                  <a:cubicBezTo>
                    <a:pt x="58" y="47"/>
                    <a:pt x="62" y="50"/>
                    <a:pt x="67" y="50"/>
                  </a:cubicBezTo>
                  <a:cubicBezTo>
                    <a:pt x="67" y="50"/>
                    <a:pt x="67" y="50"/>
                    <a:pt x="67"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4" name="Freeform 149"/>
            <p:cNvSpPr>
              <a:spLocks/>
            </p:cNvSpPr>
            <p:nvPr/>
          </p:nvSpPr>
          <p:spPr bwMode="auto">
            <a:xfrm>
              <a:off x="7207250" y="1431925"/>
              <a:ext cx="63500" cy="61913"/>
            </a:xfrm>
            <a:custGeom>
              <a:avLst/>
              <a:gdLst>
                <a:gd name="T0" fmla="*/ 78 w 78"/>
                <a:gd name="T1" fmla="*/ 39 h 78"/>
                <a:gd name="T2" fmla="*/ 66 w 78"/>
                <a:gd name="T3" fmla="*/ 27 h 78"/>
                <a:gd name="T4" fmla="*/ 66 w 78"/>
                <a:gd name="T5" fmla="*/ 27 h 78"/>
                <a:gd name="T6" fmla="*/ 55 w 78"/>
                <a:gd name="T7" fmla="*/ 34 h 78"/>
                <a:gd name="T8" fmla="*/ 43 w 78"/>
                <a:gd name="T9" fmla="*/ 34 h 78"/>
                <a:gd name="T10" fmla="*/ 43 w 78"/>
                <a:gd name="T11" fmla="*/ 22 h 78"/>
                <a:gd name="T12" fmla="*/ 50 w 78"/>
                <a:gd name="T13" fmla="*/ 11 h 78"/>
                <a:gd name="T14" fmla="*/ 50 w 78"/>
                <a:gd name="T15" fmla="*/ 11 h 78"/>
                <a:gd name="T16" fmla="*/ 39 w 78"/>
                <a:gd name="T17" fmla="*/ 0 h 78"/>
                <a:gd name="T18" fmla="*/ 27 w 78"/>
                <a:gd name="T19" fmla="*/ 11 h 78"/>
                <a:gd name="T20" fmla="*/ 27 w 78"/>
                <a:gd name="T21" fmla="*/ 11 h 78"/>
                <a:gd name="T22" fmla="*/ 34 w 78"/>
                <a:gd name="T23" fmla="*/ 22 h 78"/>
                <a:gd name="T24" fmla="*/ 34 w 78"/>
                <a:gd name="T25" fmla="*/ 34 h 78"/>
                <a:gd name="T26" fmla="*/ 22 w 78"/>
                <a:gd name="T27" fmla="*/ 34 h 78"/>
                <a:gd name="T28" fmla="*/ 11 w 78"/>
                <a:gd name="T29" fmla="*/ 27 h 78"/>
                <a:gd name="T30" fmla="*/ 11 w 78"/>
                <a:gd name="T31" fmla="*/ 27 h 78"/>
                <a:gd name="T32" fmla="*/ 0 w 78"/>
                <a:gd name="T33" fmla="*/ 39 h 78"/>
                <a:gd name="T34" fmla="*/ 11 w 78"/>
                <a:gd name="T35" fmla="*/ 50 h 78"/>
                <a:gd name="T36" fmla="*/ 11 w 78"/>
                <a:gd name="T37" fmla="*/ 50 h 78"/>
                <a:gd name="T38" fmla="*/ 22 w 78"/>
                <a:gd name="T39" fmla="*/ 43 h 78"/>
                <a:gd name="T40" fmla="*/ 34 w 78"/>
                <a:gd name="T41" fmla="*/ 43 h 78"/>
                <a:gd name="T42" fmla="*/ 34 w 78"/>
                <a:gd name="T43" fmla="*/ 55 h 78"/>
                <a:gd name="T44" fmla="*/ 27 w 78"/>
                <a:gd name="T45" fmla="*/ 66 h 78"/>
                <a:gd name="T46" fmla="*/ 27 w 78"/>
                <a:gd name="T47" fmla="*/ 66 h 78"/>
                <a:gd name="T48" fmla="*/ 39 w 78"/>
                <a:gd name="T49" fmla="*/ 78 h 78"/>
                <a:gd name="T50" fmla="*/ 50 w 78"/>
                <a:gd name="T51" fmla="*/ 66 h 78"/>
                <a:gd name="T52" fmla="*/ 50 w 78"/>
                <a:gd name="T53" fmla="*/ 66 h 78"/>
                <a:gd name="T54" fmla="*/ 43 w 78"/>
                <a:gd name="T55" fmla="*/ 55 h 78"/>
                <a:gd name="T56" fmla="*/ 43 w 78"/>
                <a:gd name="T57" fmla="*/ 43 h 78"/>
                <a:gd name="T58" fmla="*/ 55 w 78"/>
                <a:gd name="T59" fmla="*/ 43 h 78"/>
                <a:gd name="T60" fmla="*/ 66 w 78"/>
                <a:gd name="T61" fmla="*/ 50 h 78"/>
                <a:gd name="T62" fmla="*/ 66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6" y="27"/>
                  </a:cubicBezTo>
                  <a:cubicBezTo>
                    <a:pt x="66" y="27"/>
                    <a:pt x="66" y="27"/>
                    <a:pt x="66" y="27"/>
                  </a:cubicBezTo>
                  <a:cubicBezTo>
                    <a:pt x="61" y="27"/>
                    <a:pt x="57" y="30"/>
                    <a:pt x="55" y="34"/>
                  </a:cubicBezTo>
                  <a:cubicBezTo>
                    <a:pt x="43" y="34"/>
                    <a:pt x="43" y="34"/>
                    <a:pt x="43" y="34"/>
                  </a:cubicBezTo>
                  <a:cubicBezTo>
                    <a:pt x="43" y="22"/>
                    <a:pt x="43" y="22"/>
                    <a:pt x="43" y="22"/>
                  </a:cubicBezTo>
                  <a:cubicBezTo>
                    <a:pt x="47" y="20"/>
                    <a:pt x="50" y="16"/>
                    <a:pt x="50" y="11"/>
                  </a:cubicBezTo>
                  <a:cubicBezTo>
                    <a:pt x="50" y="11"/>
                    <a:pt x="50" y="11"/>
                    <a:pt x="50" y="11"/>
                  </a:cubicBezTo>
                  <a:cubicBezTo>
                    <a:pt x="50" y="5"/>
                    <a:pt x="45" y="0"/>
                    <a:pt x="39" y="0"/>
                  </a:cubicBezTo>
                  <a:cubicBezTo>
                    <a:pt x="32" y="0"/>
                    <a:pt x="27" y="5"/>
                    <a:pt x="27" y="11"/>
                  </a:cubicBezTo>
                  <a:cubicBezTo>
                    <a:pt x="27" y="11"/>
                    <a:pt x="27" y="11"/>
                    <a:pt x="27" y="11"/>
                  </a:cubicBezTo>
                  <a:cubicBezTo>
                    <a:pt x="27" y="16"/>
                    <a:pt x="30" y="20"/>
                    <a:pt x="34" y="22"/>
                  </a:cubicBezTo>
                  <a:cubicBezTo>
                    <a:pt x="34" y="34"/>
                    <a:pt x="34" y="34"/>
                    <a:pt x="34" y="34"/>
                  </a:cubicBezTo>
                  <a:cubicBezTo>
                    <a:pt x="22" y="34"/>
                    <a:pt x="22" y="34"/>
                    <a:pt x="22" y="34"/>
                  </a:cubicBezTo>
                  <a:cubicBezTo>
                    <a:pt x="20" y="30"/>
                    <a:pt x="16" y="27"/>
                    <a:pt x="11" y="27"/>
                  </a:cubicBezTo>
                  <a:cubicBezTo>
                    <a:pt x="11" y="27"/>
                    <a:pt x="11" y="27"/>
                    <a:pt x="11" y="27"/>
                  </a:cubicBezTo>
                  <a:cubicBezTo>
                    <a:pt x="5" y="27"/>
                    <a:pt x="0" y="32"/>
                    <a:pt x="0" y="39"/>
                  </a:cubicBezTo>
                  <a:cubicBezTo>
                    <a:pt x="0" y="45"/>
                    <a:pt x="5" y="50"/>
                    <a:pt x="11" y="50"/>
                  </a:cubicBezTo>
                  <a:cubicBezTo>
                    <a:pt x="11" y="50"/>
                    <a:pt x="11" y="50"/>
                    <a:pt x="11" y="50"/>
                  </a:cubicBezTo>
                  <a:cubicBezTo>
                    <a:pt x="16" y="50"/>
                    <a:pt x="20" y="47"/>
                    <a:pt x="22" y="43"/>
                  </a:cubicBezTo>
                  <a:cubicBezTo>
                    <a:pt x="34" y="43"/>
                    <a:pt x="34" y="43"/>
                    <a:pt x="34" y="43"/>
                  </a:cubicBezTo>
                  <a:cubicBezTo>
                    <a:pt x="34" y="55"/>
                    <a:pt x="34" y="55"/>
                    <a:pt x="34" y="55"/>
                  </a:cubicBezTo>
                  <a:cubicBezTo>
                    <a:pt x="30" y="57"/>
                    <a:pt x="27" y="61"/>
                    <a:pt x="27" y="66"/>
                  </a:cubicBezTo>
                  <a:cubicBezTo>
                    <a:pt x="27" y="66"/>
                    <a:pt x="27" y="66"/>
                    <a:pt x="27" y="66"/>
                  </a:cubicBezTo>
                  <a:cubicBezTo>
                    <a:pt x="27" y="73"/>
                    <a:pt x="32" y="78"/>
                    <a:pt x="39" y="78"/>
                  </a:cubicBezTo>
                  <a:cubicBezTo>
                    <a:pt x="45" y="78"/>
                    <a:pt x="50" y="73"/>
                    <a:pt x="50" y="66"/>
                  </a:cubicBezTo>
                  <a:cubicBezTo>
                    <a:pt x="50" y="66"/>
                    <a:pt x="50" y="66"/>
                    <a:pt x="50" y="66"/>
                  </a:cubicBezTo>
                  <a:cubicBezTo>
                    <a:pt x="50" y="61"/>
                    <a:pt x="47" y="57"/>
                    <a:pt x="43" y="55"/>
                  </a:cubicBezTo>
                  <a:cubicBezTo>
                    <a:pt x="43" y="43"/>
                    <a:pt x="43" y="43"/>
                    <a:pt x="43" y="43"/>
                  </a:cubicBezTo>
                  <a:cubicBezTo>
                    <a:pt x="55" y="43"/>
                    <a:pt x="55" y="43"/>
                    <a:pt x="55" y="43"/>
                  </a:cubicBezTo>
                  <a:cubicBezTo>
                    <a:pt x="57" y="47"/>
                    <a:pt x="61" y="50"/>
                    <a:pt x="66" y="50"/>
                  </a:cubicBezTo>
                  <a:cubicBezTo>
                    <a:pt x="66" y="50"/>
                    <a:pt x="66" y="50"/>
                    <a:pt x="66"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5" name="Freeform 150"/>
            <p:cNvSpPr>
              <a:spLocks/>
            </p:cNvSpPr>
            <p:nvPr/>
          </p:nvSpPr>
          <p:spPr bwMode="auto">
            <a:xfrm>
              <a:off x="7331075" y="1431925"/>
              <a:ext cx="61913" cy="61913"/>
            </a:xfrm>
            <a:custGeom>
              <a:avLst/>
              <a:gdLst>
                <a:gd name="T0" fmla="*/ 78 w 78"/>
                <a:gd name="T1" fmla="*/ 39 h 78"/>
                <a:gd name="T2" fmla="*/ 66 w 78"/>
                <a:gd name="T3" fmla="*/ 27 h 78"/>
                <a:gd name="T4" fmla="*/ 66 w 78"/>
                <a:gd name="T5" fmla="*/ 27 h 78"/>
                <a:gd name="T6" fmla="*/ 56 w 78"/>
                <a:gd name="T7" fmla="*/ 34 h 78"/>
                <a:gd name="T8" fmla="*/ 43 w 78"/>
                <a:gd name="T9" fmla="*/ 34 h 78"/>
                <a:gd name="T10" fmla="*/ 43 w 78"/>
                <a:gd name="T11" fmla="*/ 22 h 78"/>
                <a:gd name="T12" fmla="*/ 51 w 78"/>
                <a:gd name="T13" fmla="*/ 11 h 78"/>
                <a:gd name="T14" fmla="*/ 51 w 78"/>
                <a:gd name="T15" fmla="*/ 11 h 78"/>
                <a:gd name="T16" fmla="*/ 39 w 78"/>
                <a:gd name="T17" fmla="*/ 0 h 78"/>
                <a:gd name="T18" fmla="*/ 27 w 78"/>
                <a:gd name="T19" fmla="*/ 11 h 78"/>
                <a:gd name="T20" fmla="*/ 27 w 78"/>
                <a:gd name="T21" fmla="*/ 11 h 78"/>
                <a:gd name="T22" fmla="*/ 35 w 78"/>
                <a:gd name="T23" fmla="*/ 22 h 78"/>
                <a:gd name="T24" fmla="*/ 35 w 78"/>
                <a:gd name="T25" fmla="*/ 34 h 78"/>
                <a:gd name="T26" fmla="*/ 22 w 78"/>
                <a:gd name="T27" fmla="*/ 34 h 78"/>
                <a:gd name="T28" fmla="*/ 12 w 78"/>
                <a:gd name="T29" fmla="*/ 27 h 78"/>
                <a:gd name="T30" fmla="*/ 12 w 78"/>
                <a:gd name="T31" fmla="*/ 27 h 78"/>
                <a:gd name="T32" fmla="*/ 0 w 78"/>
                <a:gd name="T33" fmla="*/ 39 h 78"/>
                <a:gd name="T34" fmla="*/ 12 w 78"/>
                <a:gd name="T35" fmla="*/ 50 h 78"/>
                <a:gd name="T36" fmla="*/ 12 w 78"/>
                <a:gd name="T37" fmla="*/ 50 h 78"/>
                <a:gd name="T38" fmla="*/ 22 w 78"/>
                <a:gd name="T39" fmla="*/ 43 h 78"/>
                <a:gd name="T40" fmla="*/ 35 w 78"/>
                <a:gd name="T41" fmla="*/ 43 h 78"/>
                <a:gd name="T42" fmla="*/ 35 w 78"/>
                <a:gd name="T43" fmla="*/ 55 h 78"/>
                <a:gd name="T44" fmla="*/ 27 w 78"/>
                <a:gd name="T45" fmla="*/ 66 h 78"/>
                <a:gd name="T46" fmla="*/ 27 w 78"/>
                <a:gd name="T47" fmla="*/ 66 h 78"/>
                <a:gd name="T48" fmla="*/ 39 w 78"/>
                <a:gd name="T49" fmla="*/ 78 h 78"/>
                <a:gd name="T50" fmla="*/ 51 w 78"/>
                <a:gd name="T51" fmla="*/ 66 h 78"/>
                <a:gd name="T52" fmla="*/ 51 w 78"/>
                <a:gd name="T53" fmla="*/ 66 h 78"/>
                <a:gd name="T54" fmla="*/ 43 w 78"/>
                <a:gd name="T55" fmla="*/ 55 h 78"/>
                <a:gd name="T56" fmla="*/ 43 w 78"/>
                <a:gd name="T57" fmla="*/ 43 h 78"/>
                <a:gd name="T58" fmla="*/ 56 w 78"/>
                <a:gd name="T59" fmla="*/ 43 h 78"/>
                <a:gd name="T60" fmla="*/ 66 w 78"/>
                <a:gd name="T61" fmla="*/ 50 h 78"/>
                <a:gd name="T62" fmla="*/ 66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6" y="27"/>
                  </a:cubicBezTo>
                  <a:cubicBezTo>
                    <a:pt x="66" y="27"/>
                    <a:pt x="66" y="27"/>
                    <a:pt x="66" y="27"/>
                  </a:cubicBezTo>
                  <a:cubicBezTo>
                    <a:pt x="62" y="27"/>
                    <a:pt x="57" y="30"/>
                    <a:pt x="56" y="34"/>
                  </a:cubicBezTo>
                  <a:cubicBezTo>
                    <a:pt x="43" y="34"/>
                    <a:pt x="43" y="34"/>
                    <a:pt x="43" y="34"/>
                  </a:cubicBezTo>
                  <a:cubicBezTo>
                    <a:pt x="43" y="22"/>
                    <a:pt x="43" y="22"/>
                    <a:pt x="43" y="22"/>
                  </a:cubicBezTo>
                  <a:cubicBezTo>
                    <a:pt x="48" y="20"/>
                    <a:pt x="51" y="16"/>
                    <a:pt x="51" y="11"/>
                  </a:cubicBezTo>
                  <a:cubicBezTo>
                    <a:pt x="51" y="11"/>
                    <a:pt x="51" y="11"/>
                    <a:pt x="51" y="11"/>
                  </a:cubicBezTo>
                  <a:cubicBezTo>
                    <a:pt x="51" y="5"/>
                    <a:pt x="45" y="0"/>
                    <a:pt x="39" y="0"/>
                  </a:cubicBezTo>
                  <a:cubicBezTo>
                    <a:pt x="33" y="0"/>
                    <a:pt x="27" y="5"/>
                    <a:pt x="27" y="11"/>
                  </a:cubicBezTo>
                  <a:cubicBezTo>
                    <a:pt x="27" y="11"/>
                    <a:pt x="27" y="11"/>
                    <a:pt x="27" y="11"/>
                  </a:cubicBezTo>
                  <a:cubicBezTo>
                    <a:pt x="27" y="16"/>
                    <a:pt x="30" y="20"/>
                    <a:pt x="35" y="22"/>
                  </a:cubicBezTo>
                  <a:cubicBezTo>
                    <a:pt x="35" y="34"/>
                    <a:pt x="35" y="34"/>
                    <a:pt x="35" y="34"/>
                  </a:cubicBezTo>
                  <a:cubicBezTo>
                    <a:pt x="22" y="34"/>
                    <a:pt x="22" y="34"/>
                    <a:pt x="22" y="34"/>
                  </a:cubicBezTo>
                  <a:cubicBezTo>
                    <a:pt x="21" y="30"/>
                    <a:pt x="16" y="27"/>
                    <a:pt x="12" y="27"/>
                  </a:cubicBezTo>
                  <a:cubicBezTo>
                    <a:pt x="12" y="27"/>
                    <a:pt x="12" y="27"/>
                    <a:pt x="12" y="27"/>
                  </a:cubicBezTo>
                  <a:cubicBezTo>
                    <a:pt x="5" y="27"/>
                    <a:pt x="0" y="32"/>
                    <a:pt x="0" y="39"/>
                  </a:cubicBezTo>
                  <a:cubicBezTo>
                    <a:pt x="0" y="45"/>
                    <a:pt x="5" y="50"/>
                    <a:pt x="12" y="50"/>
                  </a:cubicBezTo>
                  <a:cubicBezTo>
                    <a:pt x="12" y="50"/>
                    <a:pt x="12" y="50"/>
                    <a:pt x="12" y="50"/>
                  </a:cubicBezTo>
                  <a:cubicBezTo>
                    <a:pt x="16" y="50"/>
                    <a:pt x="21" y="47"/>
                    <a:pt x="22" y="43"/>
                  </a:cubicBezTo>
                  <a:cubicBezTo>
                    <a:pt x="35" y="43"/>
                    <a:pt x="35" y="43"/>
                    <a:pt x="35" y="43"/>
                  </a:cubicBezTo>
                  <a:cubicBezTo>
                    <a:pt x="35" y="55"/>
                    <a:pt x="35" y="55"/>
                    <a:pt x="35" y="55"/>
                  </a:cubicBezTo>
                  <a:cubicBezTo>
                    <a:pt x="30" y="57"/>
                    <a:pt x="27" y="61"/>
                    <a:pt x="27" y="66"/>
                  </a:cubicBezTo>
                  <a:cubicBezTo>
                    <a:pt x="27" y="66"/>
                    <a:pt x="27" y="66"/>
                    <a:pt x="27" y="66"/>
                  </a:cubicBezTo>
                  <a:cubicBezTo>
                    <a:pt x="27" y="73"/>
                    <a:pt x="33" y="78"/>
                    <a:pt x="39" y="78"/>
                  </a:cubicBezTo>
                  <a:cubicBezTo>
                    <a:pt x="45" y="78"/>
                    <a:pt x="51" y="73"/>
                    <a:pt x="51" y="66"/>
                  </a:cubicBezTo>
                  <a:cubicBezTo>
                    <a:pt x="51" y="66"/>
                    <a:pt x="51" y="66"/>
                    <a:pt x="51" y="66"/>
                  </a:cubicBezTo>
                  <a:cubicBezTo>
                    <a:pt x="51" y="61"/>
                    <a:pt x="48" y="57"/>
                    <a:pt x="43" y="55"/>
                  </a:cubicBezTo>
                  <a:cubicBezTo>
                    <a:pt x="43" y="43"/>
                    <a:pt x="43" y="43"/>
                    <a:pt x="43" y="43"/>
                  </a:cubicBezTo>
                  <a:cubicBezTo>
                    <a:pt x="56" y="43"/>
                    <a:pt x="56" y="43"/>
                    <a:pt x="56" y="43"/>
                  </a:cubicBezTo>
                  <a:cubicBezTo>
                    <a:pt x="57" y="47"/>
                    <a:pt x="62" y="50"/>
                    <a:pt x="66" y="50"/>
                  </a:cubicBezTo>
                  <a:cubicBezTo>
                    <a:pt x="66" y="50"/>
                    <a:pt x="66" y="50"/>
                    <a:pt x="66"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6" name="Freeform 151"/>
            <p:cNvSpPr>
              <a:spLocks/>
            </p:cNvSpPr>
            <p:nvPr/>
          </p:nvSpPr>
          <p:spPr bwMode="auto">
            <a:xfrm>
              <a:off x="7454900" y="1431925"/>
              <a:ext cx="61913"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8 w 78"/>
                <a:gd name="T19" fmla="*/ 11 h 78"/>
                <a:gd name="T20" fmla="*/ 28 w 78"/>
                <a:gd name="T21" fmla="*/ 11 h 78"/>
                <a:gd name="T22" fmla="*/ 35 w 78"/>
                <a:gd name="T23" fmla="*/ 22 h 78"/>
                <a:gd name="T24" fmla="*/ 35 w 78"/>
                <a:gd name="T25" fmla="*/ 34 h 78"/>
                <a:gd name="T26" fmla="*/ 23 w 78"/>
                <a:gd name="T27" fmla="*/ 34 h 78"/>
                <a:gd name="T28" fmla="*/ 12 w 78"/>
                <a:gd name="T29" fmla="*/ 27 h 78"/>
                <a:gd name="T30" fmla="*/ 12 w 78"/>
                <a:gd name="T31" fmla="*/ 27 h 78"/>
                <a:gd name="T32" fmla="*/ 0 w 78"/>
                <a:gd name="T33" fmla="*/ 39 h 78"/>
                <a:gd name="T34" fmla="*/ 12 w 78"/>
                <a:gd name="T35" fmla="*/ 50 h 78"/>
                <a:gd name="T36" fmla="*/ 12 w 78"/>
                <a:gd name="T37" fmla="*/ 50 h 78"/>
                <a:gd name="T38" fmla="*/ 23 w 78"/>
                <a:gd name="T39" fmla="*/ 43 h 78"/>
                <a:gd name="T40" fmla="*/ 35 w 78"/>
                <a:gd name="T41" fmla="*/ 43 h 78"/>
                <a:gd name="T42" fmla="*/ 35 w 78"/>
                <a:gd name="T43" fmla="*/ 55 h 78"/>
                <a:gd name="T44" fmla="*/ 28 w 78"/>
                <a:gd name="T45" fmla="*/ 66 h 78"/>
                <a:gd name="T46" fmla="*/ 28 w 78"/>
                <a:gd name="T47" fmla="*/ 66 h 78"/>
                <a:gd name="T48" fmla="*/ 39 w 78"/>
                <a:gd name="T49" fmla="*/ 78 h 78"/>
                <a:gd name="T50" fmla="*/ 51 w 78"/>
                <a:gd name="T51" fmla="*/ 66 h 78"/>
                <a:gd name="T52" fmla="*/ 51 w 78"/>
                <a:gd name="T53" fmla="*/ 66 h 78"/>
                <a:gd name="T54" fmla="*/ 44 w 78"/>
                <a:gd name="T55" fmla="*/ 55 h 78"/>
                <a:gd name="T56" fmla="*/ 44 w 78"/>
                <a:gd name="T57" fmla="*/ 43 h 78"/>
                <a:gd name="T58" fmla="*/ 56 w 78"/>
                <a:gd name="T59" fmla="*/ 43 h 78"/>
                <a:gd name="T60" fmla="*/ 67 w 78"/>
                <a:gd name="T61" fmla="*/ 50 h 78"/>
                <a:gd name="T62" fmla="*/ 67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5" y="27"/>
                    <a:pt x="0" y="32"/>
                    <a:pt x="0" y="39"/>
                  </a:cubicBezTo>
                  <a:cubicBezTo>
                    <a:pt x="0" y="45"/>
                    <a:pt x="5" y="50"/>
                    <a:pt x="12" y="50"/>
                  </a:cubicBezTo>
                  <a:cubicBezTo>
                    <a:pt x="12" y="50"/>
                    <a:pt x="12" y="50"/>
                    <a:pt x="12" y="50"/>
                  </a:cubicBezTo>
                  <a:cubicBezTo>
                    <a:pt x="17" y="50"/>
                    <a:pt x="21" y="47"/>
                    <a:pt x="23" y="43"/>
                  </a:cubicBezTo>
                  <a:cubicBezTo>
                    <a:pt x="35" y="43"/>
                    <a:pt x="35" y="43"/>
                    <a:pt x="35" y="43"/>
                  </a:cubicBezTo>
                  <a:cubicBezTo>
                    <a:pt x="35" y="55"/>
                    <a:pt x="35" y="55"/>
                    <a:pt x="35" y="55"/>
                  </a:cubicBezTo>
                  <a:cubicBezTo>
                    <a:pt x="31" y="57"/>
                    <a:pt x="28" y="61"/>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1"/>
                    <a:pt x="48" y="57"/>
                    <a:pt x="44" y="55"/>
                  </a:cubicBezTo>
                  <a:cubicBezTo>
                    <a:pt x="44" y="43"/>
                    <a:pt x="44" y="43"/>
                    <a:pt x="44" y="43"/>
                  </a:cubicBezTo>
                  <a:cubicBezTo>
                    <a:pt x="56" y="43"/>
                    <a:pt x="56" y="43"/>
                    <a:pt x="56" y="43"/>
                  </a:cubicBezTo>
                  <a:cubicBezTo>
                    <a:pt x="58" y="47"/>
                    <a:pt x="62" y="50"/>
                    <a:pt x="67" y="50"/>
                  </a:cubicBezTo>
                  <a:cubicBezTo>
                    <a:pt x="67" y="50"/>
                    <a:pt x="67" y="50"/>
                    <a:pt x="67"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7" name="Freeform 152"/>
            <p:cNvSpPr>
              <a:spLocks/>
            </p:cNvSpPr>
            <p:nvPr/>
          </p:nvSpPr>
          <p:spPr bwMode="auto">
            <a:xfrm>
              <a:off x="7577138" y="1431925"/>
              <a:ext cx="65088" cy="61913"/>
            </a:xfrm>
            <a:custGeom>
              <a:avLst/>
              <a:gdLst>
                <a:gd name="T0" fmla="*/ 79 w 79"/>
                <a:gd name="T1" fmla="*/ 39 h 78"/>
                <a:gd name="T2" fmla="*/ 67 w 79"/>
                <a:gd name="T3" fmla="*/ 27 h 78"/>
                <a:gd name="T4" fmla="*/ 67 w 79"/>
                <a:gd name="T5" fmla="*/ 27 h 78"/>
                <a:gd name="T6" fmla="*/ 56 w 79"/>
                <a:gd name="T7" fmla="*/ 34 h 78"/>
                <a:gd name="T8" fmla="*/ 44 w 79"/>
                <a:gd name="T9" fmla="*/ 34 h 78"/>
                <a:gd name="T10" fmla="*/ 44 w 79"/>
                <a:gd name="T11" fmla="*/ 22 h 78"/>
                <a:gd name="T12" fmla="*/ 51 w 79"/>
                <a:gd name="T13" fmla="*/ 11 h 78"/>
                <a:gd name="T14" fmla="*/ 51 w 79"/>
                <a:gd name="T15" fmla="*/ 11 h 78"/>
                <a:gd name="T16" fmla="*/ 40 w 79"/>
                <a:gd name="T17" fmla="*/ 0 h 78"/>
                <a:gd name="T18" fmla="*/ 28 w 79"/>
                <a:gd name="T19" fmla="*/ 11 h 78"/>
                <a:gd name="T20" fmla="*/ 28 w 79"/>
                <a:gd name="T21" fmla="*/ 11 h 78"/>
                <a:gd name="T22" fmla="*/ 35 w 79"/>
                <a:gd name="T23" fmla="*/ 22 h 78"/>
                <a:gd name="T24" fmla="*/ 35 w 79"/>
                <a:gd name="T25" fmla="*/ 34 h 78"/>
                <a:gd name="T26" fmla="*/ 23 w 79"/>
                <a:gd name="T27" fmla="*/ 34 h 78"/>
                <a:gd name="T28" fmla="*/ 12 w 79"/>
                <a:gd name="T29" fmla="*/ 27 h 78"/>
                <a:gd name="T30" fmla="*/ 12 w 79"/>
                <a:gd name="T31" fmla="*/ 27 h 78"/>
                <a:gd name="T32" fmla="*/ 0 w 79"/>
                <a:gd name="T33" fmla="*/ 39 h 78"/>
                <a:gd name="T34" fmla="*/ 12 w 79"/>
                <a:gd name="T35" fmla="*/ 50 h 78"/>
                <a:gd name="T36" fmla="*/ 12 w 79"/>
                <a:gd name="T37" fmla="*/ 50 h 78"/>
                <a:gd name="T38" fmla="*/ 23 w 79"/>
                <a:gd name="T39" fmla="*/ 43 h 78"/>
                <a:gd name="T40" fmla="*/ 35 w 79"/>
                <a:gd name="T41" fmla="*/ 43 h 78"/>
                <a:gd name="T42" fmla="*/ 35 w 79"/>
                <a:gd name="T43" fmla="*/ 55 h 78"/>
                <a:gd name="T44" fmla="*/ 28 w 79"/>
                <a:gd name="T45" fmla="*/ 66 h 78"/>
                <a:gd name="T46" fmla="*/ 28 w 79"/>
                <a:gd name="T47" fmla="*/ 66 h 78"/>
                <a:gd name="T48" fmla="*/ 40 w 79"/>
                <a:gd name="T49" fmla="*/ 78 h 78"/>
                <a:gd name="T50" fmla="*/ 51 w 79"/>
                <a:gd name="T51" fmla="*/ 66 h 78"/>
                <a:gd name="T52" fmla="*/ 51 w 79"/>
                <a:gd name="T53" fmla="*/ 66 h 78"/>
                <a:gd name="T54" fmla="*/ 44 w 79"/>
                <a:gd name="T55" fmla="*/ 55 h 78"/>
                <a:gd name="T56" fmla="*/ 44 w 79"/>
                <a:gd name="T57" fmla="*/ 43 h 78"/>
                <a:gd name="T58" fmla="*/ 56 w 79"/>
                <a:gd name="T59" fmla="*/ 43 h 78"/>
                <a:gd name="T60" fmla="*/ 67 w 79"/>
                <a:gd name="T61" fmla="*/ 50 h 78"/>
                <a:gd name="T62" fmla="*/ 67 w 79"/>
                <a:gd name="T63" fmla="*/ 50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2"/>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40"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6" y="27"/>
                    <a:pt x="0" y="32"/>
                    <a:pt x="0" y="39"/>
                  </a:cubicBezTo>
                  <a:cubicBezTo>
                    <a:pt x="0" y="45"/>
                    <a:pt x="6" y="50"/>
                    <a:pt x="12" y="50"/>
                  </a:cubicBezTo>
                  <a:cubicBezTo>
                    <a:pt x="12" y="50"/>
                    <a:pt x="12" y="50"/>
                    <a:pt x="12" y="50"/>
                  </a:cubicBezTo>
                  <a:cubicBezTo>
                    <a:pt x="17" y="50"/>
                    <a:pt x="21" y="47"/>
                    <a:pt x="23" y="43"/>
                  </a:cubicBezTo>
                  <a:cubicBezTo>
                    <a:pt x="35" y="43"/>
                    <a:pt x="35" y="43"/>
                    <a:pt x="35" y="43"/>
                  </a:cubicBezTo>
                  <a:cubicBezTo>
                    <a:pt x="35" y="55"/>
                    <a:pt x="35" y="55"/>
                    <a:pt x="35" y="55"/>
                  </a:cubicBezTo>
                  <a:cubicBezTo>
                    <a:pt x="31" y="57"/>
                    <a:pt x="28" y="61"/>
                    <a:pt x="28" y="66"/>
                  </a:cubicBezTo>
                  <a:cubicBezTo>
                    <a:pt x="28" y="66"/>
                    <a:pt x="28" y="66"/>
                    <a:pt x="28" y="66"/>
                  </a:cubicBezTo>
                  <a:cubicBezTo>
                    <a:pt x="28" y="73"/>
                    <a:pt x="33" y="78"/>
                    <a:pt x="40" y="78"/>
                  </a:cubicBezTo>
                  <a:cubicBezTo>
                    <a:pt x="46" y="78"/>
                    <a:pt x="51" y="73"/>
                    <a:pt x="51" y="66"/>
                  </a:cubicBezTo>
                  <a:cubicBezTo>
                    <a:pt x="51" y="66"/>
                    <a:pt x="51" y="66"/>
                    <a:pt x="51" y="66"/>
                  </a:cubicBezTo>
                  <a:cubicBezTo>
                    <a:pt x="51" y="61"/>
                    <a:pt x="48" y="57"/>
                    <a:pt x="44" y="55"/>
                  </a:cubicBezTo>
                  <a:cubicBezTo>
                    <a:pt x="44" y="43"/>
                    <a:pt x="44" y="43"/>
                    <a:pt x="44" y="43"/>
                  </a:cubicBezTo>
                  <a:cubicBezTo>
                    <a:pt x="56" y="43"/>
                    <a:pt x="56" y="43"/>
                    <a:pt x="56" y="43"/>
                  </a:cubicBezTo>
                  <a:cubicBezTo>
                    <a:pt x="58" y="47"/>
                    <a:pt x="62" y="50"/>
                    <a:pt x="67" y="50"/>
                  </a:cubicBezTo>
                  <a:cubicBezTo>
                    <a:pt x="67" y="50"/>
                    <a:pt x="67" y="50"/>
                    <a:pt x="67" y="50"/>
                  </a:cubicBezTo>
                  <a:cubicBezTo>
                    <a:pt x="73" y="50"/>
                    <a:pt x="79" y="45"/>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8" name="Freeform 153"/>
            <p:cNvSpPr>
              <a:spLocks/>
            </p:cNvSpPr>
            <p:nvPr/>
          </p:nvSpPr>
          <p:spPr bwMode="auto">
            <a:xfrm>
              <a:off x="5970588" y="1555750"/>
              <a:ext cx="61913" cy="61913"/>
            </a:xfrm>
            <a:custGeom>
              <a:avLst/>
              <a:gdLst>
                <a:gd name="T0" fmla="*/ 78 w 78"/>
                <a:gd name="T1" fmla="*/ 39 h 78"/>
                <a:gd name="T2" fmla="*/ 66 w 78"/>
                <a:gd name="T3" fmla="*/ 27 h 78"/>
                <a:gd name="T4" fmla="*/ 66 w 78"/>
                <a:gd name="T5" fmla="*/ 27 h 78"/>
                <a:gd name="T6" fmla="*/ 55 w 78"/>
                <a:gd name="T7" fmla="*/ 34 h 78"/>
                <a:gd name="T8" fmla="*/ 43 w 78"/>
                <a:gd name="T9" fmla="*/ 34 h 78"/>
                <a:gd name="T10" fmla="*/ 43 w 78"/>
                <a:gd name="T11" fmla="*/ 22 h 78"/>
                <a:gd name="T12" fmla="*/ 50 w 78"/>
                <a:gd name="T13" fmla="*/ 11 h 78"/>
                <a:gd name="T14" fmla="*/ 50 w 78"/>
                <a:gd name="T15" fmla="*/ 11 h 78"/>
                <a:gd name="T16" fmla="*/ 39 w 78"/>
                <a:gd name="T17" fmla="*/ 0 h 78"/>
                <a:gd name="T18" fmla="*/ 27 w 78"/>
                <a:gd name="T19" fmla="*/ 11 h 78"/>
                <a:gd name="T20" fmla="*/ 27 w 78"/>
                <a:gd name="T21" fmla="*/ 11 h 78"/>
                <a:gd name="T22" fmla="*/ 34 w 78"/>
                <a:gd name="T23" fmla="*/ 22 h 78"/>
                <a:gd name="T24" fmla="*/ 34 w 78"/>
                <a:gd name="T25" fmla="*/ 34 h 78"/>
                <a:gd name="T26" fmla="*/ 22 w 78"/>
                <a:gd name="T27" fmla="*/ 34 h 78"/>
                <a:gd name="T28" fmla="*/ 11 w 78"/>
                <a:gd name="T29" fmla="*/ 27 h 78"/>
                <a:gd name="T30" fmla="*/ 11 w 78"/>
                <a:gd name="T31" fmla="*/ 27 h 78"/>
                <a:gd name="T32" fmla="*/ 0 w 78"/>
                <a:gd name="T33" fmla="*/ 39 h 78"/>
                <a:gd name="T34" fmla="*/ 11 w 78"/>
                <a:gd name="T35" fmla="*/ 51 h 78"/>
                <a:gd name="T36" fmla="*/ 11 w 78"/>
                <a:gd name="T37" fmla="*/ 51 h 78"/>
                <a:gd name="T38" fmla="*/ 22 w 78"/>
                <a:gd name="T39" fmla="*/ 43 h 78"/>
                <a:gd name="T40" fmla="*/ 34 w 78"/>
                <a:gd name="T41" fmla="*/ 43 h 78"/>
                <a:gd name="T42" fmla="*/ 34 w 78"/>
                <a:gd name="T43" fmla="*/ 56 h 78"/>
                <a:gd name="T44" fmla="*/ 27 w 78"/>
                <a:gd name="T45" fmla="*/ 66 h 78"/>
                <a:gd name="T46" fmla="*/ 27 w 78"/>
                <a:gd name="T47" fmla="*/ 66 h 78"/>
                <a:gd name="T48" fmla="*/ 39 w 78"/>
                <a:gd name="T49" fmla="*/ 78 h 78"/>
                <a:gd name="T50" fmla="*/ 50 w 78"/>
                <a:gd name="T51" fmla="*/ 66 h 78"/>
                <a:gd name="T52" fmla="*/ 50 w 78"/>
                <a:gd name="T53" fmla="*/ 66 h 78"/>
                <a:gd name="T54" fmla="*/ 43 w 78"/>
                <a:gd name="T55" fmla="*/ 56 h 78"/>
                <a:gd name="T56" fmla="*/ 43 w 78"/>
                <a:gd name="T57" fmla="*/ 43 h 78"/>
                <a:gd name="T58" fmla="*/ 55 w 78"/>
                <a:gd name="T59" fmla="*/ 43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6" y="27"/>
                  </a:cubicBezTo>
                  <a:cubicBezTo>
                    <a:pt x="66" y="27"/>
                    <a:pt x="66" y="27"/>
                    <a:pt x="66" y="27"/>
                  </a:cubicBezTo>
                  <a:cubicBezTo>
                    <a:pt x="61" y="27"/>
                    <a:pt x="57" y="30"/>
                    <a:pt x="55" y="34"/>
                  </a:cubicBezTo>
                  <a:cubicBezTo>
                    <a:pt x="43" y="34"/>
                    <a:pt x="43" y="34"/>
                    <a:pt x="43" y="34"/>
                  </a:cubicBezTo>
                  <a:cubicBezTo>
                    <a:pt x="43" y="22"/>
                    <a:pt x="43" y="22"/>
                    <a:pt x="43" y="22"/>
                  </a:cubicBezTo>
                  <a:cubicBezTo>
                    <a:pt x="47" y="20"/>
                    <a:pt x="50" y="16"/>
                    <a:pt x="50" y="11"/>
                  </a:cubicBezTo>
                  <a:cubicBezTo>
                    <a:pt x="50" y="11"/>
                    <a:pt x="50" y="11"/>
                    <a:pt x="50" y="11"/>
                  </a:cubicBezTo>
                  <a:cubicBezTo>
                    <a:pt x="50" y="5"/>
                    <a:pt x="45" y="0"/>
                    <a:pt x="39" y="0"/>
                  </a:cubicBezTo>
                  <a:cubicBezTo>
                    <a:pt x="32" y="0"/>
                    <a:pt x="27" y="5"/>
                    <a:pt x="27" y="11"/>
                  </a:cubicBezTo>
                  <a:cubicBezTo>
                    <a:pt x="27" y="11"/>
                    <a:pt x="27" y="11"/>
                    <a:pt x="27" y="11"/>
                  </a:cubicBezTo>
                  <a:cubicBezTo>
                    <a:pt x="27" y="16"/>
                    <a:pt x="30" y="20"/>
                    <a:pt x="34" y="22"/>
                  </a:cubicBezTo>
                  <a:cubicBezTo>
                    <a:pt x="34" y="34"/>
                    <a:pt x="34" y="34"/>
                    <a:pt x="34" y="34"/>
                  </a:cubicBezTo>
                  <a:cubicBezTo>
                    <a:pt x="22" y="34"/>
                    <a:pt x="22" y="34"/>
                    <a:pt x="22" y="34"/>
                  </a:cubicBezTo>
                  <a:cubicBezTo>
                    <a:pt x="20" y="30"/>
                    <a:pt x="16" y="27"/>
                    <a:pt x="11" y="27"/>
                  </a:cubicBezTo>
                  <a:cubicBezTo>
                    <a:pt x="11" y="27"/>
                    <a:pt x="11" y="27"/>
                    <a:pt x="11" y="27"/>
                  </a:cubicBezTo>
                  <a:cubicBezTo>
                    <a:pt x="5" y="27"/>
                    <a:pt x="0" y="33"/>
                    <a:pt x="0" y="39"/>
                  </a:cubicBezTo>
                  <a:cubicBezTo>
                    <a:pt x="0" y="45"/>
                    <a:pt x="5" y="51"/>
                    <a:pt x="11" y="51"/>
                  </a:cubicBezTo>
                  <a:cubicBezTo>
                    <a:pt x="11" y="51"/>
                    <a:pt x="11" y="51"/>
                    <a:pt x="11" y="51"/>
                  </a:cubicBezTo>
                  <a:cubicBezTo>
                    <a:pt x="16" y="51"/>
                    <a:pt x="20" y="48"/>
                    <a:pt x="22" y="43"/>
                  </a:cubicBezTo>
                  <a:cubicBezTo>
                    <a:pt x="34" y="43"/>
                    <a:pt x="34" y="43"/>
                    <a:pt x="34" y="43"/>
                  </a:cubicBezTo>
                  <a:cubicBezTo>
                    <a:pt x="34" y="56"/>
                    <a:pt x="34" y="56"/>
                    <a:pt x="34" y="56"/>
                  </a:cubicBezTo>
                  <a:cubicBezTo>
                    <a:pt x="30" y="57"/>
                    <a:pt x="27" y="62"/>
                    <a:pt x="27" y="66"/>
                  </a:cubicBezTo>
                  <a:cubicBezTo>
                    <a:pt x="27" y="66"/>
                    <a:pt x="27" y="66"/>
                    <a:pt x="27" y="66"/>
                  </a:cubicBezTo>
                  <a:cubicBezTo>
                    <a:pt x="27" y="73"/>
                    <a:pt x="32" y="78"/>
                    <a:pt x="39" y="78"/>
                  </a:cubicBezTo>
                  <a:cubicBezTo>
                    <a:pt x="45" y="78"/>
                    <a:pt x="50" y="73"/>
                    <a:pt x="50" y="66"/>
                  </a:cubicBezTo>
                  <a:cubicBezTo>
                    <a:pt x="50" y="66"/>
                    <a:pt x="50" y="66"/>
                    <a:pt x="50" y="66"/>
                  </a:cubicBezTo>
                  <a:cubicBezTo>
                    <a:pt x="50" y="62"/>
                    <a:pt x="47" y="57"/>
                    <a:pt x="43" y="56"/>
                  </a:cubicBezTo>
                  <a:cubicBezTo>
                    <a:pt x="43" y="43"/>
                    <a:pt x="43" y="43"/>
                    <a:pt x="43" y="43"/>
                  </a:cubicBezTo>
                  <a:cubicBezTo>
                    <a:pt x="55" y="43"/>
                    <a:pt x="55" y="43"/>
                    <a:pt x="55" y="43"/>
                  </a:cubicBezTo>
                  <a:cubicBezTo>
                    <a:pt x="57" y="48"/>
                    <a:pt x="61" y="51"/>
                    <a:pt x="66" y="51"/>
                  </a:cubicBezTo>
                  <a:cubicBezTo>
                    <a:pt x="66" y="51"/>
                    <a:pt x="66" y="51"/>
                    <a:pt x="66"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9" name="Freeform 154"/>
            <p:cNvSpPr>
              <a:spLocks/>
            </p:cNvSpPr>
            <p:nvPr/>
          </p:nvSpPr>
          <p:spPr bwMode="auto">
            <a:xfrm>
              <a:off x="6092825" y="1555750"/>
              <a:ext cx="63500" cy="61913"/>
            </a:xfrm>
            <a:custGeom>
              <a:avLst/>
              <a:gdLst>
                <a:gd name="T0" fmla="*/ 78 w 78"/>
                <a:gd name="T1" fmla="*/ 39 h 78"/>
                <a:gd name="T2" fmla="*/ 66 w 78"/>
                <a:gd name="T3" fmla="*/ 27 h 78"/>
                <a:gd name="T4" fmla="*/ 66 w 78"/>
                <a:gd name="T5" fmla="*/ 27 h 78"/>
                <a:gd name="T6" fmla="*/ 56 w 78"/>
                <a:gd name="T7" fmla="*/ 34 h 78"/>
                <a:gd name="T8" fmla="*/ 43 w 78"/>
                <a:gd name="T9" fmla="*/ 34 h 78"/>
                <a:gd name="T10" fmla="*/ 43 w 78"/>
                <a:gd name="T11" fmla="*/ 22 h 78"/>
                <a:gd name="T12" fmla="*/ 51 w 78"/>
                <a:gd name="T13" fmla="*/ 11 h 78"/>
                <a:gd name="T14" fmla="*/ 51 w 78"/>
                <a:gd name="T15" fmla="*/ 11 h 78"/>
                <a:gd name="T16" fmla="*/ 39 w 78"/>
                <a:gd name="T17" fmla="*/ 0 h 78"/>
                <a:gd name="T18" fmla="*/ 27 w 78"/>
                <a:gd name="T19" fmla="*/ 11 h 78"/>
                <a:gd name="T20" fmla="*/ 27 w 78"/>
                <a:gd name="T21" fmla="*/ 11 h 78"/>
                <a:gd name="T22" fmla="*/ 35 w 78"/>
                <a:gd name="T23" fmla="*/ 22 h 78"/>
                <a:gd name="T24" fmla="*/ 35 w 78"/>
                <a:gd name="T25" fmla="*/ 34 h 78"/>
                <a:gd name="T26" fmla="*/ 22 w 78"/>
                <a:gd name="T27" fmla="*/ 34 h 78"/>
                <a:gd name="T28" fmla="*/ 12 w 78"/>
                <a:gd name="T29" fmla="*/ 27 h 78"/>
                <a:gd name="T30" fmla="*/ 12 w 78"/>
                <a:gd name="T31" fmla="*/ 27 h 78"/>
                <a:gd name="T32" fmla="*/ 0 w 78"/>
                <a:gd name="T33" fmla="*/ 39 h 78"/>
                <a:gd name="T34" fmla="*/ 12 w 78"/>
                <a:gd name="T35" fmla="*/ 51 h 78"/>
                <a:gd name="T36" fmla="*/ 12 w 78"/>
                <a:gd name="T37" fmla="*/ 51 h 78"/>
                <a:gd name="T38" fmla="*/ 22 w 78"/>
                <a:gd name="T39" fmla="*/ 43 h 78"/>
                <a:gd name="T40" fmla="*/ 35 w 78"/>
                <a:gd name="T41" fmla="*/ 43 h 78"/>
                <a:gd name="T42" fmla="*/ 35 w 78"/>
                <a:gd name="T43" fmla="*/ 56 h 78"/>
                <a:gd name="T44" fmla="*/ 27 w 78"/>
                <a:gd name="T45" fmla="*/ 66 h 78"/>
                <a:gd name="T46" fmla="*/ 27 w 78"/>
                <a:gd name="T47" fmla="*/ 66 h 78"/>
                <a:gd name="T48" fmla="*/ 39 w 78"/>
                <a:gd name="T49" fmla="*/ 78 h 78"/>
                <a:gd name="T50" fmla="*/ 51 w 78"/>
                <a:gd name="T51" fmla="*/ 66 h 78"/>
                <a:gd name="T52" fmla="*/ 51 w 78"/>
                <a:gd name="T53" fmla="*/ 66 h 78"/>
                <a:gd name="T54" fmla="*/ 43 w 78"/>
                <a:gd name="T55" fmla="*/ 56 h 78"/>
                <a:gd name="T56" fmla="*/ 43 w 78"/>
                <a:gd name="T57" fmla="*/ 43 h 78"/>
                <a:gd name="T58" fmla="*/ 56 w 78"/>
                <a:gd name="T59" fmla="*/ 43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6" y="27"/>
                  </a:cubicBezTo>
                  <a:cubicBezTo>
                    <a:pt x="66" y="27"/>
                    <a:pt x="66" y="27"/>
                    <a:pt x="66" y="27"/>
                  </a:cubicBezTo>
                  <a:cubicBezTo>
                    <a:pt x="62" y="27"/>
                    <a:pt x="57" y="30"/>
                    <a:pt x="56" y="34"/>
                  </a:cubicBezTo>
                  <a:cubicBezTo>
                    <a:pt x="43" y="34"/>
                    <a:pt x="43" y="34"/>
                    <a:pt x="43" y="34"/>
                  </a:cubicBezTo>
                  <a:cubicBezTo>
                    <a:pt x="43" y="22"/>
                    <a:pt x="43" y="22"/>
                    <a:pt x="43" y="22"/>
                  </a:cubicBezTo>
                  <a:cubicBezTo>
                    <a:pt x="48" y="20"/>
                    <a:pt x="51" y="16"/>
                    <a:pt x="51" y="11"/>
                  </a:cubicBezTo>
                  <a:cubicBezTo>
                    <a:pt x="51" y="11"/>
                    <a:pt x="51" y="11"/>
                    <a:pt x="51" y="11"/>
                  </a:cubicBezTo>
                  <a:cubicBezTo>
                    <a:pt x="51" y="5"/>
                    <a:pt x="45" y="0"/>
                    <a:pt x="39" y="0"/>
                  </a:cubicBezTo>
                  <a:cubicBezTo>
                    <a:pt x="33" y="0"/>
                    <a:pt x="27" y="5"/>
                    <a:pt x="27" y="11"/>
                  </a:cubicBezTo>
                  <a:cubicBezTo>
                    <a:pt x="27" y="11"/>
                    <a:pt x="27" y="11"/>
                    <a:pt x="27" y="11"/>
                  </a:cubicBezTo>
                  <a:cubicBezTo>
                    <a:pt x="27" y="16"/>
                    <a:pt x="30" y="20"/>
                    <a:pt x="35" y="22"/>
                  </a:cubicBezTo>
                  <a:cubicBezTo>
                    <a:pt x="35" y="34"/>
                    <a:pt x="35" y="34"/>
                    <a:pt x="35" y="34"/>
                  </a:cubicBezTo>
                  <a:cubicBezTo>
                    <a:pt x="22" y="34"/>
                    <a:pt x="22" y="34"/>
                    <a:pt x="22" y="34"/>
                  </a:cubicBezTo>
                  <a:cubicBezTo>
                    <a:pt x="21" y="30"/>
                    <a:pt x="16" y="27"/>
                    <a:pt x="12" y="27"/>
                  </a:cubicBezTo>
                  <a:cubicBezTo>
                    <a:pt x="12" y="27"/>
                    <a:pt x="12" y="27"/>
                    <a:pt x="12" y="27"/>
                  </a:cubicBezTo>
                  <a:cubicBezTo>
                    <a:pt x="5" y="27"/>
                    <a:pt x="0" y="33"/>
                    <a:pt x="0" y="39"/>
                  </a:cubicBezTo>
                  <a:cubicBezTo>
                    <a:pt x="0" y="45"/>
                    <a:pt x="5" y="51"/>
                    <a:pt x="12" y="51"/>
                  </a:cubicBezTo>
                  <a:cubicBezTo>
                    <a:pt x="12" y="51"/>
                    <a:pt x="12" y="51"/>
                    <a:pt x="12" y="51"/>
                  </a:cubicBezTo>
                  <a:cubicBezTo>
                    <a:pt x="16" y="51"/>
                    <a:pt x="21" y="48"/>
                    <a:pt x="22" y="43"/>
                  </a:cubicBezTo>
                  <a:cubicBezTo>
                    <a:pt x="35" y="43"/>
                    <a:pt x="35" y="43"/>
                    <a:pt x="35" y="43"/>
                  </a:cubicBezTo>
                  <a:cubicBezTo>
                    <a:pt x="35" y="56"/>
                    <a:pt x="35" y="56"/>
                    <a:pt x="35" y="56"/>
                  </a:cubicBezTo>
                  <a:cubicBezTo>
                    <a:pt x="30" y="57"/>
                    <a:pt x="27" y="62"/>
                    <a:pt x="27" y="66"/>
                  </a:cubicBezTo>
                  <a:cubicBezTo>
                    <a:pt x="27" y="66"/>
                    <a:pt x="27" y="66"/>
                    <a:pt x="27" y="66"/>
                  </a:cubicBezTo>
                  <a:cubicBezTo>
                    <a:pt x="27" y="73"/>
                    <a:pt x="33" y="78"/>
                    <a:pt x="39" y="78"/>
                  </a:cubicBezTo>
                  <a:cubicBezTo>
                    <a:pt x="45" y="78"/>
                    <a:pt x="51" y="73"/>
                    <a:pt x="51" y="66"/>
                  </a:cubicBezTo>
                  <a:cubicBezTo>
                    <a:pt x="51" y="66"/>
                    <a:pt x="51" y="66"/>
                    <a:pt x="51" y="66"/>
                  </a:cubicBezTo>
                  <a:cubicBezTo>
                    <a:pt x="51" y="62"/>
                    <a:pt x="48" y="57"/>
                    <a:pt x="43" y="56"/>
                  </a:cubicBezTo>
                  <a:cubicBezTo>
                    <a:pt x="43" y="43"/>
                    <a:pt x="43" y="43"/>
                    <a:pt x="43" y="43"/>
                  </a:cubicBezTo>
                  <a:cubicBezTo>
                    <a:pt x="56" y="43"/>
                    <a:pt x="56" y="43"/>
                    <a:pt x="56" y="43"/>
                  </a:cubicBezTo>
                  <a:cubicBezTo>
                    <a:pt x="57" y="48"/>
                    <a:pt x="62" y="51"/>
                    <a:pt x="66" y="51"/>
                  </a:cubicBezTo>
                  <a:cubicBezTo>
                    <a:pt x="66" y="51"/>
                    <a:pt x="66" y="51"/>
                    <a:pt x="66"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0" name="Freeform 155"/>
            <p:cNvSpPr>
              <a:spLocks/>
            </p:cNvSpPr>
            <p:nvPr/>
          </p:nvSpPr>
          <p:spPr bwMode="auto">
            <a:xfrm>
              <a:off x="6216650" y="1555750"/>
              <a:ext cx="63500"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8 w 78"/>
                <a:gd name="T19" fmla="*/ 11 h 78"/>
                <a:gd name="T20" fmla="*/ 28 w 78"/>
                <a:gd name="T21" fmla="*/ 11 h 78"/>
                <a:gd name="T22" fmla="*/ 35 w 78"/>
                <a:gd name="T23" fmla="*/ 22 h 78"/>
                <a:gd name="T24" fmla="*/ 35 w 78"/>
                <a:gd name="T25" fmla="*/ 34 h 78"/>
                <a:gd name="T26" fmla="*/ 23 w 78"/>
                <a:gd name="T27" fmla="*/ 34 h 78"/>
                <a:gd name="T28" fmla="*/ 12 w 78"/>
                <a:gd name="T29" fmla="*/ 27 h 78"/>
                <a:gd name="T30" fmla="*/ 12 w 78"/>
                <a:gd name="T31" fmla="*/ 27 h 78"/>
                <a:gd name="T32" fmla="*/ 0 w 78"/>
                <a:gd name="T33" fmla="*/ 39 h 78"/>
                <a:gd name="T34" fmla="*/ 12 w 78"/>
                <a:gd name="T35" fmla="*/ 51 h 78"/>
                <a:gd name="T36" fmla="*/ 12 w 78"/>
                <a:gd name="T37" fmla="*/ 51 h 78"/>
                <a:gd name="T38" fmla="*/ 23 w 78"/>
                <a:gd name="T39" fmla="*/ 43 h 78"/>
                <a:gd name="T40" fmla="*/ 35 w 78"/>
                <a:gd name="T41" fmla="*/ 43 h 78"/>
                <a:gd name="T42" fmla="*/ 35 w 78"/>
                <a:gd name="T43" fmla="*/ 56 h 78"/>
                <a:gd name="T44" fmla="*/ 28 w 78"/>
                <a:gd name="T45" fmla="*/ 66 h 78"/>
                <a:gd name="T46" fmla="*/ 28 w 78"/>
                <a:gd name="T47" fmla="*/ 66 h 78"/>
                <a:gd name="T48" fmla="*/ 39 w 78"/>
                <a:gd name="T49" fmla="*/ 78 h 78"/>
                <a:gd name="T50" fmla="*/ 51 w 78"/>
                <a:gd name="T51" fmla="*/ 66 h 78"/>
                <a:gd name="T52" fmla="*/ 51 w 78"/>
                <a:gd name="T53" fmla="*/ 66 h 78"/>
                <a:gd name="T54" fmla="*/ 44 w 78"/>
                <a:gd name="T55" fmla="*/ 56 h 78"/>
                <a:gd name="T56" fmla="*/ 44 w 78"/>
                <a:gd name="T57" fmla="*/ 43 h 78"/>
                <a:gd name="T58" fmla="*/ 56 w 78"/>
                <a:gd name="T59" fmla="*/ 43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5" y="27"/>
                    <a:pt x="0" y="33"/>
                    <a:pt x="0" y="39"/>
                  </a:cubicBezTo>
                  <a:cubicBezTo>
                    <a:pt x="0" y="45"/>
                    <a:pt x="5" y="51"/>
                    <a:pt x="12" y="51"/>
                  </a:cubicBezTo>
                  <a:cubicBezTo>
                    <a:pt x="12" y="51"/>
                    <a:pt x="12" y="51"/>
                    <a:pt x="12" y="51"/>
                  </a:cubicBezTo>
                  <a:cubicBezTo>
                    <a:pt x="17" y="51"/>
                    <a:pt x="21" y="48"/>
                    <a:pt x="23" y="43"/>
                  </a:cubicBezTo>
                  <a:cubicBezTo>
                    <a:pt x="35" y="43"/>
                    <a:pt x="35" y="43"/>
                    <a:pt x="35" y="43"/>
                  </a:cubicBezTo>
                  <a:cubicBezTo>
                    <a:pt x="35" y="56"/>
                    <a:pt x="35" y="56"/>
                    <a:pt x="35" y="56"/>
                  </a:cubicBezTo>
                  <a:cubicBezTo>
                    <a:pt x="31" y="57"/>
                    <a:pt x="28" y="62"/>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2"/>
                    <a:pt x="48" y="57"/>
                    <a:pt x="44" y="56"/>
                  </a:cubicBezTo>
                  <a:cubicBezTo>
                    <a:pt x="44" y="43"/>
                    <a:pt x="44" y="43"/>
                    <a:pt x="44" y="43"/>
                  </a:cubicBezTo>
                  <a:cubicBezTo>
                    <a:pt x="56" y="43"/>
                    <a:pt x="56" y="43"/>
                    <a:pt x="56" y="43"/>
                  </a:cubicBezTo>
                  <a:cubicBezTo>
                    <a:pt x="58" y="48"/>
                    <a:pt x="62" y="51"/>
                    <a:pt x="67" y="51"/>
                  </a:cubicBezTo>
                  <a:cubicBezTo>
                    <a:pt x="67" y="51"/>
                    <a:pt x="67" y="51"/>
                    <a:pt x="67"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1" name="Freeform 156"/>
            <p:cNvSpPr>
              <a:spLocks/>
            </p:cNvSpPr>
            <p:nvPr/>
          </p:nvSpPr>
          <p:spPr bwMode="auto">
            <a:xfrm>
              <a:off x="6340475" y="1555750"/>
              <a:ext cx="63500" cy="61913"/>
            </a:xfrm>
            <a:custGeom>
              <a:avLst/>
              <a:gdLst>
                <a:gd name="T0" fmla="*/ 79 w 79"/>
                <a:gd name="T1" fmla="*/ 39 h 78"/>
                <a:gd name="T2" fmla="*/ 67 w 79"/>
                <a:gd name="T3" fmla="*/ 27 h 78"/>
                <a:gd name="T4" fmla="*/ 67 w 79"/>
                <a:gd name="T5" fmla="*/ 27 h 78"/>
                <a:gd name="T6" fmla="*/ 56 w 79"/>
                <a:gd name="T7" fmla="*/ 34 h 78"/>
                <a:gd name="T8" fmla="*/ 44 w 79"/>
                <a:gd name="T9" fmla="*/ 34 h 78"/>
                <a:gd name="T10" fmla="*/ 44 w 79"/>
                <a:gd name="T11" fmla="*/ 22 h 78"/>
                <a:gd name="T12" fmla="*/ 51 w 79"/>
                <a:gd name="T13" fmla="*/ 11 h 78"/>
                <a:gd name="T14" fmla="*/ 51 w 79"/>
                <a:gd name="T15" fmla="*/ 11 h 78"/>
                <a:gd name="T16" fmla="*/ 40 w 79"/>
                <a:gd name="T17" fmla="*/ 0 h 78"/>
                <a:gd name="T18" fmla="*/ 28 w 79"/>
                <a:gd name="T19" fmla="*/ 11 h 78"/>
                <a:gd name="T20" fmla="*/ 28 w 79"/>
                <a:gd name="T21" fmla="*/ 11 h 78"/>
                <a:gd name="T22" fmla="*/ 35 w 79"/>
                <a:gd name="T23" fmla="*/ 22 h 78"/>
                <a:gd name="T24" fmla="*/ 35 w 79"/>
                <a:gd name="T25" fmla="*/ 34 h 78"/>
                <a:gd name="T26" fmla="*/ 23 w 79"/>
                <a:gd name="T27" fmla="*/ 34 h 78"/>
                <a:gd name="T28" fmla="*/ 12 w 79"/>
                <a:gd name="T29" fmla="*/ 27 h 78"/>
                <a:gd name="T30" fmla="*/ 12 w 79"/>
                <a:gd name="T31" fmla="*/ 27 h 78"/>
                <a:gd name="T32" fmla="*/ 0 w 79"/>
                <a:gd name="T33" fmla="*/ 39 h 78"/>
                <a:gd name="T34" fmla="*/ 12 w 79"/>
                <a:gd name="T35" fmla="*/ 51 h 78"/>
                <a:gd name="T36" fmla="*/ 12 w 79"/>
                <a:gd name="T37" fmla="*/ 51 h 78"/>
                <a:gd name="T38" fmla="*/ 23 w 79"/>
                <a:gd name="T39" fmla="*/ 43 h 78"/>
                <a:gd name="T40" fmla="*/ 35 w 79"/>
                <a:gd name="T41" fmla="*/ 43 h 78"/>
                <a:gd name="T42" fmla="*/ 35 w 79"/>
                <a:gd name="T43" fmla="*/ 56 h 78"/>
                <a:gd name="T44" fmla="*/ 28 w 79"/>
                <a:gd name="T45" fmla="*/ 66 h 78"/>
                <a:gd name="T46" fmla="*/ 28 w 79"/>
                <a:gd name="T47" fmla="*/ 66 h 78"/>
                <a:gd name="T48" fmla="*/ 40 w 79"/>
                <a:gd name="T49" fmla="*/ 78 h 78"/>
                <a:gd name="T50" fmla="*/ 51 w 79"/>
                <a:gd name="T51" fmla="*/ 66 h 78"/>
                <a:gd name="T52" fmla="*/ 51 w 79"/>
                <a:gd name="T53" fmla="*/ 66 h 78"/>
                <a:gd name="T54" fmla="*/ 44 w 79"/>
                <a:gd name="T55" fmla="*/ 56 h 78"/>
                <a:gd name="T56" fmla="*/ 44 w 79"/>
                <a:gd name="T57" fmla="*/ 43 h 78"/>
                <a:gd name="T58" fmla="*/ 56 w 79"/>
                <a:gd name="T59" fmla="*/ 43 h 78"/>
                <a:gd name="T60" fmla="*/ 67 w 79"/>
                <a:gd name="T61" fmla="*/ 51 h 78"/>
                <a:gd name="T62" fmla="*/ 67 w 79"/>
                <a:gd name="T63" fmla="*/ 51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3"/>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40"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6" y="27"/>
                    <a:pt x="0" y="33"/>
                    <a:pt x="0" y="39"/>
                  </a:cubicBezTo>
                  <a:cubicBezTo>
                    <a:pt x="0" y="45"/>
                    <a:pt x="6" y="51"/>
                    <a:pt x="12" y="51"/>
                  </a:cubicBezTo>
                  <a:cubicBezTo>
                    <a:pt x="12" y="51"/>
                    <a:pt x="12" y="51"/>
                    <a:pt x="12" y="51"/>
                  </a:cubicBezTo>
                  <a:cubicBezTo>
                    <a:pt x="17" y="51"/>
                    <a:pt x="21" y="48"/>
                    <a:pt x="23" y="43"/>
                  </a:cubicBezTo>
                  <a:cubicBezTo>
                    <a:pt x="35" y="43"/>
                    <a:pt x="35" y="43"/>
                    <a:pt x="35" y="43"/>
                  </a:cubicBezTo>
                  <a:cubicBezTo>
                    <a:pt x="35" y="56"/>
                    <a:pt x="35" y="56"/>
                    <a:pt x="35" y="56"/>
                  </a:cubicBezTo>
                  <a:cubicBezTo>
                    <a:pt x="31" y="57"/>
                    <a:pt x="28" y="62"/>
                    <a:pt x="28" y="66"/>
                  </a:cubicBezTo>
                  <a:cubicBezTo>
                    <a:pt x="28" y="66"/>
                    <a:pt x="28" y="66"/>
                    <a:pt x="28" y="66"/>
                  </a:cubicBezTo>
                  <a:cubicBezTo>
                    <a:pt x="28" y="73"/>
                    <a:pt x="33" y="78"/>
                    <a:pt x="40" y="78"/>
                  </a:cubicBezTo>
                  <a:cubicBezTo>
                    <a:pt x="46" y="78"/>
                    <a:pt x="51" y="73"/>
                    <a:pt x="51" y="66"/>
                  </a:cubicBezTo>
                  <a:cubicBezTo>
                    <a:pt x="51" y="66"/>
                    <a:pt x="51" y="66"/>
                    <a:pt x="51" y="66"/>
                  </a:cubicBezTo>
                  <a:cubicBezTo>
                    <a:pt x="51" y="62"/>
                    <a:pt x="48" y="57"/>
                    <a:pt x="44" y="56"/>
                  </a:cubicBezTo>
                  <a:cubicBezTo>
                    <a:pt x="44" y="43"/>
                    <a:pt x="44" y="43"/>
                    <a:pt x="44" y="43"/>
                  </a:cubicBezTo>
                  <a:cubicBezTo>
                    <a:pt x="56" y="43"/>
                    <a:pt x="56" y="43"/>
                    <a:pt x="56" y="43"/>
                  </a:cubicBezTo>
                  <a:cubicBezTo>
                    <a:pt x="58" y="48"/>
                    <a:pt x="62" y="51"/>
                    <a:pt x="67" y="51"/>
                  </a:cubicBezTo>
                  <a:cubicBezTo>
                    <a:pt x="67" y="51"/>
                    <a:pt x="67" y="51"/>
                    <a:pt x="67" y="51"/>
                  </a:cubicBezTo>
                  <a:cubicBezTo>
                    <a:pt x="73" y="51"/>
                    <a:pt x="79" y="45"/>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2" name="Freeform 157"/>
            <p:cNvSpPr>
              <a:spLocks/>
            </p:cNvSpPr>
            <p:nvPr/>
          </p:nvSpPr>
          <p:spPr bwMode="auto">
            <a:xfrm>
              <a:off x="6464300" y="1555750"/>
              <a:ext cx="63500" cy="61913"/>
            </a:xfrm>
            <a:custGeom>
              <a:avLst/>
              <a:gdLst>
                <a:gd name="T0" fmla="*/ 78 w 78"/>
                <a:gd name="T1" fmla="*/ 39 h 78"/>
                <a:gd name="T2" fmla="*/ 66 w 78"/>
                <a:gd name="T3" fmla="*/ 27 h 78"/>
                <a:gd name="T4" fmla="*/ 66 w 78"/>
                <a:gd name="T5" fmla="*/ 27 h 78"/>
                <a:gd name="T6" fmla="*/ 56 w 78"/>
                <a:gd name="T7" fmla="*/ 34 h 78"/>
                <a:gd name="T8" fmla="*/ 43 w 78"/>
                <a:gd name="T9" fmla="*/ 34 h 78"/>
                <a:gd name="T10" fmla="*/ 43 w 78"/>
                <a:gd name="T11" fmla="*/ 22 h 78"/>
                <a:gd name="T12" fmla="*/ 51 w 78"/>
                <a:gd name="T13" fmla="*/ 11 h 78"/>
                <a:gd name="T14" fmla="*/ 51 w 78"/>
                <a:gd name="T15" fmla="*/ 11 h 78"/>
                <a:gd name="T16" fmla="*/ 39 w 78"/>
                <a:gd name="T17" fmla="*/ 0 h 78"/>
                <a:gd name="T18" fmla="*/ 27 w 78"/>
                <a:gd name="T19" fmla="*/ 11 h 78"/>
                <a:gd name="T20" fmla="*/ 27 w 78"/>
                <a:gd name="T21" fmla="*/ 11 h 78"/>
                <a:gd name="T22" fmla="*/ 34 w 78"/>
                <a:gd name="T23" fmla="*/ 22 h 78"/>
                <a:gd name="T24" fmla="*/ 34 w 78"/>
                <a:gd name="T25" fmla="*/ 34 h 78"/>
                <a:gd name="T26" fmla="*/ 22 w 78"/>
                <a:gd name="T27" fmla="*/ 34 h 78"/>
                <a:gd name="T28" fmla="*/ 11 w 78"/>
                <a:gd name="T29" fmla="*/ 27 h 78"/>
                <a:gd name="T30" fmla="*/ 11 w 78"/>
                <a:gd name="T31" fmla="*/ 27 h 78"/>
                <a:gd name="T32" fmla="*/ 0 w 78"/>
                <a:gd name="T33" fmla="*/ 39 h 78"/>
                <a:gd name="T34" fmla="*/ 11 w 78"/>
                <a:gd name="T35" fmla="*/ 51 h 78"/>
                <a:gd name="T36" fmla="*/ 11 w 78"/>
                <a:gd name="T37" fmla="*/ 51 h 78"/>
                <a:gd name="T38" fmla="*/ 22 w 78"/>
                <a:gd name="T39" fmla="*/ 43 h 78"/>
                <a:gd name="T40" fmla="*/ 34 w 78"/>
                <a:gd name="T41" fmla="*/ 43 h 78"/>
                <a:gd name="T42" fmla="*/ 34 w 78"/>
                <a:gd name="T43" fmla="*/ 56 h 78"/>
                <a:gd name="T44" fmla="*/ 27 w 78"/>
                <a:gd name="T45" fmla="*/ 66 h 78"/>
                <a:gd name="T46" fmla="*/ 27 w 78"/>
                <a:gd name="T47" fmla="*/ 66 h 78"/>
                <a:gd name="T48" fmla="*/ 39 w 78"/>
                <a:gd name="T49" fmla="*/ 78 h 78"/>
                <a:gd name="T50" fmla="*/ 51 w 78"/>
                <a:gd name="T51" fmla="*/ 66 h 78"/>
                <a:gd name="T52" fmla="*/ 51 w 78"/>
                <a:gd name="T53" fmla="*/ 66 h 78"/>
                <a:gd name="T54" fmla="*/ 43 w 78"/>
                <a:gd name="T55" fmla="*/ 56 h 78"/>
                <a:gd name="T56" fmla="*/ 43 w 78"/>
                <a:gd name="T57" fmla="*/ 43 h 78"/>
                <a:gd name="T58" fmla="*/ 56 w 78"/>
                <a:gd name="T59" fmla="*/ 43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6" y="27"/>
                  </a:cubicBezTo>
                  <a:cubicBezTo>
                    <a:pt x="66" y="27"/>
                    <a:pt x="66" y="27"/>
                    <a:pt x="66" y="27"/>
                  </a:cubicBezTo>
                  <a:cubicBezTo>
                    <a:pt x="61" y="27"/>
                    <a:pt x="57" y="30"/>
                    <a:pt x="56" y="34"/>
                  </a:cubicBezTo>
                  <a:cubicBezTo>
                    <a:pt x="43" y="34"/>
                    <a:pt x="43" y="34"/>
                    <a:pt x="43" y="34"/>
                  </a:cubicBezTo>
                  <a:cubicBezTo>
                    <a:pt x="43" y="22"/>
                    <a:pt x="43" y="22"/>
                    <a:pt x="43" y="22"/>
                  </a:cubicBezTo>
                  <a:cubicBezTo>
                    <a:pt x="48" y="20"/>
                    <a:pt x="51" y="16"/>
                    <a:pt x="51" y="11"/>
                  </a:cubicBezTo>
                  <a:cubicBezTo>
                    <a:pt x="51" y="11"/>
                    <a:pt x="51" y="11"/>
                    <a:pt x="51" y="11"/>
                  </a:cubicBezTo>
                  <a:cubicBezTo>
                    <a:pt x="51" y="5"/>
                    <a:pt x="45" y="0"/>
                    <a:pt x="39" y="0"/>
                  </a:cubicBezTo>
                  <a:cubicBezTo>
                    <a:pt x="32" y="0"/>
                    <a:pt x="27" y="5"/>
                    <a:pt x="27" y="11"/>
                  </a:cubicBezTo>
                  <a:cubicBezTo>
                    <a:pt x="27" y="11"/>
                    <a:pt x="27" y="11"/>
                    <a:pt x="27" y="11"/>
                  </a:cubicBezTo>
                  <a:cubicBezTo>
                    <a:pt x="27" y="16"/>
                    <a:pt x="30" y="20"/>
                    <a:pt x="34" y="22"/>
                  </a:cubicBezTo>
                  <a:cubicBezTo>
                    <a:pt x="34" y="34"/>
                    <a:pt x="34" y="34"/>
                    <a:pt x="34" y="34"/>
                  </a:cubicBezTo>
                  <a:cubicBezTo>
                    <a:pt x="22" y="34"/>
                    <a:pt x="22" y="34"/>
                    <a:pt x="22" y="34"/>
                  </a:cubicBezTo>
                  <a:cubicBezTo>
                    <a:pt x="20" y="30"/>
                    <a:pt x="16" y="27"/>
                    <a:pt x="11" y="27"/>
                  </a:cubicBezTo>
                  <a:cubicBezTo>
                    <a:pt x="11" y="27"/>
                    <a:pt x="11" y="27"/>
                    <a:pt x="11" y="27"/>
                  </a:cubicBezTo>
                  <a:cubicBezTo>
                    <a:pt x="5" y="27"/>
                    <a:pt x="0" y="33"/>
                    <a:pt x="0" y="39"/>
                  </a:cubicBezTo>
                  <a:cubicBezTo>
                    <a:pt x="0" y="45"/>
                    <a:pt x="5" y="51"/>
                    <a:pt x="11" y="51"/>
                  </a:cubicBezTo>
                  <a:cubicBezTo>
                    <a:pt x="11" y="51"/>
                    <a:pt x="11" y="51"/>
                    <a:pt x="11" y="51"/>
                  </a:cubicBezTo>
                  <a:cubicBezTo>
                    <a:pt x="16" y="51"/>
                    <a:pt x="20" y="48"/>
                    <a:pt x="22" y="43"/>
                  </a:cubicBezTo>
                  <a:cubicBezTo>
                    <a:pt x="34" y="43"/>
                    <a:pt x="34" y="43"/>
                    <a:pt x="34" y="43"/>
                  </a:cubicBezTo>
                  <a:cubicBezTo>
                    <a:pt x="34" y="56"/>
                    <a:pt x="34" y="56"/>
                    <a:pt x="34" y="56"/>
                  </a:cubicBezTo>
                  <a:cubicBezTo>
                    <a:pt x="30" y="57"/>
                    <a:pt x="27" y="62"/>
                    <a:pt x="27" y="66"/>
                  </a:cubicBezTo>
                  <a:cubicBezTo>
                    <a:pt x="27" y="66"/>
                    <a:pt x="27" y="66"/>
                    <a:pt x="27" y="66"/>
                  </a:cubicBezTo>
                  <a:cubicBezTo>
                    <a:pt x="27" y="73"/>
                    <a:pt x="32" y="78"/>
                    <a:pt x="39" y="78"/>
                  </a:cubicBezTo>
                  <a:cubicBezTo>
                    <a:pt x="45" y="78"/>
                    <a:pt x="51" y="73"/>
                    <a:pt x="51" y="66"/>
                  </a:cubicBezTo>
                  <a:cubicBezTo>
                    <a:pt x="51" y="66"/>
                    <a:pt x="51" y="66"/>
                    <a:pt x="51" y="66"/>
                  </a:cubicBezTo>
                  <a:cubicBezTo>
                    <a:pt x="51" y="62"/>
                    <a:pt x="48" y="57"/>
                    <a:pt x="43" y="56"/>
                  </a:cubicBezTo>
                  <a:cubicBezTo>
                    <a:pt x="43" y="43"/>
                    <a:pt x="43" y="43"/>
                    <a:pt x="43" y="43"/>
                  </a:cubicBezTo>
                  <a:cubicBezTo>
                    <a:pt x="56" y="43"/>
                    <a:pt x="56" y="43"/>
                    <a:pt x="56" y="43"/>
                  </a:cubicBezTo>
                  <a:cubicBezTo>
                    <a:pt x="57" y="48"/>
                    <a:pt x="61" y="51"/>
                    <a:pt x="66" y="51"/>
                  </a:cubicBezTo>
                  <a:cubicBezTo>
                    <a:pt x="66" y="51"/>
                    <a:pt x="66" y="51"/>
                    <a:pt x="66"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3" name="Freeform 158"/>
            <p:cNvSpPr>
              <a:spLocks/>
            </p:cNvSpPr>
            <p:nvPr/>
          </p:nvSpPr>
          <p:spPr bwMode="auto">
            <a:xfrm>
              <a:off x="6588125" y="1555750"/>
              <a:ext cx="63500"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8 w 78"/>
                <a:gd name="T19" fmla="*/ 11 h 78"/>
                <a:gd name="T20" fmla="*/ 28 w 78"/>
                <a:gd name="T21" fmla="*/ 11 h 78"/>
                <a:gd name="T22" fmla="*/ 35 w 78"/>
                <a:gd name="T23" fmla="*/ 22 h 78"/>
                <a:gd name="T24" fmla="*/ 35 w 78"/>
                <a:gd name="T25" fmla="*/ 34 h 78"/>
                <a:gd name="T26" fmla="*/ 22 w 78"/>
                <a:gd name="T27" fmla="*/ 34 h 78"/>
                <a:gd name="T28" fmla="*/ 12 w 78"/>
                <a:gd name="T29" fmla="*/ 27 h 78"/>
                <a:gd name="T30" fmla="*/ 12 w 78"/>
                <a:gd name="T31" fmla="*/ 27 h 78"/>
                <a:gd name="T32" fmla="*/ 0 w 78"/>
                <a:gd name="T33" fmla="*/ 39 h 78"/>
                <a:gd name="T34" fmla="*/ 12 w 78"/>
                <a:gd name="T35" fmla="*/ 51 h 78"/>
                <a:gd name="T36" fmla="*/ 12 w 78"/>
                <a:gd name="T37" fmla="*/ 51 h 78"/>
                <a:gd name="T38" fmla="*/ 22 w 78"/>
                <a:gd name="T39" fmla="*/ 43 h 78"/>
                <a:gd name="T40" fmla="*/ 35 w 78"/>
                <a:gd name="T41" fmla="*/ 43 h 78"/>
                <a:gd name="T42" fmla="*/ 35 w 78"/>
                <a:gd name="T43" fmla="*/ 56 h 78"/>
                <a:gd name="T44" fmla="*/ 28 w 78"/>
                <a:gd name="T45" fmla="*/ 66 h 78"/>
                <a:gd name="T46" fmla="*/ 28 w 78"/>
                <a:gd name="T47" fmla="*/ 66 h 78"/>
                <a:gd name="T48" fmla="*/ 39 w 78"/>
                <a:gd name="T49" fmla="*/ 78 h 78"/>
                <a:gd name="T50" fmla="*/ 51 w 78"/>
                <a:gd name="T51" fmla="*/ 66 h 78"/>
                <a:gd name="T52" fmla="*/ 51 w 78"/>
                <a:gd name="T53" fmla="*/ 66 h 78"/>
                <a:gd name="T54" fmla="*/ 44 w 78"/>
                <a:gd name="T55" fmla="*/ 56 h 78"/>
                <a:gd name="T56" fmla="*/ 44 w 78"/>
                <a:gd name="T57" fmla="*/ 43 h 78"/>
                <a:gd name="T58" fmla="*/ 56 w 78"/>
                <a:gd name="T59" fmla="*/ 43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0" y="20"/>
                    <a:pt x="35" y="22"/>
                  </a:cubicBezTo>
                  <a:cubicBezTo>
                    <a:pt x="35" y="34"/>
                    <a:pt x="35" y="34"/>
                    <a:pt x="35" y="34"/>
                  </a:cubicBezTo>
                  <a:cubicBezTo>
                    <a:pt x="22" y="34"/>
                    <a:pt x="22" y="34"/>
                    <a:pt x="22" y="34"/>
                  </a:cubicBezTo>
                  <a:cubicBezTo>
                    <a:pt x="21" y="30"/>
                    <a:pt x="17" y="27"/>
                    <a:pt x="12" y="27"/>
                  </a:cubicBezTo>
                  <a:cubicBezTo>
                    <a:pt x="12" y="27"/>
                    <a:pt x="12" y="27"/>
                    <a:pt x="12" y="27"/>
                  </a:cubicBezTo>
                  <a:cubicBezTo>
                    <a:pt x="5" y="27"/>
                    <a:pt x="0" y="33"/>
                    <a:pt x="0" y="39"/>
                  </a:cubicBezTo>
                  <a:cubicBezTo>
                    <a:pt x="0" y="45"/>
                    <a:pt x="5" y="51"/>
                    <a:pt x="12" y="51"/>
                  </a:cubicBezTo>
                  <a:cubicBezTo>
                    <a:pt x="12" y="51"/>
                    <a:pt x="12" y="51"/>
                    <a:pt x="12" y="51"/>
                  </a:cubicBezTo>
                  <a:cubicBezTo>
                    <a:pt x="17" y="51"/>
                    <a:pt x="21" y="48"/>
                    <a:pt x="22" y="43"/>
                  </a:cubicBezTo>
                  <a:cubicBezTo>
                    <a:pt x="35" y="43"/>
                    <a:pt x="35" y="43"/>
                    <a:pt x="35" y="43"/>
                  </a:cubicBezTo>
                  <a:cubicBezTo>
                    <a:pt x="35" y="56"/>
                    <a:pt x="35" y="56"/>
                    <a:pt x="35" y="56"/>
                  </a:cubicBezTo>
                  <a:cubicBezTo>
                    <a:pt x="30" y="57"/>
                    <a:pt x="28" y="62"/>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2"/>
                    <a:pt x="48" y="57"/>
                    <a:pt x="44" y="56"/>
                  </a:cubicBezTo>
                  <a:cubicBezTo>
                    <a:pt x="44" y="43"/>
                    <a:pt x="44" y="43"/>
                    <a:pt x="44" y="43"/>
                  </a:cubicBezTo>
                  <a:cubicBezTo>
                    <a:pt x="56" y="43"/>
                    <a:pt x="56" y="43"/>
                    <a:pt x="56" y="43"/>
                  </a:cubicBezTo>
                  <a:cubicBezTo>
                    <a:pt x="58" y="48"/>
                    <a:pt x="62" y="51"/>
                    <a:pt x="67" y="51"/>
                  </a:cubicBezTo>
                  <a:cubicBezTo>
                    <a:pt x="67" y="51"/>
                    <a:pt x="67" y="51"/>
                    <a:pt x="67"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4" name="Freeform 159"/>
            <p:cNvSpPr>
              <a:spLocks/>
            </p:cNvSpPr>
            <p:nvPr/>
          </p:nvSpPr>
          <p:spPr bwMode="auto">
            <a:xfrm>
              <a:off x="6711950" y="1555750"/>
              <a:ext cx="63500" cy="61913"/>
            </a:xfrm>
            <a:custGeom>
              <a:avLst/>
              <a:gdLst>
                <a:gd name="T0" fmla="*/ 79 w 79"/>
                <a:gd name="T1" fmla="*/ 39 h 78"/>
                <a:gd name="T2" fmla="*/ 67 w 79"/>
                <a:gd name="T3" fmla="*/ 27 h 78"/>
                <a:gd name="T4" fmla="*/ 67 w 79"/>
                <a:gd name="T5" fmla="*/ 27 h 78"/>
                <a:gd name="T6" fmla="*/ 56 w 79"/>
                <a:gd name="T7" fmla="*/ 34 h 78"/>
                <a:gd name="T8" fmla="*/ 44 w 79"/>
                <a:gd name="T9" fmla="*/ 34 h 78"/>
                <a:gd name="T10" fmla="*/ 44 w 79"/>
                <a:gd name="T11" fmla="*/ 22 h 78"/>
                <a:gd name="T12" fmla="*/ 51 w 79"/>
                <a:gd name="T13" fmla="*/ 11 h 78"/>
                <a:gd name="T14" fmla="*/ 51 w 79"/>
                <a:gd name="T15" fmla="*/ 11 h 78"/>
                <a:gd name="T16" fmla="*/ 39 w 79"/>
                <a:gd name="T17" fmla="*/ 0 h 78"/>
                <a:gd name="T18" fmla="*/ 28 w 79"/>
                <a:gd name="T19" fmla="*/ 11 h 78"/>
                <a:gd name="T20" fmla="*/ 28 w 79"/>
                <a:gd name="T21" fmla="*/ 11 h 78"/>
                <a:gd name="T22" fmla="*/ 35 w 79"/>
                <a:gd name="T23" fmla="*/ 22 h 78"/>
                <a:gd name="T24" fmla="*/ 35 w 79"/>
                <a:gd name="T25" fmla="*/ 34 h 78"/>
                <a:gd name="T26" fmla="*/ 23 w 79"/>
                <a:gd name="T27" fmla="*/ 34 h 78"/>
                <a:gd name="T28" fmla="*/ 12 w 79"/>
                <a:gd name="T29" fmla="*/ 27 h 78"/>
                <a:gd name="T30" fmla="*/ 12 w 79"/>
                <a:gd name="T31" fmla="*/ 27 h 78"/>
                <a:gd name="T32" fmla="*/ 0 w 79"/>
                <a:gd name="T33" fmla="*/ 39 h 78"/>
                <a:gd name="T34" fmla="*/ 12 w 79"/>
                <a:gd name="T35" fmla="*/ 51 h 78"/>
                <a:gd name="T36" fmla="*/ 12 w 79"/>
                <a:gd name="T37" fmla="*/ 51 h 78"/>
                <a:gd name="T38" fmla="*/ 23 w 79"/>
                <a:gd name="T39" fmla="*/ 43 h 78"/>
                <a:gd name="T40" fmla="*/ 35 w 79"/>
                <a:gd name="T41" fmla="*/ 43 h 78"/>
                <a:gd name="T42" fmla="*/ 35 w 79"/>
                <a:gd name="T43" fmla="*/ 56 h 78"/>
                <a:gd name="T44" fmla="*/ 28 w 79"/>
                <a:gd name="T45" fmla="*/ 66 h 78"/>
                <a:gd name="T46" fmla="*/ 28 w 79"/>
                <a:gd name="T47" fmla="*/ 66 h 78"/>
                <a:gd name="T48" fmla="*/ 39 w 79"/>
                <a:gd name="T49" fmla="*/ 78 h 78"/>
                <a:gd name="T50" fmla="*/ 51 w 79"/>
                <a:gd name="T51" fmla="*/ 66 h 78"/>
                <a:gd name="T52" fmla="*/ 51 w 79"/>
                <a:gd name="T53" fmla="*/ 66 h 78"/>
                <a:gd name="T54" fmla="*/ 44 w 79"/>
                <a:gd name="T55" fmla="*/ 56 h 78"/>
                <a:gd name="T56" fmla="*/ 44 w 79"/>
                <a:gd name="T57" fmla="*/ 43 h 78"/>
                <a:gd name="T58" fmla="*/ 56 w 79"/>
                <a:gd name="T59" fmla="*/ 43 h 78"/>
                <a:gd name="T60" fmla="*/ 67 w 79"/>
                <a:gd name="T61" fmla="*/ 51 h 78"/>
                <a:gd name="T62" fmla="*/ 67 w 79"/>
                <a:gd name="T63" fmla="*/ 51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3"/>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6" y="27"/>
                    <a:pt x="0" y="33"/>
                    <a:pt x="0" y="39"/>
                  </a:cubicBezTo>
                  <a:cubicBezTo>
                    <a:pt x="0" y="45"/>
                    <a:pt x="6" y="51"/>
                    <a:pt x="12" y="51"/>
                  </a:cubicBezTo>
                  <a:cubicBezTo>
                    <a:pt x="12" y="51"/>
                    <a:pt x="12" y="51"/>
                    <a:pt x="12" y="51"/>
                  </a:cubicBezTo>
                  <a:cubicBezTo>
                    <a:pt x="17" y="51"/>
                    <a:pt x="21" y="48"/>
                    <a:pt x="23" y="43"/>
                  </a:cubicBezTo>
                  <a:cubicBezTo>
                    <a:pt x="35" y="43"/>
                    <a:pt x="35" y="43"/>
                    <a:pt x="35" y="43"/>
                  </a:cubicBezTo>
                  <a:cubicBezTo>
                    <a:pt x="35" y="56"/>
                    <a:pt x="35" y="56"/>
                    <a:pt x="35" y="56"/>
                  </a:cubicBezTo>
                  <a:cubicBezTo>
                    <a:pt x="31" y="57"/>
                    <a:pt x="28" y="62"/>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2"/>
                    <a:pt x="48" y="57"/>
                    <a:pt x="44" y="56"/>
                  </a:cubicBezTo>
                  <a:cubicBezTo>
                    <a:pt x="44" y="43"/>
                    <a:pt x="44" y="43"/>
                    <a:pt x="44" y="43"/>
                  </a:cubicBezTo>
                  <a:cubicBezTo>
                    <a:pt x="56" y="43"/>
                    <a:pt x="56" y="43"/>
                    <a:pt x="56" y="43"/>
                  </a:cubicBezTo>
                  <a:cubicBezTo>
                    <a:pt x="58" y="48"/>
                    <a:pt x="62" y="51"/>
                    <a:pt x="67" y="51"/>
                  </a:cubicBezTo>
                  <a:cubicBezTo>
                    <a:pt x="67" y="51"/>
                    <a:pt x="67" y="51"/>
                    <a:pt x="67" y="51"/>
                  </a:cubicBezTo>
                  <a:cubicBezTo>
                    <a:pt x="73" y="51"/>
                    <a:pt x="79" y="45"/>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5" name="Freeform 160"/>
            <p:cNvSpPr>
              <a:spLocks/>
            </p:cNvSpPr>
            <p:nvPr/>
          </p:nvSpPr>
          <p:spPr bwMode="auto">
            <a:xfrm>
              <a:off x="6835775" y="1555750"/>
              <a:ext cx="63500" cy="61913"/>
            </a:xfrm>
            <a:custGeom>
              <a:avLst/>
              <a:gdLst>
                <a:gd name="T0" fmla="*/ 78 w 78"/>
                <a:gd name="T1" fmla="*/ 39 h 78"/>
                <a:gd name="T2" fmla="*/ 66 w 78"/>
                <a:gd name="T3" fmla="*/ 27 h 78"/>
                <a:gd name="T4" fmla="*/ 66 w 78"/>
                <a:gd name="T5" fmla="*/ 27 h 78"/>
                <a:gd name="T6" fmla="*/ 55 w 78"/>
                <a:gd name="T7" fmla="*/ 34 h 78"/>
                <a:gd name="T8" fmla="*/ 43 w 78"/>
                <a:gd name="T9" fmla="*/ 34 h 78"/>
                <a:gd name="T10" fmla="*/ 43 w 78"/>
                <a:gd name="T11" fmla="*/ 22 h 78"/>
                <a:gd name="T12" fmla="*/ 50 w 78"/>
                <a:gd name="T13" fmla="*/ 11 h 78"/>
                <a:gd name="T14" fmla="*/ 50 w 78"/>
                <a:gd name="T15" fmla="*/ 11 h 78"/>
                <a:gd name="T16" fmla="*/ 39 w 78"/>
                <a:gd name="T17" fmla="*/ 0 h 78"/>
                <a:gd name="T18" fmla="*/ 27 w 78"/>
                <a:gd name="T19" fmla="*/ 11 h 78"/>
                <a:gd name="T20" fmla="*/ 27 w 78"/>
                <a:gd name="T21" fmla="*/ 11 h 78"/>
                <a:gd name="T22" fmla="*/ 34 w 78"/>
                <a:gd name="T23" fmla="*/ 22 h 78"/>
                <a:gd name="T24" fmla="*/ 34 w 78"/>
                <a:gd name="T25" fmla="*/ 34 h 78"/>
                <a:gd name="T26" fmla="*/ 22 w 78"/>
                <a:gd name="T27" fmla="*/ 34 h 78"/>
                <a:gd name="T28" fmla="*/ 11 w 78"/>
                <a:gd name="T29" fmla="*/ 27 h 78"/>
                <a:gd name="T30" fmla="*/ 11 w 78"/>
                <a:gd name="T31" fmla="*/ 27 h 78"/>
                <a:gd name="T32" fmla="*/ 0 w 78"/>
                <a:gd name="T33" fmla="*/ 39 h 78"/>
                <a:gd name="T34" fmla="*/ 11 w 78"/>
                <a:gd name="T35" fmla="*/ 51 h 78"/>
                <a:gd name="T36" fmla="*/ 11 w 78"/>
                <a:gd name="T37" fmla="*/ 51 h 78"/>
                <a:gd name="T38" fmla="*/ 22 w 78"/>
                <a:gd name="T39" fmla="*/ 43 h 78"/>
                <a:gd name="T40" fmla="*/ 34 w 78"/>
                <a:gd name="T41" fmla="*/ 43 h 78"/>
                <a:gd name="T42" fmla="*/ 34 w 78"/>
                <a:gd name="T43" fmla="*/ 56 h 78"/>
                <a:gd name="T44" fmla="*/ 27 w 78"/>
                <a:gd name="T45" fmla="*/ 66 h 78"/>
                <a:gd name="T46" fmla="*/ 27 w 78"/>
                <a:gd name="T47" fmla="*/ 66 h 78"/>
                <a:gd name="T48" fmla="*/ 39 w 78"/>
                <a:gd name="T49" fmla="*/ 78 h 78"/>
                <a:gd name="T50" fmla="*/ 50 w 78"/>
                <a:gd name="T51" fmla="*/ 66 h 78"/>
                <a:gd name="T52" fmla="*/ 50 w 78"/>
                <a:gd name="T53" fmla="*/ 66 h 78"/>
                <a:gd name="T54" fmla="*/ 43 w 78"/>
                <a:gd name="T55" fmla="*/ 56 h 78"/>
                <a:gd name="T56" fmla="*/ 43 w 78"/>
                <a:gd name="T57" fmla="*/ 43 h 78"/>
                <a:gd name="T58" fmla="*/ 55 w 78"/>
                <a:gd name="T59" fmla="*/ 43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6" y="27"/>
                  </a:cubicBezTo>
                  <a:cubicBezTo>
                    <a:pt x="66" y="27"/>
                    <a:pt x="66" y="27"/>
                    <a:pt x="66" y="27"/>
                  </a:cubicBezTo>
                  <a:cubicBezTo>
                    <a:pt x="61" y="27"/>
                    <a:pt x="57" y="30"/>
                    <a:pt x="55" y="34"/>
                  </a:cubicBezTo>
                  <a:cubicBezTo>
                    <a:pt x="43" y="34"/>
                    <a:pt x="43" y="34"/>
                    <a:pt x="43" y="34"/>
                  </a:cubicBezTo>
                  <a:cubicBezTo>
                    <a:pt x="43" y="22"/>
                    <a:pt x="43" y="22"/>
                    <a:pt x="43" y="22"/>
                  </a:cubicBezTo>
                  <a:cubicBezTo>
                    <a:pt x="47" y="20"/>
                    <a:pt x="50" y="16"/>
                    <a:pt x="50" y="11"/>
                  </a:cubicBezTo>
                  <a:cubicBezTo>
                    <a:pt x="50" y="11"/>
                    <a:pt x="50" y="11"/>
                    <a:pt x="50" y="11"/>
                  </a:cubicBezTo>
                  <a:cubicBezTo>
                    <a:pt x="50" y="5"/>
                    <a:pt x="45" y="0"/>
                    <a:pt x="39" y="0"/>
                  </a:cubicBezTo>
                  <a:cubicBezTo>
                    <a:pt x="32" y="0"/>
                    <a:pt x="27" y="5"/>
                    <a:pt x="27" y="11"/>
                  </a:cubicBezTo>
                  <a:cubicBezTo>
                    <a:pt x="27" y="11"/>
                    <a:pt x="27" y="11"/>
                    <a:pt x="27" y="11"/>
                  </a:cubicBezTo>
                  <a:cubicBezTo>
                    <a:pt x="27" y="16"/>
                    <a:pt x="30" y="20"/>
                    <a:pt x="34" y="22"/>
                  </a:cubicBezTo>
                  <a:cubicBezTo>
                    <a:pt x="34" y="34"/>
                    <a:pt x="34" y="34"/>
                    <a:pt x="34" y="34"/>
                  </a:cubicBezTo>
                  <a:cubicBezTo>
                    <a:pt x="22" y="34"/>
                    <a:pt x="22" y="34"/>
                    <a:pt x="22" y="34"/>
                  </a:cubicBezTo>
                  <a:cubicBezTo>
                    <a:pt x="20" y="30"/>
                    <a:pt x="16" y="27"/>
                    <a:pt x="11" y="27"/>
                  </a:cubicBezTo>
                  <a:cubicBezTo>
                    <a:pt x="11" y="27"/>
                    <a:pt x="11" y="27"/>
                    <a:pt x="11" y="27"/>
                  </a:cubicBezTo>
                  <a:cubicBezTo>
                    <a:pt x="5" y="27"/>
                    <a:pt x="0" y="33"/>
                    <a:pt x="0" y="39"/>
                  </a:cubicBezTo>
                  <a:cubicBezTo>
                    <a:pt x="0" y="45"/>
                    <a:pt x="5" y="51"/>
                    <a:pt x="11" y="51"/>
                  </a:cubicBezTo>
                  <a:cubicBezTo>
                    <a:pt x="11" y="51"/>
                    <a:pt x="11" y="51"/>
                    <a:pt x="11" y="51"/>
                  </a:cubicBezTo>
                  <a:cubicBezTo>
                    <a:pt x="16" y="51"/>
                    <a:pt x="20" y="48"/>
                    <a:pt x="22" y="43"/>
                  </a:cubicBezTo>
                  <a:cubicBezTo>
                    <a:pt x="34" y="43"/>
                    <a:pt x="34" y="43"/>
                    <a:pt x="34" y="43"/>
                  </a:cubicBezTo>
                  <a:cubicBezTo>
                    <a:pt x="34" y="56"/>
                    <a:pt x="34" y="56"/>
                    <a:pt x="34" y="56"/>
                  </a:cubicBezTo>
                  <a:cubicBezTo>
                    <a:pt x="30" y="57"/>
                    <a:pt x="27" y="62"/>
                    <a:pt x="27" y="66"/>
                  </a:cubicBezTo>
                  <a:cubicBezTo>
                    <a:pt x="27" y="66"/>
                    <a:pt x="27" y="66"/>
                    <a:pt x="27" y="66"/>
                  </a:cubicBezTo>
                  <a:cubicBezTo>
                    <a:pt x="27" y="73"/>
                    <a:pt x="32" y="78"/>
                    <a:pt x="39" y="78"/>
                  </a:cubicBezTo>
                  <a:cubicBezTo>
                    <a:pt x="45" y="78"/>
                    <a:pt x="50" y="73"/>
                    <a:pt x="50" y="66"/>
                  </a:cubicBezTo>
                  <a:cubicBezTo>
                    <a:pt x="50" y="66"/>
                    <a:pt x="50" y="66"/>
                    <a:pt x="50" y="66"/>
                  </a:cubicBezTo>
                  <a:cubicBezTo>
                    <a:pt x="50" y="62"/>
                    <a:pt x="47" y="57"/>
                    <a:pt x="43" y="56"/>
                  </a:cubicBezTo>
                  <a:cubicBezTo>
                    <a:pt x="43" y="43"/>
                    <a:pt x="43" y="43"/>
                    <a:pt x="43" y="43"/>
                  </a:cubicBezTo>
                  <a:cubicBezTo>
                    <a:pt x="55" y="43"/>
                    <a:pt x="55" y="43"/>
                    <a:pt x="55" y="43"/>
                  </a:cubicBezTo>
                  <a:cubicBezTo>
                    <a:pt x="57" y="48"/>
                    <a:pt x="61" y="51"/>
                    <a:pt x="66" y="51"/>
                  </a:cubicBezTo>
                  <a:cubicBezTo>
                    <a:pt x="66" y="51"/>
                    <a:pt x="66" y="51"/>
                    <a:pt x="66"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6" name="Freeform 161"/>
            <p:cNvSpPr>
              <a:spLocks/>
            </p:cNvSpPr>
            <p:nvPr/>
          </p:nvSpPr>
          <p:spPr bwMode="auto">
            <a:xfrm>
              <a:off x="6959600" y="1555750"/>
              <a:ext cx="63500"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7 w 78"/>
                <a:gd name="T19" fmla="*/ 11 h 78"/>
                <a:gd name="T20" fmla="*/ 27 w 78"/>
                <a:gd name="T21" fmla="*/ 11 h 78"/>
                <a:gd name="T22" fmla="*/ 35 w 78"/>
                <a:gd name="T23" fmla="*/ 22 h 78"/>
                <a:gd name="T24" fmla="*/ 35 w 78"/>
                <a:gd name="T25" fmla="*/ 34 h 78"/>
                <a:gd name="T26" fmla="*/ 22 w 78"/>
                <a:gd name="T27" fmla="*/ 34 h 78"/>
                <a:gd name="T28" fmla="*/ 12 w 78"/>
                <a:gd name="T29" fmla="*/ 27 h 78"/>
                <a:gd name="T30" fmla="*/ 12 w 78"/>
                <a:gd name="T31" fmla="*/ 27 h 78"/>
                <a:gd name="T32" fmla="*/ 0 w 78"/>
                <a:gd name="T33" fmla="*/ 39 h 78"/>
                <a:gd name="T34" fmla="*/ 12 w 78"/>
                <a:gd name="T35" fmla="*/ 51 h 78"/>
                <a:gd name="T36" fmla="*/ 12 w 78"/>
                <a:gd name="T37" fmla="*/ 51 h 78"/>
                <a:gd name="T38" fmla="*/ 22 w 78"/>
                <a:gd name="T39" fmla="*/ 43 h 78"/>
                <a:gd name="T40" fmla="*/ 35 w 78"/>
                <a:gd name="T41" fmla="*/ 43 h 78"/>
                <a:gd name="T42" fmla="*/ 35 w 78"/>
                <a:gd name="T43" fmla="*/ 56 h 78"/>
                <a:gd name="T44" fmla="*/ 27 w 78"/>
                <a:gd name="T45" fmla="*/ 66 h 78"/>
                <a:gd name="T46" fmla="*/ 27 w 78"/>
                <a:gd name="T47" fmla="*/ 66 h 78"/>
                <a:gd name="T48" fmla="*/ 39 w 78"/>
                <a:gd name="T49" fmla="*/ 78 h 78"/>
                <a:gd name="T50" fmla="*/ 51 w 78"/>
                <a:gd name="T51" fmla="*/ 66 h 78"/>
                <a:gd name="T52" fmla="*/ 51 w 78"/>
                <a:gd name="T53" fmla="*/ 66 h 78"/>
                <a:gd name="T54" fmla="*/ 44 w 78"/>
                <a:gd name="T55" fmla="*/ 56 h 78"/>
                <a:gd name="T56" fmla="*/ 44 w 78"/>
                <a:gd name="T57" fmla="*/ 43 h 78"/>
                <a:gd name="T58" fmla="*/ 56 w 78"/>
                <a:gd name="T59" fmla="*/ 43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5" y="0"/>
                    <a:pt x="39" y="0"/>
                  </a:cubicBezTo>
                  <a:cubicBezTo>
                    <a:pt x="33" y="0"/>
                    <a:pt x="27" y="5"/>
                    <a:pt x="27" y="11"/>
                  </a:cubicBezTo>
                  <a:cubicBezTo>
                    <a:pt x="27" y="11"/>
                    <a:pt x="27" y="11"/>
                    <a:pt x="27" y="11"/>
                  </a:cubicBezTo>
                  <a:cubicBezTo>
                    <a:pt x="27" y="16"/>
                    <a:pt x="30" y="20"/>
                    <a:pt x="35" y="22"/>
                  </a:cubicBezTo>
                  <a:cubicBezTo>
                    <a:pt x="35" y="34"/>
                    <a:pt x="35" y="34"/>
                    <a:pt x="35" y="34"/>
                  </a:cubicBezTo>
                  <a:cubicBezTo>
                    <a:pt x="22" y="34"/>
                    <a:pt x="22" y="34"/>
                    <a:pt x="22" y="34"/>
                  </a:cubicBezTo>
                  <a:cubicBezTo>
                    <a:pt x="21" y="30"/>
                    <a:pt x="16" y="27"/>
                    <a:pt x="12" y="27"/>
                  </a:cubicBezTo>
                  <a:cubicBezTo>
                    <a:pt x="12" y="27"/>
                    <a:pt x="12" y="27"/>
                    <a:pt x="12" y="27"/>
                  </a:cubicBezTo>
                  <a:cubicBezTo>
                    <a:pt x="5" y="27"/>
                    <a:pt x="0" y="33"/>
                    <a:pt x="0" y="39"/>
                  </a:cubicBezTo>
                  <a:cubicBezTo>
                    <a:pt x="0" y="45"/>
                    <a:pt x="5" y="51"/>
                    <a:pt x="12" y="51"/>
                  </a:cubicBezTo>
                  <a:cubicBezTo>
                    <a:pt x="12" y="51"/>
                    <a:pt x="12" y="51"/>
                    <a:pt x="12" y="51"/>
                  </a:cubicBezTo>
                  <a:cubicBezTo>
                    <a:pt x="16" y="51"/>
                    <a:pt x="21" y="48"/>
                    <a:pt x="22" y="43"/>
                  </a:cubicBezTo>
                  <a:cubicBezTo>
                    <a:pt x="35" y="43"/>
                    <a:pt x="35" y="43"/>
                    <a:pt x="35" y="43"/>
                  </a:cubicBezTo>
                  <a:cubicBezTo>
                    <a:pt x="35" y="56"/>
                    <a:pt x="35" y="56"/>
                    <a:pt x="35" y="56"/>
                  </a:cubicBezTo>
                  <a:cubicBezTo>
                    <a:pt x="30" y="57"/>
                    <a:pt x="27" y="62"/>
                    <a:pt x="27" y="66"/>
                  </a:cubicBezTo>
                  <a:cubicBezTo>
                    <a:pt x="27" y="66"/>
                    <a:pt x="27" y="66"/>
                    <a:pt x="27" y="66"/>
                  </a:cubicBezTo>
                  <a:cubicBezTo>
                    <a:pt x="27" y="73"/>
                    <a:pt x="33" y="78"/>
                    <a:pt x="39" y="78"/>
                  </a:cubicBezTo>
                  <a:cubicBezTo>
                    <a:pt x="45" y="78"/>
                    <a:pt x="51" y="73"/>
                    <a:pt x="51" y="66"/>
                  </a:cubicBezTo>
                  <a:cubicBezTo>
                    <a:pt x="51" y="66"/>
                    <a:pt x="51" y="66"/>
                    <a:pt x="51" y="66"/>
                  </a:cubicBezTo>
                  <a:cubicBezTo>
                    <a:pt x="51" y="62"/>
                    <a:pt x="48" y="57"/>
                    <a:pt x="44" y="56"/>
                  </a:cubicBezTo>
                  <a:cubicBezTo>
                    <a:pt x="44" y="43"/>
                    <a:pt x="44" y="43"/>
                    <a:pt x="44" y="43"/>
                  </a:cubicBezTo>
                  <a:cubicBezTo>
                    <a:pt x="56" y="43"/>
                    <a:pt x="56" y="43"/>
                    <a:pt x="56" y="43"/>
                  </a:cubicBezTo>
                  <a:cubicBezTo>
                    <a:pt x="58" y="48"/>
                    <a:pt x="62" y="51"/>
                    <a:pt x="67" y="51"/>
                  </a:cubicBezTo>
                  <a:cubicBezTo>
                    <a:pt x="67" y="51"/>
                    <a:pt x="67" y="51"/>
                    <a:pt x="67"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7" name="Freeform 162"/>
            <p:cNvSpPr>
              <a:spLocks/>
            </p:cNvSpPr>
            <p:nvPr/>
          </p:nvSpPr>
          <p:spPr bwMode="auto">
            <a:xfrm>
              <a:off x="7083425" y="1555750"/>
              <a:ext cx="61913"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8 w 78"/>
                <a:gd name="T19" fmla="*/ 11 h 78"/>
                <a:gd name="T20" fmla="*/ 28 w 78"/>
                <a:gd name="T21" fmla="*/ 11 h 78"/>
                <a:gd name="T22" fmla="*/ 35 w 78"/>
                <a:gd name="T23" fmla="*/ 22 h 78"/>
                <a:gd name="T24" fmla="*/ 35 w 78"/>
                <a:gd name="T25" fmla="*/ 34 h 78"/>
                <a:gd name="T26" fmla="*/ 23 w 78"/>
                <a:gd name="T27" fmla="*/ 34 h 78"/>
                <a:gd name="T28" fmla="*/ 12 w 78"/>
                <a:gd name="T29" fmla="*/ 27 h 78"/>
                <a:gd name="T30" fmla="*/ 12 w 78"/>
                <a:gd name="T31" fmla="*/ 27 h 78"/>
                <a:gd name="T32" fmla="*/ 0 w 78"/>
                <a:gd name="T33" fmla="*/ 39 h 78"/>
                <a:gd name="T34" fmla="*/ 12 w 78"/>
                <a:gd name="T35" fmla="*/ 51 h 78"/>
                <a:gd name="T36" fmla="*/ 12 w 78"/>
                <a:gd name="T37" fmla="*/ 51 h 78"/>
                <a:gd name="T38" fmla="*/ 23 w 78"/>
                <a:gd name="T39" fmla="*/ 43 h 78"/>
                <a:gd name="T40" fmla="*/ 35 w 78"/>
                <a:gd name="T41" fmla="*/ 43 h 78"/>
                <a:gd name="T42" fmla="*/ 35 w 78"/>
                <a:gd name="T43" fmla="*/ 56 h 78"/>
                <a:gd name="T44" fmla="*/ 28 w 78"/>
                <a:gd name="T45" fmla="*/ 66 h 78"/>
                <a:gd name="T46" fmla="*/ 28 w 78"/>
                <a:gd name="T47" fmla="*/ 66 h 78"/>
                <a:gd name="T48" fmla="*/ 39 w 78"/>
                <a:gd name="T49" fmla="*/ 78 h 78"/>
                <a:gd name="T50" fmla="*/ 51 w 78"/>
                <a:gd name="T51" fmla="*/ 66 h 78"/>
                <a:gd name="T52" fmla="*/ 51 w 78"/>
                <a:gd name="T53" fmla="*/ 66 h 78"/>
                <a:gd name="T54" fmla="*/ 44 w 78"/>
                <a:gd name="T55" fmla="*/ 56 h 78"/>
                <a:gd name="T56" fmla="*/ 44 w 78"/>
                <a:gd name="T57" fmla="*/ 43 h 78"/>
                <a:gd name="T58" fmla="*/ 56 w 78"/>
                <a:gd name="T59" fmla="*/ 43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6" y="27"/>
                    <a:pt x="0" y="33"/>
                    <a:pt x="0" y="39"/>
                  </a:cubicBezTo>
                  <a:cubicBezTo>
                    <a:pt x="0" y="45"/>
                    <a:pt x="6" y="51"/>
                    <a:pt x="12" y="51"/>
                  </a:cubicBezTo>
                  <a:cubicBezTo>
                    <a:pt x="12" y="51"/>
                    <a:pt x="12" y="51"/>
                    <a:pt x="12" y="51"/>
                  </a:cubicBezTo>
                  <a:cubicBezTo>
                    <a:pt x="17" y="51"/>
                    <a:pt x="21" y="48"/>
                    <a:pt x="23" y="43"/>
                  </a:cubicBezTo>
                  <a:cubicBezTo>
                    <a:pt x="35" y="43"/>
                    <a:pt x="35" y="43"/>
                    <a:pt x="35" y="43"/>
                  </a:cubicBezTo>
                  <a:cubicBezTo>
                    <a:pt x="35" y="56"/>
                    <a:pt x="35" y="56"/>
                    <a:pt x="35" y="56"/>
                  </a:cubicBezTo>
                  <a:cubicBezTo>
                    <a:pt x="31" y="57"/>
                    <a:pt x="28" y="62"/>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2"/>
                    <a:pt x="48" y="57"/>
                    <a:pt x="44" y="56"/>
                  </a:cubicBezTo>
                  <a:cubicBezTo>
                    <a:pt x="44" y="43"/>
                    <a:pt x="44" y="43"/>
                    <a:pt x="44" y="43"/>
                  </a:cubicBezTo>
                  <a:cubicBezTo>
                    <a:pt x="56" y="43"/>
                    <a:pt x="56" y="43"/>
                    <a:pt x="56" y="43"/>
                  </a:cubicBezTo>
                  <a:cubicBezTo>
                    <a:pt x="58" y="48"/>
                    <a:pt x="62" y="51"/>
                    <a:pt x="67" y="51"/>
                  </a:cubicBezTo>
                  <a:cubicBezTo>
                    <a:pt x="67" y="51"/>
                    <a:pt x="67" y="51"/>
                    <a:pt x="67"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8" name="Freeform 163"/>
            <p:cNvSpPr>
              <a:spLocks/>
            </p:cNvSpPr>
            <p:nvPr/>
          </p:nvSpPr>
          <p:spPr bwMode="auto">
            <a:xfrm>
              <a:off x="7207250" y="1555750"/>
              <a:ext cx="63500" cy="61913"/>
            </a:xfrm>
            <a:custGeom>
              <a:avLst/>
              <a:gdLst>
                <a:gd name="T0" fmla="*/ 78 w 78"/>
                <a:gd name="T1" fmla="*/ 39 h 78"/>
                <a:gd name="T2" fmla="*/ 66 w 78"/>
                <a:gd name="T3" fmla="*/ 27 h 78"/>
                <a:gd name="T4" fmla="*/ 66 w 78"/>
                <a:gd name="T5" fmla="*/ 27 h 78"/>
                <a:gd name="T6" fmla="*/ 55 w 78"/>
                <a:gd name="T7" fmla="*/ 34 h 78"/>
                <a:gd name="T8" fmla="*/ 43 w 78"/>
                <a:gd name="T9" fmla="*/ 34 h 78"/>
                <a:gd name="T10" fmla="*/ 43 w 78"/>
                <a:gd name="T11" fmla="*/ 22 h 78"/>
                <a:gd name="T12" fmla="*/ 50 w 78"/>
                <a:gd name="T13" fmla="*/ 11 h 78"/>
                <a:gd name="T14" fmla="*/ 50 w 78"/>
                <a:gd name="T15" fmla="*/ 11 h 78"/>
                <a:gd name="T16" fmla="*/ 39 w 78"/>
                <a:gd name="T17" fmla="*/ 0 h 78"/>
                <a:gd name="T18" fmla="*/ 27 w 78"/>
                <a:gd name="T19" fmla="*/ 11 h 78"/>
                <a:gd name="T20" fmla="*/ 27 w 78"/>
                <a:gd name="T21" fmla="*/ 11 h 78"/>
                <a:gd name="T22" fmla="*/ 34 w 78"/>
                <a:gd name="T23" fmla="*/ 22 h 78"/>
                <a:gd name="T24" fmla="*/ 34 w 78"/>
                <a:gd name="T25" fmla="*/ 34 h 78"/>
                <a:gd name="T26" fmla="*/ 22 w 78"/>
                <a:gd name="T27" fmla="*/ 34 h 78"/>
                <a:gd name="T28" fmla="*/ 11 w 78"/>
                <a:gd name="T29" fmla="*/ 27 h 78"/>
                <a:gd name="T30" fmla="*/ 11 w 78"/>
                <a:gd name="T31" fmla="*/ 27 h 78"/>
                <a:gd name="T32" fmla="*/ 0 w 78"/>
                <a:gd name="T33" fmla="*/ 39 h 78"/>
                <a:gd name="T34" fmla="*/ 11 w 78"/>
                <a:gd name="T35" fmla="*/ 51 h 78"/>
                <a:gd name="T36" fmla="*/ 11 w 78"/>
                <a:gd name="T37" fmla="*/ 51 h 78"/>
                <a:gd name="T38" fmla="*/ 22 w 78"/>
                <a:gd name="T39" fmla="*/ 43 h 78"/>
                <a:gd name="T40" fmla="*/ 34 w 78"/>
                <a:gd name="T41" fmla="*/ 43 h 78"/>
                <a:gd name="T42" fmla="*/ 34 w 78"/>
                <a:gd name="T43" fmla="*/ 56 h 78"/>
                <a:gd name="T44" fmla="*/ 27 w 78"/>
                <a:gd name="T45" fmla="*/ 66 h 78"/>
                <a:gd name="T46" fmla="*/ 27 w 78"/>
                <a:gd name="T47" fmla="*/ 66 h 78"/>
                <a:gd name="T48" fmla="*/ 39 w 78"/>
                <a:gd name="T49" fmla="*/ 78 h 78"/>
                <a:gd name="T50" fmla="*/ 50 w 78"/>
                <a:gd name="T51" fmla="*/ 66 h 78"/>
                <a:gd name="T52" fmla="*/ 50 w 78"/>
                <a:gd name="T53" fmla="*/ 66 h 78"/>
                <a:gd name="T54" fmla="*/ 43 w 78"/>
                <a:gd name="T55" fmla="*/ 56 h 78"/>
                <a:gd name="T56" fmla="*/ 43 w 78"/>
                <a:gd name="T57" fmla="*/ 43 h 78"/>
                <a:gd name="T58" fmla="*/ 55 w 78"/>
                <a:gd name="T59" fmla="*/ 43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6" y="27"/>
                  </a:cubicBezTo>
                  <a:cubicBezTo>
                    <a:pt x="66" y="27"/>
                    <a:pt x="66" y="27"/>
                    <a:pt x="66" y="27"/>
                  </a:cubicBezTo>
                  <a:cubicBezTo>
                    <a:pt x="61" y="27"/>
                    <a:pt x="57" y="30"/>
                    <a:pt x="55" y="34"/>
                  </a:cubicBezTo>
                  <a:cubicBezTo>
                    <a:pt x="43" y="34"/>
                    <a:pt x="43" y="34"/>
                    <a:pt x="43" y="34"/>
                  </a:cubicBezTo>
                  <a:cubicBezTo>
                    <a:pt x="43" y="22"/>
                    <a:pt x="43" y="22"/>
                    <a:pt x="43" y="22"/>
                  </a:cubicBezTo>
                  <a:cubicBezTo>
                    <a:pt x="47" y="20"/>
                    <a:pt x="50" y="16"/>
                    <a:pt x="50" y="11"/>
                  </a:cubicBezTo>
                  <a:cubicBezTo>
                    <a:pt x="50" y="11"/>
                    <a:pt x="50" y="11"/>
                    <a:pt x="50" y="11"/>
                  </a:cubicBezTo>
                  <a:cubicBezTo>
                    <a:pt x="50" y="5"/>
                    <a:pt x="45" y="0"/>
                    <a:pt x="39" y="0"/>
                  </a:cubicBezTo>
                  <a:cubicBezTo>
                    <a:pt x="32" y="0"/>
                    <a:pt x="27" y="5"/>
                    <a:pt x="27" y="11"/>
                  </a:cubicBezTo>
                  <a:cubicBezTo>
                    <a:pt x="27" y="11"/>
                    <a:pt x="27" y="11"/>
                    <a:pt x="27" y="11"/>
                  </a:cubicBezTo>
                  <a:cubicBezTo>
                    <a:pt x="27" y="16"/>
                    <a:pt x="30" y="20"/>
                    <a:pt x="34" y="22"/>
                  </a:cubicBezTo>
                  <a:cubicBezTo>
                    <a:pt x="34" y="34"/>
                    <a:pt x="34" y="34"/>
                    <a:pt x="34" y="34"/>
                  </a:cubicBezTo>
                  <a:cubicBezTo>
                    <a:pt x="22" y="34"/>
                    <a:pt x="22" y="34"/>
                    <a:pt x="22" y="34"/>
                  </a:cubicBezTo>
                  <a:cubicBezTo>
                    <a:pt x="20" y="30"/>
                    <a:pt x="16" y="27"/>
                    <a:pt x="11" y="27"/>
                  </a:cubicBezTo>
                  <a:cubicBezTo>
                    <a:pt x="11" y="27"/>
                    <a:pt x="11" y="27"/>
                    <a:pt x="11" y="27"/>
                  </a:cubicBezTo>
                  <a:cubicBezTo>
                    <a:pt x="5" y="27"/>
                    <a:pt x="0" y="33"/>
                    <a:pt x="0" y="39"/>
                  </a:cubicBezTo>
                  <a:cubicBezTo>
                    <a:pt x="0" y="45"/>
                    <a:pt x="5" y="51"/>
                    <a:pt x="11" y="51"/>
                  </a:cubicBezTo>
                  <a:cubicBezTo>
                    <a:pt x="11" y="51"/>
                    <a:pt x="11" y="51"/>
                    <a:pt x="11" y="51"/>
                  </a:cubicBezTo>
                  <a:cubicBezTo>
                    <a:pt x="16" y="51"/>
                    <a:pt x="20" y="48"/>
                    <a:pt x="22" y="43"/>
                  </a:cubicBezTo>
                  <a:cubicBezTo>
                    <a:pt x="34" y="43"/>
                    <a:pt x="34" y="43"/>
                    <a:pt x="34" y="43"/>
                  </a:cubicBezTo>
                  <a:cubicBezTo>
                    <a:pt x="34" y="56"/>
                    <a:pt x="34" y="56"/>
                    <a:pt x="34" y="56"/>
                  </a:cubicBezTo>
                  <a:cubicBezTo>
                    <a:pt x="30" y="57"/>
                    <a:pt x="27" y="62"/>
                    <a:pt x="27" y="66"/>
                  </a:cubicBezTo>
                  <a:cubicBezTo>
                    <a:pt x="27" y="66"/>
                    <a:pt x="27" y="66"/>
                    <a:pt x="27" y="66"/>
                  </a:cubicBezTo>
                  <a:cubicBezTo>
                    <a:pt x="27" y="73"/>
                    <a:pt x="32" y="78"/>
                    <a:pt x="39" y="78"/>
                  </a:cubicBezTo>
                  <a:cubicBezTo>
                    <a:pt x="45" y="78"/>
                    <a:pt x="50" y="73"/>
                    <a:pt x="50" y="66"/>
                  </a:cubicBezTo>
                  <a:cubicBezTo>
                    <a:pt x="50" y="66"/>
                    <a:pt x="50" y="66"/>
                    <a:pt x="50" y="66"/>
                  </a:cubicBezTo>
                  <a:cubicBezTo>
                    <a:pt x="50" y="62"/>
                    <a:pt x="47" y="57"/>
                    <a:pt x="43" y="56"/>
                  </a:cubicBezTo>
                  <a:cubicBezTo>
                    <a:pt x="43" y="43"/>
                    <a:pt x="43" y="43"/>
                    <a:pt x="43" y="43"/>
                  </a:cubicBezTo>
                  <a:cubicBezTo>
                    <a:pt x="55" y="43"/>
                    <a:pt x="55" y="43"/>
                    <a:pt x="55" y="43"/>
                  </a:cubicBezTo>
                  <a:cubicBezTo>
                    <a:pt x="57" y="48"/>
                    <a:pt x="61" y="51"/>
                    <a:pt x="66" y="51"/>
                  </a:cubicBezTo>
                  <a:cubicBezTo>
                    <a:pt x="66" y="51"/>
                    <a:pt x="66" y="51"/>
                    <a:pt x="66"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9" name="Freeform 164"/>
            <p:cNvSpPr>
              <a:spLocks/>
            </p:cNvSpPr>
            <p:nvPr/>
          </p:nvSpPr>
          <p:spPr bwMode="auto">
            <a:xfrm>
              <a:off x="7331075" y="1555750"/>
              <a:ext cx="61913" cy="61913"/>
            </a:xfrm>
            <a:custGeom>
              <a:avLst/>
              <a:gdLst>
                <a:gd name="T0" fmla="*/ 78 w 78"/>
                <a:gd name="T1" fmla="*/ 39 h 78"/>
                <a:gd name="T2" fmla="*/ 66 w 78"/>
                <a:gd name="T3" fmla="*/ 27 h 78"/>
                <a:gd name="T4" fmla="*/ 66 w 78"/>
                <a:gd name="T5" fmla="*/ 27 h 78"/>
                <a:gd name="T6" fmla="*/ 56 w 78"/>
                <a:gd name="T7" fmla="*/ 34 h 78"/>
                <a:gd name="T8" fmla="*/ 43 w 78"/>
                <a:gd name="T9" fmla="*/ 34 h 78"/>
                <a:gd name="T10" fmla="*/ 43 w 78"/>
                <a:gd name="T11" fmla="*/ 22 h 78"/>
                <a:gd name="T12" fmla="*/ 51 w 78"/>
                <a:gd name="T13" fmla="*/ 11 h 78"/>
                <a:gd name="T14" fmla="*/ 51 w 78"/>
                <a:gd name="T15" fmla="*/ 11 h 78"/>
                <a:gd name="T16" fmla="*/ 39 w 78"/>
                <a:gd name="T17" fmla="*/ 0 h 78"/>
                <a:gd name="T18" fmla="*/ 27 w 78"/>
                <a:gd name="T19" fmla="*/ 11 h 78"/>
                <a:gd name="T20" fmla="*/ 27 w 78"/>
                <a:gd name="T21" fmla="*/ 11 h 78"/>
                <a:gd name="T22" fmla="*/ 35 w 78"/>
                <a:gd name="T23" fmla="*/ 22 h 78"/>
                <a:gd name="T24" fmla="*/ 35 w 78"/>
                <a:gd name="T25" fmla="*/ 34 h 78"/>
                <a:gd name="T26" fmla="*/ 22 w 78"/>
                <a:gd name="T27" fmla="*/ 34 h 78"/>
                <a:gd name="T28" fmla="*/ 12 w 78"/>
                <a:gd name="T29" fmla="*/ 27 h 78"/>
                <a:gd name="T30" fmla="*/ 12 w 78"/>
                <a:gd name="T31" fmla="*/ 27 h 78"/>
                <a:gd name="T32" fmla="*/ 0 w 78"/>
                <a:gd name="T33" fmla="*/ 39 h 78"/>
                <a:gd name="T34" fmla="*/ 12 w 78"/>
                <a:gd name="T35" fmla="*/ 51 h 78"/>
                <a:gd name="T36" fmla="*/ 12 w 78"/>
                <a:gd name="T37" fmla="*/ 51 h 78"/>
                <a:gd name="T38" fmla="*/ 22 w 78"/>
                <a:gd name="T39" fmla="*/ 43 h 78"/>
                <a:gd name="T40" fmla="*/ 35 w 78"/>
                <a:gd name="T41" fmla="*/ 43 h 78"/>
                <a:gd name="T42" fmla="*/ 35 w 78"/>
                <a:gd name="T43" fmla="*/ 56 h 78"/>
                <a:gd name="T44" fmla="*/ 27 w 78"/>
                <a:gd name="T45" fmla="*/ 66 h 78"/>
                <a:gd name="T46" fmla="*/ 27 w 78"/>
                <a:gd name="T47" fmla="*/ 66 h 78"/>
                <a:gd name="T48" fmla="*/ 39 w 78"/>
                <a:gd name="T49" fmla="*/ 78 h 78"/>
                <a:gd name="T50" fmla="*/ 51 w 78"/>
                <a:gd name="T51" fmla="*/ 66 h 78"/>
                <a:gd name="T52" fmla="*/ 51 w 78"/>
                <a:gd name="T53" fmla="*/ 66 h 78"/>
                <a:gd name="T54" fmla="*/ 43 w 78"/>
                <a:gd name="T55" fmla="*/ 56 h 78"/>
                <a:gd name="T56" fmla="*/ 43 w 78"/>
                <a:gd name="T57" fmla="*/ 43 h 78"/>
                <a:gd name="T58" fmla="*/ 56 w 78"/>
                <a:gd name="T59" fmla="*/ 43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6" y="27"/>
                  </a:cubicBezTo>
                  <a:cubicBezTo>
                    <a:pt x="66" y="27"/>
                    <a:pt x="66" y="27"/>
                    <a:pt x="66" y="27"/>
                  </a:cubicBezTo>
                  <a:cubicBezTo>
                    <a:pt x="62" y="27"/>
                    <a:pt x="57" y="30"/>
                    <a:pt x="56" y="34"/>
                  </a:cubicBezTo>
                  <a:cubicBezTo>
                    <a:pt x="43" y="34"/>
                    <a:pt x="43" y="34"/>
                    <a:pt x="43" y="34"/>
                  </a:cubicBezTo>
                  <a:cubicBezTo>
                    <a:pt x="43" y="22"/>
                    <a:pt x="43" y="22"/>
                    <a:pt x="43" y="22"/>
                  </a:cubicBezTo>
                  <a:cubicBezTo>
                    <a:pt x="48" y="20"/>
                    <a:pt x="51" y="16"/>
                    <a:pt x="51" y="11"/>
                  </a:cubicBezTo>
                  <a:cubicBezTo>
                    <a:pt x="51" y="11"/>
                    <a:pt x="51" y="11"/>
                    <a:pt x="51" y="11"/>
                  </a:cubicBezTo>
                  <a:cubicBezTo>
                    <a:pt x="51" y="5"/>
                    <a:pt x="45" y="0"/>
                    <a:pt x="39" y="0"/>
                  </a:cubicBezTo>
                  <a:cubicBezTo>
                    <a:pt x="33" y="0"/>
                    <a:pt x="27" y="5"/>
                    <a:pt x="27" y="11"/>
                  </a:cubicBezTo>
                  <a:cubicBezTo>
                    <a:pt x="27" y="11"/>
                    <a:pt x="27" y="11"/>
                    <a:pt x="27" y="11"/>
                  </a:cubicBezTo>
                  <a:cubicBezTo>
                    <a:pt x="27" y="16"/>
                    <a:pt x="30" y="20"/>
                    <a:pt x="35" y="22"/>
                  </a:cubicBezTo>
                  <a:cubicBezTo>
                    <a:pt x="35" y="34"/>
                    <a:pt x="35" y="34"/>
                    <a:pt x="35" y="34"/>
                  </a:cubicBezTo>
                  <a:cubicBezTo>
                    <a:pt x="22" y="34"/>
                    <a:pt x="22" y="34"/>
                    <a:pt x="22" y="34"/>
                  </a:cubicBezTo>
                  <a:cubicBezTo>
                    <a:pt x="21" y="30"/>
                    <a:pt x="16" y="27"/>
                    <a:pt x="12" y="27"/>
                  </a:cubicBezTo>
                  <a:cubicBezTo>
                    <a:pt x="12" y="27"/>
                    <a:pt x="12" y="27"/>
                    <a:pt x="12" y="27"/>
                  </a:cubicBezTo>
                  <a:cubicBezTo>
                    <a:pt x="5" y="27"/>
                    <a:pt x="0" y="33"/>
                    <a:pt x="0" y="39"/>
                  </a:cubicBezTo>
                  <a:cubicBezTo>
                    <a:pt x="0" y="45"/>
                    <a:pt x="5" y="51"/>
                    <a:pt x="12" y="51"/>
                  </a:cubicBezTo>
                  <a:cubicBezTo>
                    <a:pt x="12" y="51"/>
                    <a:pt x="12" y="51"/>
                    <a:pt x="12" y="51"/>
                  </a:cubicBezTo>
                  <a:cubicBezTo>
                    <a:pt x="16" y="51"/>
                    <a:pt x="21" y="48"/>
                    <a:pt x="22" y="43"/>
                  </a:cubicBezTo>
                  <a:cubicBezTo>
                    <a:pt x="35" y="43"/>
                    <a:pt x="35" y="43"/>
                    <a:pt x="35" y="43"/>
                  </a:cubicBezTo>
                  <a:cubicBezTo>
                    <a:pt x="35" y="56"/>
                    <a:pt x="35" y="56"/>
                    <a:pt x="35" y="56"/>
                  </a:cubicBezTo>
                  <a:cubicBezTo>
                    <a:pt x="30" y="57"/>
                    <a:pt x="27" y="62"/>
                    <a:pt x="27" y="66"/>
                  </a:cubicBezTo>
                  <a:cubicBezTo>
                    <a:pt x="27" y="66"/>
                    <a:pt x="27" y="66"/>
                    <a:pt x="27" y="66"/>
                  </a:cubicBezTo>
                  <a:cubicBezTo>
                    <a:pt x="27" y="73"/>
                    <a:pt x="33" y="78"/>
                    <a:pt x="39" y="78"/>
                  </a:cubicBezTo>
                  <a:cubicBezTo>
                    <a:pt x="45" y="78"/>
                    <a:pt x="51" y="73"/>
                    <a:pt x="51" y="66"/>
                  </a:cubicBezTo>
                  <a:cubicBezTo>
                    <a:pt x="51" y="66"/>
                    <a:pt x="51" y="66"/>
                    <a:pt x="51" y="66"/>
                  </a:cubicBezTo>
                  <a:cubicBezTo>
                    <a:pt x="51" y="62"/>
                    <a:pt x="48" y="57"/>
                    <a:pt x="43" y="56"/>
                  </a:cubicBezTo>
                  <a:cubicBezTo>
                    <a:pt x="43" y="43"/>
                    <a:pt x="43" y="43"/>
                    <a:pt x="43" y="43"/>
                  </a:cubicBezTo>
                  <a:cubicBezTo>
                    <a:pt x="56" y="43"/>
                    <a:pt x="56" y="43"/>
                    <a:pt x="56" y="43"/>
                  </a:cubicBezTo>
                  <a:cubicBezTo>
                    <a:pt x="57" y="48"/>
                    <a:pt x="62" y="51"/>
                    <a:pt x="66" y="51"/>
                  </a:cubicBezTo>
                  <a:cubicBezTo>
                    <a:pt x="66" y="51"/>
                    <a:pt x="66" y="51"/>
                    <a:pt x="66"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0" name="Freeform 165"/>
            <p:cNvSpPr>
              <a:spLocks/>
            </p:cNvSpPr>
            <p:nvPr/>
          </p:nvSpPr>
          <p:spPr bwMode="auto">
            <a:xfrm>
              <a:off x="7454900" y="1555750"/>
              <a:ext cx="61913"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8 w 78"/>
                <a:gd name="T19" fmla="*/ 11 h 78"/>
                <a:gd name="T20" fmla="*/ 28 w 78"/>
                <a:gd name="T21" fmla="*/ 11 h 78"/>
                <a:gd name="T22" fmla="*/ 35 w 78"/>
                <a:gd name="T23" fmla="*/ 22 h 78"/>
                <a:gd name="T24" fmla="*/ 35 w 78"/>
                <a:gd name="T25" fmla="*/ 34 h 78"/>
                <a:gd name="T26" fmla="*/ 23 w 78"/>
                <a:gd name="T27" fmla="*/ 34 h 78"/>
                <a:gd name="T28" fmla="*/ 12 w 78"/>
                <a:gd name="T29" fmla="*/ 27 h 78"/>
                <a:gd name="T30" fmla="*/ 12 w 78"/>
                <a:gd name="T31" fmla="*/ 27 h 78"/>
                <a:gd name="T32" fmla="*/ 0 w 78"/>
                <a:gd name="T33" fmla="*/ 39 h 78"/>
                <a:gd name="T34" fmla="*/ 12 w 78"/>
                <a:gd name="T35" fmla="*/ 51 h 78"/>
                <a:gd name="T36" fmla="*/ 12 w 78"/>
                <a:gd name="T37" fmla="*/ 51 h 78"/>
                <a:gd name="T38" fmla="*/ 23 w 78"/>
                <a:gd name="T39" fmla="*/ 43 h 78"/>
                <a:gd name="T40" fmla="*/ 35 w 78"/>
                <a:gd name="T41" fmla="*/ 43 h 78"/>
                <a:gd name="T42" fmla="*/ 35 w 78"/>
                <a:gd name="T43" fmla="*/ 56 h 78"/>
                <a:gd name="T44" fmla="*/ 28 w 78"/>
                <a:gd name="T45" fmla="*/ 66 h 78"/>
                <a:gd name="T46" fmla="*/ 28 w 78"/>
                <a:gd name="T47" fmla="*/ 66 h 78"/>
                <a:gd name="T48" fmla="*/ 39 w 78"/>
                <a:gd name="T49" fmla="*/ 78 h 78"/>
                <a:gd name="T50" fmla="*/ 51 w 78"/>
                <a:gd name="T51" fmla="*/ 66 h 78"/>
                <a:gd name="T52" fmla="*/ 51 w 78"/>
                <a:gd name="T53" fmla="*/ 66 h 78"/>
                <a:gd name="T54" fmla="*/ 44 w 78"/>
                <a:gd name="T55" fmla="*/ 56 h 78"/>
                <a:gd name="T56" fmla="*/ 44 w 78"/>
                <a:gd name="T57" fmla="*/ 43 h 78"/>
                <a:gd name="T58" fmla="*/ 56 w 78"/>
                <a:gd name="T59" fmla="*/ 43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5" y="27"/>
                    <a:pt x="0" y="33"/>
                    <a:pt x="0" y="39"/>
                  </a:cubicBezTo>
                  <a:cubicBezTo>
                    <a:pt x="0" y="45"/>
                    <a:pt x="5" y="51"/>
                    <a:pt x="12" y="51"/>
                  </a:cubicBezTo>
                  <a:cubicBezTo>
                    <a:pt x="12" y="51"/>
                    <a:pt x="12" y="51"/>
                    <a:pt x="12" y="51"/>
                  </a:cubicBezTo>
                  <a:cubicBezTo>
                    <a:pt x="17" y="51"/>
                    <a:pt x="21" y="48"/>
                    <a:pt x="23" y="43"/>
                  </a:cubicBezTo>
                  <a:cubicBezTo>
                    <a:pt x="35" y="43"/>
                    <a:pt x="35" y="43"/>
                    <a:pt x="35" y="43"/>
                  </a:cubicBezTo>
                  <a:cubicBezTo>
                    <a:pt x="35" y="56"/>
                    <a:pt x="35" y="56"/>
                    <a:pt x="35" y="56"/>
                  </a:cubicBezTo>
                  <a:cubicBezTo>
                    <a:pt x="31" y="57"/>
                    <a:pt x="28" y="62"/>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2"/>
                    <a:pt x="48" y="57"/>
                    <a:pt x="44" y="56"/>
                  </a:cubicBezTo>
                  <a:cubicBezTo>
                    <a:pt x="44" y="43"/>
                    <a:pt x="44" y="43"/>
                    <a:pt x="44" y="43"/>
                  </a:cubicBezTo>
                  <a:cubicBezTo>
                    <a:pt x="56" y="43"/>
                    <a:pt x="56" y="43"/>
                    <a:pt x="56" y="43"/>
                  </a:cubicBezTo>
                  <a:cubicBezTo>
                    <a:pt x="58" y="48"/>
                    <a:pt x="62" y="51"/>
                    <a:pt x="67" y="51"/>
                  </a:cubicBezTo>
                  <a:cubicBezTo>
                    <a:pt x="67" y="51"/>
                    <a:pt x="67" y="51"/>
                    <a:pt x="67"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1" name="Freeform 166"/>
            <p:cNvSpPr>
              <a:spLocks/>
            </p:cNvSpPr>
            <p:nvPr/>
          </p:nvSpPr>
          <p:spPr bwMode="auto">
            <a:xfrm>
              <a:off x="7577138" y="1555750"/>
              <a:ext cx="65088" cy="61913"/>
            </a:xfrm>
            <a:custGeom>
              <a:avLst/>
              <a:gdLst>
                <a:gd name="T0" fmla="*/ 79 w 79"/>
                <a:gd name="T1" fmla="*/ 39 h 78"/>
                <a:gd name="T2" fmla="*/ 67 w 79"/>
                <a:gd name="T3" fmla="*/ 27 h 78"/>
                <a:gd name="T4" fmla="*/ 67 w 79"/>
                <a:gd name="T5" fmla="*/ 27 h 78"/>
                <a:gd name="T6" fmla="*/ 56 w 79"/>
                <a:gd name="T7" fmla="*/ 34 h 78"/>
                <a:gd name="T8" fmla="*/ 44 w 79"/>
                <a:gd name="T9" fmla="*/ 34 h 78"/>
                <a:gd name="T10" fmla="*/ 44 w 79"/>
                <a:gd name="T11" fmla="*/ 22 h 78"/>
                <a:gd name="T12" fmla="*/ 51 w 79"/>
                <a:gd name="T13" fmla="*/ 11 h 78"/>
                <a:gd name="T14" fmla="*/ 51 w 79"/>
                <a:gd name="T15" fmla="*/ 11 h 78"/>
                <a:gd name="T16" fmla="*/ 40 w 79"/>
                <a:gd name="T17" fmla="*/ 0 h 78"/>
                <a:gd name="T18" fmla="*/ 28 w 79"/>
                <a:gd name="T19" fmla="*/ 11 h 78"/>
                <a:gd name="T20" fmla="*/ 28 w 79"/>
                <a:gd name="T21" fmla="*/ 11 h 78"/>
                <a:gd name="T22" fmla="*/ 35 w 79"/>
                <a:gd name="T23" fmla="*/ 22 h 78"/>
                <a:gd name="T24" fmla="*/ 35 w 79"/>
                <a:gd name="T25" fmla="*/ 34 h 78"/>
                <a:gd name="T26" fmla="*/ 23 w 79"/>
                <a:gd name="T27" fmla="*/ 34 h 78"/>
                <a:gd name="T28" fmla="*/ 12 w 79"/>
                <a:gd name="T29" fmla="*/ 27 h 78"/>
                <a:gd name="T30" fmla="*/ 12 w 79"/>
                <a:gd name="T31" fmla="*/ 27 h 78"/>
                <a:gd name="T32" fmla="*/ 0 w 79"/>
                <a:gd name="T33" fmla="*/ 39 h 78"/>
                <a:gd name="T34" fmla="*/ 12 w 79"/>
                <a:gd name="T35" fmla="*/ 51 h 78"/>
                <a:gd name="T36" fmla="*/ 12 w 79"/>
                <a:gd name="T37" fmla="*/ 51 h 78"/>
                <a:gd name="T38" fmla="*/ 23 w 79"/>
                <a:gd name="T39" fmla="*/ 43 h 78"/>
                <a:gd name="T40" fmla="*/ 35 w 79"/>
                <a:gd name="T41" fmla="*/ 43 h 78"/>
                <a:gd name="T42" fmla="*/ 35 w 79"/>
                <a:gd name="T43" fmla="*/ 56 h 78"/>
                <a:gd name="T44" fmla="*/ 28 w 79"/>
                <a:gd name="T45" fmla="*/ 66 h 78"/>
                <a:gd name="T46" fmla="*/ 28 w 79"/>
                <a:gd name="T47" fmla="*/ 66 h 78"/>
                <a:gd name="T48" fmla="*/ 40 w 79"/>
                <a:gd name="T49" fmla="*/ 78 h 78"/>
                <a:gd name="T50" fmla="*/ 51 w 79"/>
                <a:gd name="T51" fmla="*/ 66 h 78"/>
                <a:gd name="T52" fmla="*/ 51 w 79"/>
                <a:gd name="T53" fmla="*/ 66 h 78"/>
                <a:gd name="T54" fmla="*/ 44 w 79"/>
                <a:gd name="T55" fmla="*/ 56 h 78"/>
                <a:gd name="T56" fmla="*/ 44 w 79"/>
                <a:gd name="T57" fmla="*/ 43 h 78"/>
                <a:gd name="T58" fmla="*/ 56 w 79"/>
                <a:gd name="T59" fmla="*/ 43 h 78"/>
                <a:gd name="T60" fmla="*/ 67 w 79"/>
                <a:gd name="T61" fmla="*/ 51 h 78"/>
                <a:gd name="T62" fmla="*/ 67 w 79"/>
                <a:gd name="T63" fmla="*/ 51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3"/>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40"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6" y="27"/>
                    <a:pt x="0" y="33"/>
                    <a:pt x="0" y="39"/>
                  </a:cubicBezTo>
                  <a:cubicBezTo>
                    <a:pt x="0" y="45"/>
                    <a:pt x="6" y="51"/>
                    <a:pt x="12" y="51"/>
                  </a:cubicBezTo>
                  <a:cubicBezTo>
                    <a:pt x="12" y="51"/>
                    <a:pt x="12" y="51"/>
                    <a:pt x="12" y="51"/>
                  </a:cubicBezTo>
                  <a:cubicBezTo>
                    <a:pt x="17" y="51"/>
                    <a:pt x="21" y="48"/>
                    <a:pt x="23" y="43"/>
                  </a:cubicBezTo>
                  <a:cubicBezTo>
                    <a:pt x="35" y="43"/>
                    <a:pt x="35" y="43"/>
                    <a:pt x="35" y="43"/>
                  </a:cubicBezTo>
                  <a:cubicBezTo>
                    <a:pt x="35" y="56"/>
                    <a:pt x="35" y="56"/>
                    <a:pt x="35" y="56"/>
                  </a:cubicBezTo>
                  <a:cubicBezTo>
                    <a:pt x="31" y="57"/>
                    <a:pt x="28" y="62"/>
                    <a:pt x="28" y="66"/>
                  </a:cubicBezTo>
                  <a:cubicBezTo>
                    <a:pt x="28" y="66"/>
                    <a:pt x="28" y="66"/>
                    <a:pt x="28" y="66"/>
                  </a:cubicBezTo>
                  <a:cubicBezTo>
                    <a:pt x="28" y="73"/>
                    <a:pt x="33" y="78"/>
                    <a:pt x="40" y="78"/>
                  </a:cubicBezTo>
                  <a:cubicBezTo>
                    <a:pt x="46" y="78"/>
                    <a:pt x="51" y="73"/>
                    <a:pt x="51" y="66"/>
                  </a:cubicBezTo>
                  <a:cubicBezTo>
                    <a:pt x="51" y="66"/>
                    <a:pt x="51" y="66"/>
                    <a:pt x="51" y="66"/>
                  </a:cubicBezTo>
                  <a:cubicBezTo>
                    <a:pt x="51" y="62"/>
                    <a:pt x="48" y="57"/>
                    <a:pt x="44" y="56"/>
                  </a:cubicBezTo>
                  <a:cubicBezTo>
                    <a:pt x="44" y="43"/>
                    <a:pt x="44" y="43"/>
                    <a:pt x="44" y="43"/>
                  </a:cubicBezTo>
                  <a:cubicBezTo>
                    <a:pt x="56" y="43"/>
                    <a:pt x="56" y="43"/>
                    <a:pt x="56" y="43"/>
                  </a:cubicBezTo>
                  <a:cubicBezTo>
                    <a:pt x="58" y="48"/>
                    <a:pt x="62" y="51"/>
                    <a:pt x="67" y="51"/>
                  </a:cubicBezTo>
                  <a:cubicBezTo>
                    <a:pt x="67" y="51"/>
                    <a:pt x="67" y="51"/>
                    <a:pt x="67" y="51"/>
                  </a:cubicBezTo>
                  <a:cubicBezTo>
                    <a:pt x="73" y="51"/>
                    <a:pt x="79" y="45"/>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2" name="Freeform 167"/>
            <p:cNvSpPr>
              <a:spLocks/>
            </p:cNvSpPr>
            <p:nvPr/>
          </p:nvSpPr>
          <p:spPr bwMode="auto">
            <a:xfrm>
              <a:off x="5970588" y="1677988"/>
              <a:ext cx="61913" cy="63500"/>
            </a:xfrm>
            <a:custGeom>
              <a:avLst/>
              <a:gdLst>
                <a:gd name="T0" fmla="*/ 78 w 78"/>
                <a:gd name="T1" fmla="*/ 39 h 78"/>
                <a:gd name="T2" fmla="*/ 66 w 78"/>
                <a:gd name="T3" fmla="*/ 28 h 78"/>
                <a:gd name="T4" fmla="*/ 66 w 78"/>
                <a:gd name="T5" fmla="*/ 28 h 78"/>
                <a:gd name="T6" fmla="*/ 55 w 78"/>
                <a:gd name="T7" fmla="*/ 35 h 78"/>
                <a:gd name="T8" fmla="*/ 43 w 78"/>
                <a:gd name="T9" fmla="*/ 35 h 78"/>
                <a:gd name="T10" fmla="*/ 43 w 78"/>
                <a:gd name="T11" fmla="*/ 23 h 78"/>
                <a:gd name="T12" fmla="*/ 50 w 78"/>
                <a:gd name="T13" fmla="*/ 12 h 78"/>
                <a:gd name="T14" fmla="*/ 50 w 78"/>
                <a:gd name="T15" fmla="*/ 12 h 78"/>
                <a:gd name="T16" fmla="*/ 39 w 78"/>
                <a:gd name="T17" fmla="*/ 0 h 78"/>
                <a:gd name="T18" fmla="*/ 27 w 78"/>
                <a:gd name="T19" fmla="*/ 12 h 78"/>
                <a:gd name="T20" fmla="*/ 27 w 78"/>
                <a:gd name="T21" fmla="*/ 12 h 78"/>
                <a:gd name="T22" fmla="*/ 34 w 78"/>
                <a:gd name="T23" fmla="*/ 23 h 78"/>
                <a:gd name="T24" fmla="*/ 34 w 78"/>
                <a:gd name="T25" fmla="*/ 35 h 78"/>
                <a:gd name="T26" fmla="*/ 22 w 78"/>
                <a:gd name="T27" fmla="*/ 35 h 78"/>
                <a:gd name="T28" fmla="*/ 11 w 78"/>
                <a:gd name="T29" fmla="*/ 28 h 78"/>
                <a:gd name="T30" fmla="*/ 11 w 78"/>
                <a:gd name="T31" fmla="*/ 28 h 78"/>
                <a:gd name="T32" fmla="*/ 0 w 78"/>
                <a:gd name="T33" fmla="*/ 39 h 78"/>
                <a:gd name="T34" fmla="*/ 11 w 78"/>
                <a:gd name="T35" fmla="*/ 51 h 78"/>
                <a:gd name="T36" fmla="*/ 11 w 78"/>
                <a:gd name="T37" fmla="*/ 51 h 78"/>
                <a:gd name="T38" fmla="*/ 22 w 78"/>
                <a:gd name="T39" fmla="*/ 44 h 78"/>
                <a:gd name="T40" fmla="*/ 34 w 78"/>
                <a:gd name="T41" fmla="*/ 44 h 78"/>
                <a:gd name="T42" fmla="*/ 34 w 78"/>
                <a:gd name="T43" fmla="*/ 56 h 78"/>
                <a:gd name="T44" fmla="*/ 27 w 78"/>
                <a:gd name="T45" fmla="*/ 67 h 78"/>
                <a:gd name="T46" fmla="*/ 27 w 78"/>
                <a:gd name="T47" fmla="*/ 67 h 78"/>
                <a:gd name="T48" fmla="*/ 39 w 78"/>
                <a:gd name="T49" fmla="*/ 78 h 78"/>
                <a:gd name="T50" fmla="*/ 50 w 78"/>
                <a:gd name="T51" fmla="*/ 67 h 78"/>
                <a:gd name="T52" fmla="*/ 50 w 78"/>
                <a:gd name="T53" fmla="*/ 67 h 78"/>
                <a:gd name="T54" fmla="*/ 43 w 78"/>
                <a:gd name="T55" fmla="*/ 56 h 78"/>
                <a:gd name="T56" fmla="*/ 43 w 78"/>
                <a:gd name="T57" fmla="*/ 44 h 78"/>
                <a:gd name="T58" fmla="*/ 55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1" y="28"/>
                    <a:pt x="57" y="31"/>
                    <a:pt x="55" y="35"/>
                  </a:cubicBezTo>
                  <a:cubicBezTo>
                    <a:pt x="43" y="35"/>
                    <a:pt x="43" y="35"/>
                    <a:pt x="43" y="35"/>
                  </a:cubicBezTo>
                  <a:cubicBezTo>
                    <a:pt x="43" y="23"/>
                    <a:pt x="43" y="23"/>
                    <a:pt x="43" y="23"/>
                  </a:cubicBezTo>
                  <a:cubicBezTo>
                    <a:pt x="47" y="21"/>
                    <a:pt x="50" y="17"/>
                    <a:pt x="50" y="12"/>
                  </a:cubicBezTo>
                  <a:cubicBezTo>
                    <a:pt x="50" y="12"/>
                    <a:pt x="50" y="12"/>
                    <a:pt x="50" y="12"/>
                  </a:cubicBezTo>
                  <a:cubicBezTo>
                    <a:pt x="50" y="5"/>
                    <a:pt x="45" y="0"/>
                    <a:pt x="39" y="0"/>
                  </a:cubicBezTo>
                  <a:cubicBezTo>
                    <a:pt x="32" y="0"/>
                    <a:pt x="27" y="5"/>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39"/>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8"/>
                    <a:pt x="39" y="78"/>
                  </a:cubicBezTo>
                  <a:cubicBezTo>
                    <a:pt x="45" y="78"/>
                    <a:pt x="50" y="73"/>
                    <a:pt x="50" y="67"/>
                  </a:cubicBezTo>
                  <a:cubicBezTo>
                    <a:pt x="50" y="67"/>
                    <a:pt x="50" y="67"/>
                    <a:pt x="50" y="67"/>
                  </a:cubicBezTo>
                  <a:cubicBezTo>
                    <a:pt x="50" y="62"/>
                    <a:pt x="47" y="58"/>
                    <a:pt x="43" y="56"/>
                  </a:cubicBezTo>
                  <a:cubicBezTo>
                    <a:pt x="43" y="44"/>
                    <a:pt x="43" y="44"/>
                    <a:pt x="43" y="44"/>
                  </a:cubicBezTo>
                  <a:cubicBezTo>
                    <a:pt x="55" y="44"/>
                    <a:pt x="55" y="44"/>
                    <a:pt x="55" y="44"/>
                  </a:cubicBezTo>
                  <a:cubicBezTo>
                    <a:pt x="57" y="48"/>
                    <a:pt x="61"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3" name="Freeform 168"/>
            <p:cNvSpPr>
              <a:spLocks/>
            </p:cNvSpPr>
            <p:nvPr/>
          </p:nvSpPr>
          <p:spPr bwMode="auto">
            <a:xfrm>
              <a:off x="6092825" y="1677988"/>
              <a:ext cx="63500" cy="63500"/>
            </a:xfrm>
            <a:custGeom>
              <a:avLst/>
              <a:gdLst>
                <a:gd name="T0" fmla="*/ 78 w 78"/>
                <a:gd name="T1" fmla="*/ 39 h 78"/>
                <a:gd name="T2" fmla="*/ 66 w 78"/>
                <a:gd name="T3" fmla="*/ 28 h 78"/>
                <a:gd name="T4" fmla="*/ 66 w 78"/>
                <a:gd name="T5" fmla="*/ 28 h 78"/>
                <a:gd name="T6" fmla="*/ 56 w 78"/>
                <a:gd name="T7" fmla="*/ 35 h 78"/>
                <a:gd name="T8" fmla="*/ 43 w 78"/>
                <a:gd name="T9" fmla="*/ 35 h 78"/>
                <a:gd name="T10" fmla="*/ 43 w 78"/>
                <a:gd name="T11" fmla="*/ 23 h 78"/>
                <a:gd name="T12" fmla="*/ 51 w 78"/>
                <a:gd name="T13" fmla="*/ 12 h 78"/>
                <a:gd name="T14" fmla="*/ 51 w 78"/>
                <a:gd name="T15" fmla="*/ 12 h 78"/>
                <a:gd name="T16" fmla="*/ 39 w 78"/>
                <a:gd name="T17" fmla="*/ 0 h 78"/>
                <a:gd name="T18" fmla="*/ 27 w 78"/>
                <a:gd name="T19" fmla="*/ 12 h 78"/>
                <a:gd name="T20" fmla="*/ 27 w 78"/>
                <a:gd name="T21" fmla="*/ 12 h 78"/>
                <a:gd name="T22" fmla="*/ 35 w 78"/>
                <a:gd name="T23" fmla="*/ 23 h 78"/>
                <a:gd name="T24" fmla="*/ 35 w 78"/>
                <a:gd name="T25" fmla="*/ 35 h 78"/>
                <a:gd name="T26" fmla="*/ 22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2 w 78"/>
                <a:gd name="T39" fmla="*/ 44 h 78"/>
                <a:gd name="T40" fmla="*/ 35 w 78"/>
                <a:gd name="T41" fmla="*/ 44 h 78"/>
                <a:gd name="T42" fmla="*/ 35 w 78"/>
                <a:gd name="T43" fmla="*/ 56 h 78"/>
                <a:gd name="T44" fmla="*/ 27 w 78"/>
                <a:gd name="T45" fmla="*/ 67 h 78"/>
                <a:gd name="T46" fmla="*/ 27 w 78"/>
                <a:gd name="T47" fmla="*/ 67 h 78"/>
                <a:gd name="T48" fmla="*/ 39 w 78"/>
                <a:gd name="T49" fmla="*/ 78 h 78"/>
                <a:gd name="T50" fmla="*/ 51 w 78"/>
                <a:gd name="T51" fmla="*/ 67 h 78"/>
                <a:gd name="T52" fmla="*/ 51 w 78"/>
                <a:gd name="T53" fmla="*/ 67 h 78"/>
                <a:gd name="T54" fmla="*/ 43 w 78"/>
                <a:gd name="T55" fmla="*/ 56 h 78"/>
                <a:gd name="T56" fmla="*/ 43 w 78"/>
                <a:gd name="T57" fmla="*/ 44 h 78"/>
                <a:gd name="T58" fmla="*/ 56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2" y="28"/>
                    <a:pt x="57" y="31"/>
                    <a:pt x="56" y="35"/>
                  </a:cubicBezTo>
                  <a:cubicBezTo>
                    <a:pt x="43" y="35"/>
                    <a:pt x="43" y="35"/>
                    <a:pt x="43" y="35"/>
                  </a:cubicBezTo>
                  <a:cubicBezTo>
                    <a:pt x="43" y="23"/>
                    <a:pt x="43" y="23"/>
                    <a:pt x="43" y="23"/>
                  </a:cubicBezTo>
                  <a:cubicBezTo>
                    <a:pt x="48" y="21"/>
                    <a:pt x="51" y="17"/>
                    <a:pt x="51" y="12"/>
                  </a:cubicBezTo>
                  <a:cubicBezTo>
                    <a:pt x="51" y="12"/>
                    <a:pt x="51" y="12"/>
                    <a:pt x="51" y="12"/>
                  </a:cubicBezTo>
                  <a:cubicBezTo>
                    <a:pt x="51" y="5"/>
                    <a:pt x="45" y="0"/>
                    <a:pt x="39" y="0"/>
                  </a:cubicBezTo>
                  <a:cubicBezTo>
                    <a:pt x="33" y="0"/>
                    <a:pt x="27" y="5"/>
                    <a:pt x="27" y="12"/>
                  </a:cubicBezTo>
                  <a:cubicBezTo>
                    <a:pt x="27" y="12"/>
                    <a:pt x="27" y="12"/>
                    <a:pt x="27" y="12"/>
                  </a:cubicBezTo>
                  <a:cubicBezTo>
                    <a:pt x="27" y="17"/>
                    <a:pt x="30" y="21"/>
                    <a:pt x="35" y="23"/>
                  </a:cubicBezTo>
                  <a:cubicBezTo>
                    <a:pt x="35" y="35"/>
                    <a:pt x="35" y="35"/>
                    <a:pt x="35" y="35"/>
                  </a:cubicBezTo>
                  <a:cubicBezTo>
                    <a:pt x="22" y="35"/>
                    <a:pt x="22" y="35"/>
                    <a:pt x="22" y="35"/>
                  </a:cubicBezTo>
                  <a:cubicBezTo>
                    <a:pt x="21" y="31"/>
                    <a:pt x="16"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6" y="51"/>
                    <a:pt x="21" y="48"/>
                    <a:pt x="22" y="44"/>
                  </a:cubicBezTo>
                  <a:cubicBezTo>
                    <a:pt x="35" y="44"/>
                    <a:pt x="35" y="44"/>
                    <a:pt x="35" y="44"/>
                  </a:cubicBezTo>
                  <a:cubicBezTo>
                    <a:pt x="35" y="56"/>
                    <a:pt x="35" y="56"/>
                    <a:pt x="35" y="56"/>
                  </a:cubicBezTo>
                  <a:cubicBezTo>
                    <a:pt x="30" y="58"/>
                    <a:pt x="27" y="62"/>
                    <a:pt x="27" y="67"/>
                  </a:cubicBezTo>
                  <a:cubicBezTo>
                    <a:pt x="27" y="67"/>
                    <a:pt x="27" y="67"/>
                    <a:pt x="27" y="67"/>
                  </a:cubicBezTo>
                  <a:cubicBezTo>
                    <a:pt x="27" y="73"/>
                    <a:pt x="33" y="78"/>
                    <a:pt x="39" y="78"/>
                  </a:cubicBezTo>
                  <a:cubicBezTo>
                    <a:pt x="45" y="78"/>
                    <a:pt x="51" y="73"/>
                    <a:pt x="51" y="67"/>
                  </a:cubicBezTo>
                  <a:cubicBezTo>
                    <a:pt x="51" y="67"/>
                    <a:pt x="51" y="67"/>
                    <a:pt x="51" y="67"/>
                  </a:cubicBezTo>
                  <a:cubicBezTo>
                    <a:pt x="51" y="62"/>
                    <a:pt x="48" y="58"/>
                    <a:pt x="43" y="56"/>
                  </a:cubicBezTo>
                  <a:cubicBezTo>
                    <a:pt x="43" y="44"/>
                    <a:pt x="43" y="44"/>
                    <a:pt x="43" y="44"/>
                  </a:cubicBezTo>
                  <a:cubicBezTo>
                    <a:pt x="56" y="44"/>
                    <a:pt x="56" y="44"/>
                    <a:pt x="56" y="44"/>
                  </a:cubicBezTo>
                  <a:cubicBezTo>
                    <a:pt x="57" y="48"/>
                    <a:pt x="62"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4" name="Freeform 169"/>
            <p:cNvSpPr>
              <a:spLocks/>
            </p:cNvSpPr>
            <p:nvPr/>
          </p:nvSpPr>
          <p:spPr bwMode="auto">
            <a:xfrm>
              <a:off x="6216650" y="1677988"/>
              <a:ext cx="63500" cy="63500"/>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8 w 78"/>
                <a:gd name="T19" fmla="*/ 12 h 78"/>
                <a:gd name="T20" fmla="*/ 28 w 78"/>
                <a:gd name="T21" fmla="*/ 12 h 78"/>
                <a:gd name="T22" fmla="*/ 35 w 78"/>
                <a:gd name="T23" fmla="*/ 23 h 78"/>
                <a:gd name="T24" fmla="*/ 35 w 78"/>
                <a:gd name="T25" fmla="*/ 35 h 78"/>
                <a:gd name="T26" fmla="*/ 23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3 w 78"/>
                <a:gd name="T39" fmla="*/ 44 h 78"/>
                <a:gd name="T40" fmla="*/ 35 w 78"/>
                <a:gd name="T41" fmla="*/ 44 h 78"/>
                <a:gd name="T42" fmla="*/ 35 w 78"/>
                <a:gd name="T43" fmla="*/ 56 h 78"/>
                <a:gd name="T44" fmla="*/ 28 w 78"/>
                <a:gd name="T45" fmla="*/ 67 h 78"/>
                <a:gd name="T46" fmla="*/ 28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5"/>
                    <a:pt x="46" y="0"/>
                    <a:pt x="39" y="0"/>
                  </a:cubicBezTo>
                  <a:cubicBezTo>
                    <a:pt x="33" y="0"/>
                    <a:pt x="28" y="5"/>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5" name="Freeform 170"/>
            <p:cNvSpPr>
              <a:spLocks/>
            </p:cNvSpPr>
            <p:nvPr/>
          </p:nvSpPr>
          <p:spPr bwMode="auto">
            <a:xfrm>
              <a:off x="6340475" y="1677988"/>
              <a:ext cx="63500" cy="63500"/>
            </a:xfrm>
            <a:custGeom>
              <a:avLst/>
              <a:gdLst>
                <a:gd name="T0" fmla="*/ 79 w 79"/>
                <a:gd name="T1" fmla="*/ 39 h 78"/>
                <a:gd name="T2" fmla="*/ 67 w 79"/>
                <a:gd name="T3" fmla="*/ 28 h 78"/>
                <a:gd name="T4" fmla="*/ 67 w 79"/>
                <a:gd name="T5" fmla="*/ 28 h 78"/>
                <a:gd name="T6" fmla="*/ 56 w 79"/>
                <a:gd name="T7" fmla="*/ 35 h 78"/>
                <a:gd name="T8" fmla="*/ 44 w 79"/>
                <a:gd name="T9" fmla="*/ 35 h 78"/>
                <a:gd name="T10" fmla="*/ 44 w 79"/>
                <a:gd name="T11" fmla="*/ 23 h 78"/>
                <a:gd name="T12" fmla="*/ 51 w 79"/>
                <a:gd name="T13" fmla="*/ 12 h 78"/>
                <a:gd name="T14" fmla="*/ 51 w 79"/>
                <a:gd name="T15" fmla="*/ 12 h 78"/>
                <a:gd name="T16" fmla="*/ 40 w 79"/>
                <a:gd name="T17" fmla="*/ 0 h 78"/>
                <a:gd name="T18" fmla="*/ 28 w 79"/>
                <a:gd name="T19" fmla="*/ 12 h 78"/>
                <a:gd name="T20" fmla="*/ 28 w 79"/>
                <a:gd name="T21" fmla="*/ 12 h 78"/>
                <a:gd name="T22" fmla="*/ 35 w 79"/>
                <a:gd name="T23" fmla="*/ 23 h 78"/>
                <a:gd name="T24" fmla="*/ 35 w 79"/>
                <a:gd name="T25" fmla="*/ 35 h 78"/>
                <a:gd name="T26" fmla="*/ 23 w 79"/>
                <a:gd name="T27" fmla="*/ 35 h 78"/>
                <a:gd name="T28" fmla="*/ 12 w 79"/>
                <a:gd name="T29" fmla="*/ 28 h 78"/>
                <a:gd name="T30" fmla="*/ 12 w 79"/>
                <a:gd name="T31" fmla="*/ 28 h 78"/>
                <a:gd name="T32" fmla="*/ 0 w 79"/>
                <a:gd name="T33" fmla="*/ 39 h 78"/>
                <a:gd name="T34" fmla="*/ 12 w 79"/>
                <a:gd name="T35" fmla="*/ 51 h 78"/>
                <a:gd name="T36" fmla="*/ 12 w 79"/>
                <a:gd name="T37" fmla="*/ 51 h 78"/>
                <a:gd name="T38" fmla="*/ 23 w 79"/>
                <a:gd name="T39" fmla="*/ 44 h 78"/>
                <a:gd name="T40" fmla="*/ 35 w 79"/>
                <a:gd name="T41" fmla="*/ 44 h 78"/>
                <a:gd name="T42" fmla="*/ 35 w 79"/>
                <a:gd name="T43" fmla="*/ 56 h 78"/>
                <a:gd name="T44" fmla="*/ 28 w 79"/>
                <a:gd name="T45" fmla="*/ 67 h 78"/>
                <a:gd name="T46" fmla="*/ 28 w 79"/>
                <a:gd name="T47" fmla="*/ 67 h 78"/>
                <a:gd name="T48" fmla="*/ 40 w 79"/>
                <a:gd name="T49" fmla="*/ 78 h 78"/>
                <a:gd name="T50" fmla="*/ 51 w 79"/>
                <a:gd name="T51" fmla="*/ 67 h 78"/>
                <a:gd name="T52" fmla="*/ 51 w 79"/>
                <a:gd name="T53" fmla="*/ 67 h 78"/>
                <a:gd name="T54" fmla="*/ 44 w 79"/>
                <a:gd name="T55" fmla="*/ 56 h 78"/>
                <a:gd name="T56" fmla="*/ 44 w 79"/>
                <a:gd name="T57" fmla="*/ 44 h 78"/>
                <a:gd name="T58" fmla="*/ 56 w 79"/>
                <a:gd name="T59" fmla="*/ 44 h 78"/>
                <a:gd name="T60" fmla="*/ 67 w 79"/>
                <a:gd name="T61" fmla="*/ 51 h 78"/>
                <a:gd name="T62" fmla="*/ 67 w 79"/>
                <a:gd name="T63" fmla="*/ 51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5"/>
                    <a:pt x="46" y="0"/>
                    <a:pt x="40" y="0"/>
                  </a:cubicBezTo>
                  <a:cubicBezTo>
                    <a:pt x="33" y="0"/>
                    <a:pt x="28" y="5"/>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39"/>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40"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9" y="46"/>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6" name="Freeform 171"/>
            <p:cNvSpPr>
              <a:spLocks/>
            </p:cNvSpPr>
            <p:nvPr/>
          </p:nvSpPr>
          <p:spPr bwMode="auto">
            <a:xfrm>
              <a:off x="6464300" y="1677988"/>
              <a:ext cx="63500" cy="63500"/>
            </a:xfrm>
            <a:custGeom>
              <a:avLst/>
              <a:gdLst>
                <a:gd name="T0" fmla="*/ 78 w 78"/>
                <a:gd name="T1" fmla="*/ 39 h 78"/>
                <a:gd name="T2" fmla="*/ 66 w 78"/>
                <a:gd name="T3" fmla="*/ 28 h 78"/>
                <a:gd name="T4" fmla="*/ 66 w 78"/>
                <a:gd name="T5" fmla="*/ 28 h 78"/>
                <a:gd name="T6" fmla="*/ 56 w 78"/>
                <a:gd name="T7" fmla="*/ 35 h 78"/>
                <a:gd name="T8" fmla="*/ 43 w 78"/>
                <a:gd name="T9" fmla="*/ 35 h 78"/>
                <a:gd name="T10" fmla="*/ 43 w 78"/>
                <a:gd name="T11" fmla="*/ 23 h 78"/>
                <a:gd name="T12" fmla="*/ 51 w 78"/>
                <a:gd name="T13" fmla="*/ 12 h 78"/>
                <a:gd name="T14" fmla="*/ 51 w 78"/>
                <a:gd name="T15" fmla="*/ 12 h 78"/>
                <a:gd name="T16" fmla="*/ 39 w 78"/>
                <a:gd name="T17" fmla="*/ 0 h 78"/>
                <a:gd name="T18" fmla="*/ 27 w 78"/>
                <a:gd name="T19" fmla="*/ 12 h 78"/>
                <a:gd name="T20" fmla="*/ 27 w 78"/>
                <a:gd name="T21" fmla="*/ 12 h 78"/>
                <a:gd name="T22" fmla="*/ 34 w 78"/>
                <a:gd name="T23" fmla="*/ 23 h 78"/>
                <a:gd name="T24" fmla="*/ 34 w 78"/>
                <a:gd name="T25" fmla="*/ 35 h 78"/>
                <a:gd name="T26" fmla="*/ 22 w 78"/>
                <a:gd name="T27" fmla="*/ 35 h 78"/>
                <a:gd name="T28" fmla="*/ 11 w 78"/>
                <a:gd name="T29" fmla="*/ 28 h 78"/>
                <a:gd name="T30" fmla="*/ 11 w 78"/>
                <a:gd name="T31" fmla="*/ 28 h 78"/>
                <a:gd name="T32" fmla="*/ 0 w 78"/>
                <a:gd name="T33" fmla="*/ 39 h 78"/>
                <a:gd name="T34" fmla="*/ 11 w 78"/>
                <a:gd name="T35" fmla="*/ 51 h 78"/>
                <a:gd name="T36" fmla="*/ 11 w 78"/>
                <a:gd name="T37" fmla="*/ 51 h 78"/>
                <a:gd name="T38" fmla="*/ 22 w 78"/>
                <a:gd name="T39" fmla="*/ 44 h 78"/>
                <a:gd name="T40" fmla="*/ 34 w 78"/>
                <a:gd name="T41" fmla="*/ 44 h 78"/>
                <a:gd name="T42" fmla="*/ 34 w 78"/>
                <a:gd name="T43" fmla="*/ 56 h 78"/>
                <a:gd name="T44" fmla="*/ 27 w 78"/>
                <a:gd name="T45" fmla="*/ 67 h 78"/>
                <a:gd name="T46" fmla="*/ 27 w 78"/>
                <a:gd name="T47" fmla="*/ 67 h 78"/>
                <a:gd name="T48" fmla="*/ 39 w 78"/>
                <a:gd name="T49" fmla="*/ 78 h 78"/>
                <a:gd name="T50" fmla="*/ 51 w 78"/>
                <a:gd name="T51" fmla="*/ 67 h 78"/>
                <a:gd name="T52" fmla="*/ 51 w 78"/>
                <a:gd name="T53" fmla="*/ 67 h 78"/>
                <a:gd name="T54" fmla="*/ 43 w 78"/>
                <a:gd name="T55" fmla="*/ 56 h 78"/>
                <a:gd name="T56" fmla="*/ 43 w 78"/>
                <a:gd name="T57" fmla="*/ 44 h 78"/>
                <a:gd name="T58" fmla="*/ 56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1" y="28"/>
                    <a:pt x="57" y="31"/>
                    <a:pt x="56" y="35"/>
                  </a:cubicBezTo>
                  <a:cubicBezTo>
                    <a:pt x="43" y="35"/>
                    <a:pt x="43" y="35"/>
                    <a:pt x="43" y="35"/>
                  </a:cubicBezTo>
                  <a:cubicBezTo>
                    <a:pt x="43" y="23"/>
                    <a:pt x="43" y="23"/>
                    <a:pt x="43" y="23"/>
                  </a:cubicBezTo>
                  <a:cubicBezTo>
                    <a:pt x="48" y="21"/>
                    <a:pt x="51" y="17"/>
                    <a:pt x="51" y="12"/>
                  </a:cubicBezTo>
                  <a:cubicBezTo>
                    <a:pt x="51" y="12"/>
                    <a:pt x="51" y="12"/>
                    <a:pt x="51" y="12"/>
                  </a:cubicBezTo>
                  <a:cubicBezTo>
                    <a:pt x="51" y="5"/>
                    <a:pt x="45" y="0"/>
                    <a:pt x="39" y="0"/>
                  </a:cubicBezTo>
                  <a:cubicBezTo>
                    <a:pt x="32" y="0"/>
                    <a:pt x="27" y="5"/>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39"/>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8"/>
                    <a:pt x="39" y="78"/>
                  </a:cubicBezTo>
                  <a:cubicBezTo>
                    <a:pt x="45" y="78"/>
                    <a:pt x="51" y="73"/>
                    <a:pt x="51" y="67"/>
                  </a:cubicBezTo>
                  <a:cubicBezTo>
                    <a:pt x="51" y="67"/>
                    <a:pt x="51" y="67"/>
                    <a:pt x="51" y="67"/>
                  </a:cubicBezTo>
                  <a:cubicBezTo>
                    <a:pt x="51" y="62"/>
                    <a:pt x="48" y="58"/>
                    <a:pt x="43" y="56"/>
                  </a:cubicBezTo>
                  <a:cubicBezTo>
                    <a:pt x="43" y="44"/>
                    <a:pt x="43" y="44"/>
                    <a:pt x="43" y="44"/>
                  </a:cubicBezTo>
                  <a:cubicBezTo>
                    <a:pt x="56" y="44"/>
                    <a:pt x="56" y="44"/>
                    <a:pt x="56" y="44"/>
                  </a:cubicBezTo>
                  <a:cubicBezTo>
                    <a:pt x="57" y="48"/>
                    <a:pt x="61"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7" name="Freeform 172"/>
            <p:cNvSpPr>
              <a:spLocks/>
            </p:cNvSpPr>
            <p:nvPr/>
          </p:nvSpPr>
          <p:spPr bwMode="auto">
            <a:xfrm>
              <a:off x="6588125" y="1677988"/>
              <a:ext cx="63500" cy="63500"/>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8 w 78"/>
                <a:gd name="T19" fmla="*/ 12 h 78"/>
                <a:gd name="T20" fmla="*/ 28 w 78"/>
                <a:gd name="T21" fmla="*/ 12 h 78"/>
                <a:gd name="T22" fmla="*/ 35 w 78"/>
                <a:gd name="T23" fmla="*/ 23 h 78"/>
                <a:gd name="T24" fmla="*/ 35 w 78"/>
                <a:gd name="T25" fmla="*/ 35 h 78"/>
                <a:gd name="T26" fmla="*/ 22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2 w 78"/>
                <a:gd name="T39" fmla="*/ 44 h 78"/>
                <a:gd name="T40" fmla="*/ 35 w 78"/>
                <a:gd name="T41" fmla="*/ 44 h 78"/>
                <a:gd name="T42" fmla="*/ 35 w 78"/>
                <a:gd name="T43" fmla="*/ 56 h 78"/>
                <a:gd name="T44" fmla="*/ 28 w 78"/>
                <a:gd name="T45" fmla="*/ 67 h 78"/>
                <a:gd name="T46" fmla="*/ 28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5"/>
                    <a:pt x="46" y="0"/>
                    <a:pt x="39" y="0"/>
                  </a:cubicBezTo>
                  <a:cubicBezTo>
                    <a:pt x="33" y="0"/>
                    <a:pt x="28" y="5"/>
                    <a:pt x="28" y="12"/>
                  </a:cubicBezTo>
                  <a:cubicBezTo>
                    <a:pt x="28" y="12"/>
                    <a:pt x="28" y="12"/>
                    <a:pt x="28" y="12"/>
                  </a:cubicBezTo>
                  <a:cubicBezTo>
                    <a:pt x="28" y="17"/>
                    <a:pt x="30" y="21"/>
                    <a:pt x="35" y="23"/>
                  </a:cubicBezTo>
                  <a:cubicBezTo>
                    <a:pt x="35" y="35"/>
                    <a:pt x="35" y="35"/>
                    <a:pt x="35" y="35"/>
                  </a:cubicBezTo>
                  <a:cubicBezTo>
                    <a:pt x="22" y="35"/>
                    <a:pt x="22" y="35"/>
                    <a:pt x="22" y="35"/>
                  </a:cubicBezTo>
                  <a:cubicBezTo>
                    <a:pt x="21" y="31"/>
                    <a:pt x="17"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7" y="51"/>
                    <a:pt x="21" y="48"/>
                    <a:pt x="22" y="44"/>
                  </a:cubicBezTo>
                  <a:cubicBezTo>
                    <a:pt x="35" y="44"/>
                    <a:pt x="35" y="44"/>
                    <a:pt x="35" y="44"/>
                  </a:cubicBezTo>
                  <a:cubicBezTo>
                    <a:pt x="35" y="56"/>
                    <a:pt x="35" y="56"/>
                    <a:pt x="35" y="56"/>
                  </a:cubicBezTo>
                  <a:cubicBezTo>
                    <a:pt x="30"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8" name="Freeform 173"/>
            <p:cNvSpPr>
              <a:spLocks/>
            </p:cNvSpPr>
            <p:nvPr/>
          </p:nvSpPr>
          <p:spPr bwMode="auto">
            <a:xfrm>
              <a:off x="6711950" y="1677988"/>
              <a:ext cx="63500" cy="63500"/>
            </a:xfrm>
            <a:custGeom>
              <a:avLst/>
              <a:gdLst>
                <a:gd name="T0" fmla="*/ 79 w 79"/>
                <a:gd name="T1" fmla="*/ 39 h 78"/>
                <a:gd name="T2" fmla="*/ 67 w 79"/>
                <a:gd name="T3" fmla="*/ 28 h 78"/>
                <a:gd name="T4" fmla="*/ 67 w 79"/>
                <a:gd name="T5" fmla="*/ 28 h 78"/>
                <a:gd name="T6" fmla="*/ 56 w 79"/>
                <a:gd name="T7" fmla="*/ 35 h 78"/>
                <a:gd name="T8" fmla="*/ 44 w 79"/>
                <a:gd name="T9" fmla="*/ 35 h 78"/>
                <a:gd name="T10" fmla="*/ 44 w 79"/>
                <a:gd name="T11" fmla="*/ 23 h 78"/>
                <a:gd name="T12" fmla="*/ 51 w 79"/>
                <a:gd name="T13" fmla="*/ 12 h 78"/>
                <a:gd name="T14" fmla="*/ 51 w 79"/>
                <a:gd name="T15" fmla="*/ 12 h 78"/>
                <a:gd name="T16" fmla="*/ 39 w 79"/>
                <a:gd name="T17" fmla="*/ 0 h 78"/>
                <a:gd name="T18" fmla="*/ 28 w 79"/>
                <a:gd name="T19" fmla="*/ 12 h 78"/>
                <a:gd name="T20" fmla="*/ 28 w 79"/>
                <a:gd name="T21" fmla="*/ 12 h 78"/>
                <a:gd name="T22" fmla="*/ 35 w 79"/>
                <a:gd name="T23" fmla="*/ 23 h 78"/>
                <a:gd name="T24" fmla="*/ 35 w 79"/>
                <a:gd name="T25" fmla="*/ 35 h 78"/>
                <a:gd name="T26" fmla="*/ 23 w 79"/>
                <a:gd name="T27" fmla="*/ 35 h 78"/>
                <a:gd name="T28" fmla="*/ 12 w 79"/>
                <a:gd name="T29" fmla="*/ 28 h 78"/>
                <a:gd name="T30" fmla="*/ 12 w 79"/>
                <a:gd name="T31" fmla="*/ 28 h 78"/>
                <a:gd name="T32" fmla="*/ 0 w 79"/>
                <a:gd name="T33" fmla="*/ 39 h 78"/>
                <a:gd name="T34" fmla="*/ 12 w 79"/>
                <a:gd name="T35" fmla="*/ 51 h 78"/>
                <a:gd name="T36" fmla="*/ 12 w 79"/>
                <a:gd name="T37" fmla="*/ 51 h 78"/>
                <a:gd name="T38" fmla="*/ 23 w 79"/>
                <a:gd name="T39" fmla="*/ 44 h 78"/>
                <a:gd name="T40" fmla="*/ 35 w 79"/>
                <a:gd name="T41" fmla="*/ 44 h 78"/>
                <a:gd name="T42" fmla="*/ 35 w 79"/>
                <a:gd name="T43" fmla="*/ 56 h 78"/>
                <a:gd name="T44" fmla="*/ 28 w 79"/>
                <a:gd name="T45" fmla="*/ 67 h 78"/>
                <a:gd name="T46" fmla="*/ 28 w 79"/>
                <a:gd name="T47" fmla="*/ 67 h 78"/>
                <a:gd name="T48" fmla="*/ 39 w 79"/>
                <a:gd name="T49" fmla="*/ 78 h 78"/>
                <a:gd name="T50" fmla="*/ 51 w 79"/>
                <a:gd name="T51" fmla="*/ 67 h 78"/>
                <a:gd name="T52" fmla="*/ 51 w 79"/>
                <a:gd name="T53" fmla="*/ 67 h 78"/>
                <a:gd name="T54" fmla="*/ 44 w 79"/>
                <a:gd name="T55" fmla="*/ 56 h 78"/>
                <a:gd name="T56" fmla="*/ 44 w 79"/>
                <a:gd name="T57" fmla="*/ 44 h 78"/>
                <a:gd name="T58" fmla="*/ 56 w 79"/>
                <a:gd name="T59" fmla="*/ 44 h 78"/>
                <a:gd name="T60" fmla="*/ 67 w 79"/>
                <a:gd name="T61" fmla="*/ 51 h 78"/>
                <a:gd name="T62" fmla="*/ 67 w 79"/>
                <a:gd name="T63" fmla="*/ 51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5"/>
                    <a:pt x="46" y="0"/>
                    <a:pt x="39" y="0"/>
                  </a:cubicBezTo>
                  <a:cubicBezTo>
                    <a:pt x="33" y="0"/>
                    <a:pt x="28" y="5"/>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39"/>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9" y="46"/>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9" name="Freeform 174"/>
            <p:cNvSpPr>
              <a:spLocks/>
            </p:cNvSpPr>
            <p:nvPr/>
          </p:nvSpPr>
          <p:spPr bwMode="auto">
            <a:xfrm>
              <a:off x="6835775" y="1677988"/>
              <a:ext cx="63500" cy="63500"/>
            </a:xfrm>
            <a:custGeom>
              <a:avLst/>
              <a:gdLst>
                <a:gd name="T0" fmla="*/ 78 w 78"/>
                <a:gd name="T1" fmla="*/ 39 h 78"/>
                <a:gd name="T2" fmla="*/ 66 w 78"/>
                <a:gd name="T3" fmla="*/ 28 h 78"/>
                <a:gd name="T4" fmla="*/ 66 w 78"/>
                <a:gd name="T5" fmla="*/ 28 h 78"/>
                <a:gd name="T6" fmla="*/ 55 w 78"/>
                <a:gd name="T7" fmla="*/ 35 h 78"/>
                <a:gd name="T8" fmla="*/ 43 w 78"/>
                <a:gd name="T9" fmla="*/ 35 h 78"/>
                <a:gd name="T10" fmla="*/ 43 w 78"/>
                <a:gd name="T11" fmla="*/ 23 h 78"/>
                <a:gd name="T12" fmla="*/ 50 w 78"/>
                <a:gd name="T13" fmla="*/ 12 h 78"/>
                <a:gd name="T14" fmla="*/ 50 w 78"/>
                <a:gd name="T15" fmla="*/ 12 h 78"/>
                <a:gd name="T16" fmla="*/ 39 w 78"/>
                <a:gd name="T17" fmla="*/ 0 h 78"/>
                <a:gd name="T18" fmla="*/ 27 w 78"/>
                <a:gd name="T19" fmla="*/ 12 h 78"/>
                <a:gd name="T20" fmla="*/ 27 w 78"/>
                <a:gd name="T21" fmla="*/ 12 h 78"/>
                <a:gd name="T22" fmla="*/ 34 w 78"/>
                <a:gd name="T23" fmla="*/ 23 h 78"/>
                <a:gd name="T24" fmla="*/ 34 w 78"/>
                <a:gd name="T25" fmla="*/ 35 h 78"/>
                <a:gd name="T26" fmla="*/ 22 w 78"/>
                <a:gd name="T27" fmla="*/ 35 h 78"/>
                <a:gd name="T28" fmla="*/ 11 w 78"/>
                <a:gd name="T29" fmla="*/ 28 h 78"/>
                <a:gd name="T30" fmla="*/ 11 w 78"/>
                <a:gd name="T31" fmla="*/ 28 h 78"/>
                <a:gd name="T32" fmla="*/ 0 w 78"/>
                <a:gd name="T33" fmla="*/ 39 h 78"/>
                <a:gd name="T34" fmla="*/ 11 w 78"/>
                <a:gd name="T35" fmla="*/ 51 h 78"/>
                <a:gd name="T36" fmla="*/ 11 w 78"/>
                <a:gd name="T37" fmla="*/ 51 h 78"/>
                <a:gd name="T38" fmla="*/ 22 w 78"/>
                <a:gd name="T39" fmla="*/ 44 h 78"/>
                <a:gd name="T40" fmla="*/ 34 w 78"/>
                <a:gd name="T41" fmla="*/ 44 h 78"/>
                <a:gd name="T42" fmla="*/ 34 w 78"/>
                <a:gd name="T43" fmla="*/ 56 h 78"/>
                <a:gd name="T44" fmla="*/ 27 w 78"/>
                <a:gd name="T45" fmla="*/ 67 h 78"/>
                <a:gd name="T46" fmla="*/ 27 w 78"/>
                <a:gd name="T47" fmla="*/ 67 h 78"/>
                <a:gd name="T48" fmla="*/ 39 w 78"/>
                <a:gd name="T49" fmla="*/ 78 h 78"/>
                <a:gd name="T50" fmla="*/ 50 w 78"/>
                <a:gd name="T51" fmla="*/ 67 h 78"/>
                <a:gd name="T52" fmla="*/ 50 w 78"/>
                <a:gd name="T53" fmla="*/ 67 h 78"/>
                <a:gd name="T54" fmla="*/ 43 w 78"/>
                <a:gd name="T55" fmla="*/ 56 h 78"/>
                <a:gd name="T56" fmla="*/ 43 w 78"/>
                <a:gd name="T57" fmla="*/ 44 h 78"/>
                <a:gd name="T58" fmla="*/ 55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1" y="28"/>
                    <a:pt x="57" y="31"/>
                    <a:pt x="55" y="35"/>
                  </a:cubicBezTo>
                  <a:cubicBezTo>
                    <a:pt x="43" y="35"/>
                    <a:pt x="43" y="35"/>
                    <a:pt x="43" y="35"/>
                  </a:cubicBezTo>
                  <a:cubicBezTo>
                    <a:pt x="43" y="23"/>
                    <a:pt x="43" y="23"/>
                    <a:pt x="43" y="23"/>
                  </a:cubicBezTo>
                  <a:cubicBezTo>
                    <a:pt x="47" y="21"/>
                    <a:pt x="50" y="17"/>
                    <a:pt x="50" y="12"/>
                  </a:cubicBezTo>
                  <a:cubicBezTo>
                    <a:pt x="50" y="12"/>
                    <a:pt x="50" y="12"/>
                    <a:pt x="50" y="12"/>
                  </a:cubicBezTo>
                  <a:cubicBezTo>
                    <a:pt x="50" y="5"/>
                    <a:pt x="45" y="0"/>
                    <a:pt x="39" y="0"/>
                  </a:cubicBezTo>
                  <a:cubicBezTo>
                    <a:pt x="32" y="0"/>
                    <a:pt x="27" y="5"/>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39"/>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8"/>
                    <a:pt x="39" y="78"/>
                  </a:cubicBezTo>
                  <a:cubicBezTo>
                    <a:pt x="45" y="78"/>
                    <a:pt x="50" y="73"/>
                    <a:pt x="50" y="67"/>
                  </a:cubicBezTo>
                  <a:cubicBezTo>
                    <a:pt x="50" y="67"/>
                    <a:pt x="50" y="67"/>
                    <a:pt x="50" y="67"/>
                  </a:cubicBezTo>
                  <a:cubicBezTo>
                    <a:pt x="50" y="62"/>
                    <a:pt x="47" y="58"/>
                    <a:pt x="43" y="56"/>
                  </a:cubicBezTo>
                  <a:cubicBezTo>
                    <a:pt x="43" y="44"/>
                    <a:pt x="43" y="44"/>
                    <a:pt x="43" y="44"/>
                  </a:cubicBezTo>
                  <a:cubicBezTo>
                    <a:pt x="55" y="44"/>
                    <a:pt x="55" y="44"/>
                    <a:pt x="55" y="44"/>
                  </a:cubicBezTo>
                  <a:cubicBezTo>
                    <a:pt x="57" y="48"/>
                    <a:pt x="61"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0" name="Freeform 175"/>
            <p:cNvSpPr>
              <a:spLocks/>
            </p:cNvSpPr>
            <p:nvPr/>
          </p:nvSpPr>
          <p:spPr bwMode="auto">
            <a:xfrm>
              <a:off x="6959600" y="1677988"/>
              <a:ext cx="63500" cy="63500"/>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7 w 78"/>
                <a:gd name="T19" fmla="*/ 12 h 78"/>
                <a:gd name="T20" fmla="*/ 27 w 78"/>
                <a:gd name="T21" fmla="*/ 12 h 78"/>
                <a:gd name="T22" fmla="*/ 35 w 78"/>
                <a:gd name="T23" fmla="*/ 23 h 78"/>
                <a:gd name="T24" fmla="*/ 35 w 78"/>
                <a:gd name="T25" fmla="*/ 35 h 78"/>
                <a:gd name="T26" fmla="*/ 22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2 w 78"/>
                <a:gd name="T39" fmla="*/ 44 h 78"/>
                <a:gd name="T40" fmla="*/ 35 w 78"/>
                <a:gd name="T41" fmla="*/ 44 h 78"/>
                <a:gd name="T42" fmla="*/ 35 w 78"/>
                <a:gd name="T43" fmla="*/ 56 h 78"/>
                <a:gd name="T44" fmla="*/ 27 w 78"/>
                <a:gd name="T45" fmla="*/ 67 h 78"/>
                <a:gd name="T46" fmla="*/ 27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5"/>
                    <a:pt x="45" y="0"/>
                    <a:pt x="39" y="0"/>
                  </a:cubicBezTo>
                  <a:cubicBezTo>
                    <a:pt x="33" y="0"/>
                    <a:pt x="27" y="5"/>
                    <a:pt x="27" y="12"/>
                  </a:cubicBezTo>
                  <a:cubicBezTo>
                    <a:pt x="27" y="12"/>
                    <a:pt x="27" y="12"/>
                    <a:pt x="27" y="12"/>
                  </a:cubicBezTo>
                  <a:cubicBezTo>
                    <a:pt x="27" y="17"/>
                    <a:pt x="30" y="21"/>
                    <a:pt x="35" y="23"/>
                  </a:cubicBezTo>
                  <a:cubicBezTo>
                    <a:pt x="35" y="35"/>
                    <a:pt x="35" y="35"/>
                    <a:pt x="35" y="35"/>
                  </a:cubicBezTo>
                  <a:cubicBezTo>
                    <a:pt x="22" y="35"/>
                    <a:pt x="22" y="35"/>
                    <a:pt x="22" y="35"/>
                  </a:cubicBezTo>
                  <a:cubicBezTo>
                    <a:pt x="21" y="31"/>
                    <a:pt x="16"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6" y="51"/>
                    <a:pt x="21" y="48"/>
                    <a:pt x="22" y="44"/>
                  </a:cubicBezTo>
                  <a:cubicBezTo>
                    <a:pt x="35" y="44"/>
                    <a:pt x="35" y="44"/>
                    <a:pt x="35" y="44"/>
                  </a:cubicBezTo>
                  <a:cubicBezTo>
                    <a:pt x="35" y="56"/>
                    <a:pt x="35" y="56"/>
                    <a:pt x="35" y="56"/>
                  </a:cubicBezTo>
                  <a:cubicBezTo>
                    <a:pt x="30" y="58"/>
                    <a:pt x="27" y="62"/>
                    <a:pt x="27" y="67"/>
                  </a:cubicBezTo>
                  <a:cubicBezTo>
                    <a:pt x="27" y="67"/>
                    <a:pt x="27" y="67"/>
                    <a:pt x="27" y="67"/>
                  </a:cubicBezTo>
                  <a:cubicBezTo>
                    <a:pt x="27" y="73"/>
                    <a:pt x="33" y="78"/>
                    <a:pt x="39" y="78"/>
                  </a:cubicBezTo>
                  <a:cubicBezTo>
                    <a:pt x="45"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1" name="Freeform 176"/>
            <p:cNvSpPr>
              <a:spLocks/>
            </p:cNvSpPr>
            <p:nvPr/>
          </p:nvSpPr>
          <p:spPr bwMode="auto">
            <a:xfrm>
              <a:off x="7083425" y="1677988"/>
              <a:ext cx="61913" cy="63500"/>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8 w 78"/>
                <a:gd name="T19" fmla="*/ 12 h 78"/>
                <a:gd name="T20" fmla="*/ 28 w 78"/>
                <a:gd name="T21" fmla="*/ 12 h 78"/>
                <a:gd name="T22" fmla="*/ 35 w 78"/>
                <a:gd name="T23" fmla="*/ 23 h 78"/>
                <a:gd name="T24" fmla="*/ 35 w 78"/>
                <a:gd name="T25" fmla="*/ 35 h 78"/>
                <a:gd name="T26" fmla="*/ 23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3 w 78"/>
                <a:gd name="T39" fmla="*/ 44 h 78"/>
                <a:gd name="T40" fmla="*/ 35 w 78"/>
                <a:gd name="T41" fmla="*/ 44 h 78"/>
                <a:gd name="T42" fmla="*/ 35 w 78"/>
                <a:gd name="T43" fmla="*/ 56 h 78"/>
                <a:gd name="T44" fmla="*/ 28 w 78"/>
                <a:gd name="T45" fmla="*/ 67 h 78"/>
                <a:gd name="T46" fmla="*/ 28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5"/>
                    <a:pt x="46" y="0"/>
                    <a:pt x="39" y="0"/>
                  </a:cubicBezTo>
                  <a:cubicBezTo>
                    <a:pt x="33" y="0"/>
                    <a:pt x="28" y="5"/>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39"/>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2" name="Freeform 177"/>
            <p:cNvSpPr>
              <a:spLocks/>
            </p:cNvSpPr>
            <p:nvPr/>
          </p:nvSpPr>
          <p:spPr bwMode="auto">
            <a:xfrm>
              <a:off x="7207250" y="1677988"/>
              <a:ext cx="63500" cy="63500"/>
            </a:xfrm>
            <a:custGeom>
              <a:avLst/>
              <a:gdLst>
                <a:gd name="T0" fmla="*/ 78 w 78"/>
                <a:gd name="T1" fmla="*/ 39 h 78"/>
                <a:gd name="T2" fmla="*/ 66 w 78"/>
                <a:gd name="T3" fmla="*/ 28 h 78"/>
                <a:gd name="T4" fmla="*/ 66 w 78"/>
                <a:gd name="T5" fmla="*/ 28 h 78"/>
                <a:gd name="T6" fmla="*/ 55 w 78"/>
                <a:gd name="T7" fmla="*/ 35 h 78"/>
                <a:gd name="T8" fmla="*/ 43 w 78"/>
                <a:gd name="T9" fmla="*/ 35 h 78"/>
                <a:gd name="T10" fmla="*/ 43 w 78"/>
                <a:gd name="T11" fmla="*/ 23 h 78"/>
                <a:gd name="T12" fmla="*/ 50 w 78"/>
                <a:gd name="T13" fmla="*/ 12 h 78"/>
                <a:gd name="T14" fmla="*/ 50 w 78"/>
                <a:gd name="T15" fmla="*/ 12 h 78"/>
                <a:gd name="T16" fmla="*/ 39 w 78"/>
                <a:gd name="T17" fmla="*/ 0 h 78"/>
                <a:gd name="T18" fmla="*/ 27 w 78"/>
                <a:gd name="T19" fmla="*/ 12 h 78"/>
                <a:gd name="T20" fmla="*/ 27 w 78"/>
                <a:gd name="T21" fmla="*/ 12 h 78"/>
                <a:gd name="T22" fmla="*/ 34 w 78"/>
                <a:gd name="T23" fmla="*/ 23 h 78"/>
                <a:gd name="T24" fmla="*/ 34 w 78"/>
                <a:gd name="T25" fmla="*/ 35 h 78"/>
                <a:gd name="T26" fmla="*/ 22 w 78"/>
                <a:gd name="T27" fmla="*/ 35 h 78"/>
                <a:gd name="T28" fmla="*/ 11 w 78"/>
                <a:gd name="T29" fmla="*/ 28 h 78"/>
                <a:gd name="T30" fmla="*/ 11 w 78"/>
                <a:gd name="T31" fmla="*/ 28 h 78"/>
                <a:gd name="T32" fmla="*/ 0 w 78"/>
                <a:gd name="T33" fmla="*/ 39 h 78"/>
                <a:gd name="T34" fmla="*/ 11 w 78"/>
                <a:gd name="T35" fmla="*/ 51 h 78"/>
                <a:gd name="T36" fmla="*/ 11 w 78"/>
                <a:gd name="T37" fmla="*/ 51 h 78"/>
                <a:gd name="T38" fmla="*/ 22 w 78"/>
                <a:gd name="T39" fmla="*/ 44 h 78"/>
                <a:gd name="T40" fmla="*/ 34 w 78"/>
                <a:gd name="T41" fmla="*/ 44 h 78"/>
                <a:gd name="T42" fmla="*/ 34 w 78"/>
                <a:gd name="T43" fmla="*/ 56 h 78"/>
                <a:gd name="T44" fmla="*/ 27 w 78"/>
                <a:gd name="T45" fmla="*/ 67 h 78"/>
                <a:gd name="T46" fmla="*/ 27 w 78"/>
                <a:gd name="T47" fmla="*/ 67 h 78"/>
                <a:gd name="T48" fmla="*/ 39 w 78"/>
                <a:gd name="T49" fmla="*/ 78 h 78"/>
                <a:gd name="T50" fmla="*/ 50 w 78"/>
                <a:gd name="T51" fmla="*/ 67 h 78"/>
                <a:gd name="T52" fmla="*/ 50 w 78"/>
                <a:gd name="T53" fmla="*/ 67 h 78"/>
                <a:gd name="T54" fmla="*/ 43 w 78"/>
                <a:gd name="T55" fmla="*/ 56 h 78"/>
                <a:gd name="T56" fmla="*/ 43 w 78"/>
                <a:gd name="T57" fmla="*/ 44 h 78"/>
                <a:gd name="T58" fmla="*/ 55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1" y="28"/>
                    <a:pt x="57" y="31"/>
                    <a:pt x="55" y="35"/>
                  </a:cubicBezTo>
                  <a:cubicBezTo>
                    <a:pt x="43" y="35"/>
                    <a:pt x="43" y="35"/>
                    <a:pt x="43" y="35"/>
                  </a:cubicBezTo>
                  <a:cubicBezTo>
                    <a:pt x="43" y="23"/>
                    <a:pt x="43" y="23"/>
                    <a:pt x="43" y="23"/>
                  </a:cubicBezTo>
                  <a:cubicBezTo>
                    <a:pt x="47" y="21"/>
                    <a:pt x="50" y="17"/>
                    <a:pt x="50" y="12"/>
                  </a:cubicBezTo>
                  <a:cubicBezTo>
                    <a:pt x="50" y="12"/>
                    <a:pt x="50" y="12"/>
                    <a:pt x="50" y="12"/>
                  </a:cubicBezTo>
                  <a:cubicBezTo>
                    <a:pt x="50" y="5"/>
                    <a:pt x="45" y="0"/>
                    <a:pt x="39" y="0"/>
                  </a:cubicBezTo>
                  <a:cubicBezTo>
                    <a:pt x="32" y="0"/>
                    <a:pt x="27" y="5"/>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39"/>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8"/>
                    <a:pt x="39" y="78"/>
                  </a:cubicBezTo>
                  <a:cubicBezTo>
                    <a:pt x="45" y="78"/>
                    <a:pt x="50" y="73"/>
                    <a:pt x="50" y="67"/>
                  </a:cubicBezTo>
                  <a:cubicBezTo>
                    <a:pt x="50" y="67"/>
                    <a:pt x="50" y="67"/>
                    <a:pt x="50" y="67"/>
                  </a:cubicBezTo>
                  <a:cubicBezTo>
                    <a:pt x="50" y="62"/>
                    <a:pt x="47" y="58"/>
                    <a:pt x="43" y="56"/>
                  </a:cubicBezTo>
                  <a:cubicBezTo>
                    <a:pt x="43" y="44"/>
                    <a:pt x="43" y="44"/>
                    <a:pt x="43" y="44"/>
                  </a:cubicBezTo>
                  <a:cubicBezTo>
                    <a:pt x="55" y="44"/>
                    <a:pt x="55" y="44"/>
                    <a:pt x="55" y="44"/>
                  </a:cubicBezTo>
                  <a:cubicBezTo>
                    <a:pt x="57" y="48"/>
                    <a:pt x="61"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3" name="Freeform 178"/>
            <p:cNvSpPr>
              <a:spLocks/>
            </p:cNvSpPr>
            <p:nvPr/>
          </p:nvSpPr>
          <p:spPr bwMode="auto">
            <a:xfrm>
              <a:off x="7331075" y="1677988"/>
              <a:ext cx="61913" cy="63500"/>
            </a:xfrm>
            <a:custGeom>
              <a:avLst/>
              <a:gdLst>
                <a:gd name="T0" fmla="*/ 78 w 78"/>
                <a:gd name="T1" fmla="*/ 39 h 78"/>
                <a:gd name="T2" fmla="*/ 66 w 78"/>
                <a:gd name="T3" fmla="*/ 28 h 78"/>
                <a:gd name="T4" fmla="*/ 66 w 78"/>
                <a:gd name="T5" fmla="*/ 28 h 78"/>
                <a:gd name="T6" fmla="*/ 56 w 78"/>
                <a:gd name="T7" fmla="*/ 35 h 78"/>
                <a:gd name="T8" fmla="*/ 43 w 78"/>
                <a:gd name="T9" fmla="*/ 35 h 78"/>
                <a:gd name="T10" fmla="*/ 43 w 78"/>
                <a:gd name="T11" fmla="*/ 23 h 78"/>
                <a:gd name="T12" fmla="*/ 51 w 78"/>
                <a:gd name="T13" fmla="*/ 12 h 78"/>
                <a:gd name="T14" fmla="*/ 51 w 78"/>
                <a:gd name="T15" fmla="*/ 12 h 78"/>
                <a:gd name="T16" fmla="*/ 39 w 78"/>
                <a:gd name="T17" fmla="*/ 0 h 78"/>
                <a:gd name="T18" fmla="*/ 27 w 78"/>
                <a:gd name="T19" fmla="*/ 12 h 78"/>
                <a:gd name="T20" fmla="*/ 27 w 78"/>
                <a:gd name="T21" fmla="*/ 12 h 78"/>
                <a:gd name="T22" fmla="*/ 35 w 78"/>
                <a:gd name="T23" fmla="*/ 23 h 78"/>
                <a:gd name="T24" fmla="*/ 35 w 78"/>
                <a:gd name="T25" fmla="*/ 35 h 78"/>
                <a:gd name="T26" fmla="*/ 22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2 w 78"/>
                <a:gd name="T39" fmla="*/ 44 h 78"/>
                <a:gd name="T40" fmla="*/ 35 w 78"/>
                <a:gd name="T41" fmla="*/ 44 h 78"/>
                <a:gd name="T42" fmla="*/ 35 w 78"/>
                <a:gd name="T43" fmla="*/ 56 h 78"/>
                <a:gd name="T44" fmla="*/ 27 w 78"/>
                <a:gd name="T45" fmla="*/ 67 h 78"/>
                <a:gd name="T46" fmla="*/ 27 w 78"/>
                <a:gd name="T47" fmla="*/ 67 h 78"/>
                <a:gd name="T48" fmla="*/ 39 w 78"/>
                <a:gd name="T49" fmla="*/ 78 h 78"/>
                <a:gd name="T50" fmla="*/ 51 w 78"/>
                <a:gd name="T51" fmla="*/ 67 h 78"/>
                <a:gd name="T52" fmla="*/ 51 w 78"/>
                <a:gd name="T53" fmla="*/ 67 h 78"/>
                <a:gd name="T54" fmla="*/ 43 w 78"/>
                <a:gd name="T55" fmla="*/ 56 h 78"/>
                <a:gd name="T56" fmla="*/ 43 w 78"/>
                <a:gd name="T57" fmla="*/ 44 h 78"/>
                <a:gd name="T58" fmla="*/ 56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2" y="28"/>
                    <a:pt x="57" y="31"/>
                    <a:pt x="56" y="35"/>
                  </a:cubicBezTo>
                  <a:cubicBezTo>
                    <a:pt x="43" y="35"/>
                    <a:pt x="43" y="35"/>
                    <a:pt x="43" y="35"/>
                  </a:cubicBezTo>
                  <a:cubicBezTo>
                    <a:pt x="43" y="23"/>
                    <a:pt x="43" y="23"/>
                    <a:pt x="43" y="23"/>
                  </a:cubicBezTo>
                  <a:cubicBezTo>
                    <a:pt x="48" y="21"/>
                    <a:pt x="51" y="17"/>
                    <a:pt x="51" y="12"/>
                  </a:cubicBezTo>
                  <a:cubicBezTo>
                    <a:pt x="51" y="12"/>
                    <a:pt x="51" y="12"/>
                    <a:pt x="51" y="12"/>
                  </a:cubicBezTo>
                  <a:cubicBezTo>
                    <a:pt x="51" y="5"/>
                    <a:pt x="45" y="0"/>
                    <a:pt x="39" y="0"/>
                  </a:cubicBezTo>
                  <a:cubicBezTo>
                    <a:pt x="33" y="0"/>
                    <a:pt x="27" y="5"/>
                    <a:pt x="27" y="12"/>
                  </a:cubicBezTo>
                  <a:cubicBezTo>
                    <a:pt x="27" y="12"/>
                    <a:pt x="27" y="12"/>
                    <a:pt x="27" y="12"/>
                  </a:cubicBezTo>
                  <a:cubicBezTo>
                    <a:pt x="27" y="17"/>
                    <a:pt x="30" y="21"/>
                    <a:pt x="35" y="23"/>
                  </a:cubicBezTo>
                  <a:cubicBezTo>
                    <a:pt x="35" y="35"/>
                    <a:pt x="35" y="35"/>
                    <a:pt x="35" y="35"/>
                  </a:cubicBezTo>
                  <a:cubicBezTo>
                    <a:pt x="22" y="35"/>
                    <a:pt x="22" y="35"/>
                    <a:pt x="22" y="35"/>
                  </a:cubicBezTo>
                  <a:cubicBezTo>
                    <a:pt x="21" y="31"/>
                    <a:pt x="16"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6" y="51"/>
                    <a:pt x="21" y="48"/>
                    <a:pt x="22" y="44"/>
                  </a:cubicBezTo>
                  <a:cubicBezTo>
                    <a:pt x="35" y="44"/>
                    <a:pt x="35" y="44"/>
                    <a:pt x="35" y="44"/>
                  </a:cubicBezTo>
                  <a:cubicBezTo>
                    <a:pt x="35" y="56"/>
                    <a:pt x="35" y="56"/>
                    <a:pt x="35" y="56"/>
                  </a:cubicBezTo>
                  <a:cubicBezTo>
                    <a:pt x="30" y="58"/>
                    <a:pt x="27" y="62"/>
                    <a:pt x="27" y="67"/>
                  </a:cubicBezTo>
                  <a:cubicBezTo>
                    <a:pt x="27" y="67"/>
                    <a:pt x="27" y="67"/>
                    <a:pt x="27" y="67"/>
                  </a:cubicBezTo>
                  <a:cubicBezTo>
                    <a:pt x="27" y="73"/>
                    <a:pt x="33" y="78"/>
                    <a:pt x="39" y="78"/>
                  </a:cubicBezTo>
                  <a:cubicBezTo>
                    <a:pt x="45" y="78"/>
                    <a:pt x="51" y="73"/>
                    <a:pt x="51" y="67"/>
                  </a:cubicBezTo>
                  <a:cubicBezTo>
                    <a:pt x="51" y="67"/>
                    <a:pt x="51" y="67"/>
                    <a:pt x="51" y="67"/>
                  </a:cubicBezTo>
                  <a:cubicBezTo>
                    <a:pt x="51" y="62"/>
                    <a:pt x="48" y="58"/>
                    <a:pt x="43" y="56"/>
                  </a:cubicBezTo>
                  <a:cubicBezTo>
                    <a:pt x="43" y="44"/>
                    <a:pt x="43" y="44"/>
                    <a:pt x="43" y="44"/>
                  </a:cubicBezTo>
                  <a:cubicBezTo>
                    <a:pt x="56" y="44"/>
                    <a:pt x="56" y="44"/>
                    <a:pt x="56" y="44"/>
                  </a:cubicBezTo>
                  <a:cubicBezTo>
                    <a:pt x="57" y="48"/>
                    <a:pt x="62"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4" name="Freeform 179"/>
            <p:cNvSpPr>
              <a:spLocks/>
            </p:cNvSpPr>
            <p:nvPr/>
          </p:nvSpPr>
          <p:spPr bwMode="auto">
            <a:xfrm>
              <a:off x="7454900" y="1677988"/>
              <a:ext cx="61913" cy="63500"/>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8 w 78"/>
                <a:gd name="T19" fmla="*/ 12 h 78"/>
                <a:gd name="T20" fmla="*/ 28 w 78"/>
                <a:gd name="T21" fmla="*/ 12 h 78"/>
                <a:gd name="T22" fmla="*/ 35 w 78"/>
                <a:gd name="T23" fmla="*/ 23 h 78"/>
                <a:gd name="T24" fmla="*/ 35 w 78"/>
                <a:gd name="T25" fmla="*/ 35 h 78"/>
                <a:gd name="T26" fmla="*/ 23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3 w 78"/>
                <a:gd name="T39" fmla="*/ 44 h 78"/>
                <a:gd name="T40" fmla="*/ 35 w 78"/>
                <a:gd name="T41" fmla="*/ 44 h 78"/>
                <a:gd name="T42" fmla="*/ 35 w 78"/>
                <a:gd name="T43" fmla="*/ 56 h 78"/>
                <a:gd name="T44" fmla="*/ 28 w 78"/>
                <a:gd name="T45" fmla="*/ 67 h 78"/>
                <a:gd name="T46" fmla="*/ 28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5"/>
                    <a:pt x="46" y="0"/>
                    <a:pt x="39" y="0"/>
                  </a:cubicBezTo>
                  <a:cubicBezTo>
                    <a:pt x="33" y="0"/>
                    <a:pt x="28" y="5"/>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5" name="Freeform 180"/>
            <p:cNvSpPr>
              <a:spLocks/>
            </p:cNvSpPr>
            <p:nvPr/>
          </p:nvSpPr>
          <p:spPr bwMode="auto">
            <a:xfrm>
              <a:off x="7577138" y="1677988"/>
              <a:ext cx="65088" cy="63500"/>
            </a:xfrm>
            <a:custGeom>
              <a:avLst/>
              <a:gdLst>
                <a:gd name="T0" fmla="*/ 79 w 79"/>
                <a:gd name="T1" fmla="*/ 39 h 78"/>
                <a:gd name="T2" fmla="*/ 67 w 79"/>
                <a:gd name="T3" fmla="*/ 28 h 78"/>
                <a:gd name="T4" fmla="*/ 67 w 79"/>
                <a:gd name="T5" fmla="*/ 28 h 78"/>
                <a:gd name="T6" fmla="*/ 56 w 79"/>
                <a:gd name="T7" fmla="*/ 35 h 78"/>
                <a:gd name="T8" fmla="*/ 44 w 79"/>
                <a:gd name="T9" fmla="*/ 35 h 78"/>
                <a:gd name="T10" fmla="*/ 44 w 79"/>
                <a:gd name="T11" fmla="*/ 23 h 78"/>
                <a:gd name="T12" fmla="*/ 51 w 79"/>
                <a:gd name="T13" fmla="*/ 12 h 78"/>
                <a:gd name="T14" fmla="*/ 51 w 79"/>
                <a:gd name="T15" fmla="*/ 12 h 78"/>
                <a:gd name="T16" fmla="*/ 40 w 79"/>
                <a:gd name="T17" fmla="*/ 0 h 78"/>
                <a:gd name="T18" fmla="*/ 28 w 79"/>
                <a:gd name="T19" fmla="*/ 12 h 78"/>
                <a:gd name="T20" fmla="*/ 28 w 79"/>
                <a:gd name="T21" fmla="*/ 12 h 78"/>
                <a:gd name="T22" fmla="*/ 35 w 79"/>
                <a:gd name="T23" fmla="*/ 23 h 78"/>
                <a:gd name="T24" fmla="*/ 35 w 79"/>
                <a:gd name="T25" fmla="*/ 35 h 78"/>
                <a:gd name="T26" fmla="*/ 23 w 79"/>
                <a:gd name="T27" fmla="*/ 35 h 78"/>
                <a:gd name="T28" fmla="*/ 12 w 79"/>
                <a:gd name="T29" fmla="*/ 28 h 78"/>
                <a:gd name="T30" fmla="*/ 12 w 79"/>
                <a:gd name="T31" fmla="*/ 28 h 78"/>
                <a:gd name="T32" fmla="*/ 0 w 79"/>
                <a:gd name="T33" fmla="*/ 39 h 78"/>
                <a:gd name="T34" fmla="*/ 12 w 79"/>
                <a:gd name="T35" fmla="*/ 51 h 78"/>
                <a:gd name="T36" fmla="*/ 12 w 79"/>
                <a:gd name="T37" fmla="*/ 51 h 78"/>
                <a:gd name="T38" fmla="*/ 23 w 79"/>
                <a:gd name="T39" fmla="*/ 44 h 78"/>
                <a:gd name="T40" fmla="*/ 35 w 79"/>
                <a:gd name="T41" fmla="*/ 44 h 78"/>
                <a:gd name="T42" fmla="*/ 35 w 79"/>
                <a:gd name="T43" fmla="*/ 56 h 78"/>
                <a:gd name="T44" fmla="*/ 28 w 79"/>
                <a:gd name="T45" fmla="*/ 67 h 78"/>
                <a:gd name="T46" fmla="*/ 28 w 79"/>
                <a:gd name="T47" fmla="*/ 67 h 78"/>
                <a:gd name="T48" fmla="*/ 40 w 79"/>
                <a:gd name="T49" fmla="*/ 78 h 78"/>
                <a:gd name="T50" fmla="*/ 51 w 79"/>
                <a:gd name="T51" fmla="*/ 67 h 78"/>
                <a:gd name="T52" fmla="*/ 51 w 79"/>
                <a:gd name="T53" fmla="*/ 67 h 78"/>
                <a:gd name="T54" fmla="*/ 44 w 79"/>
                <a:gd name="T55" fmla="*/ 56 h 78"/>
                <a:gd name="T56" fmla="*/ 44 w 79"/>
                <a:gd name="T57" fmla="*/ 44 h 78"/>
                <a:gd name="T58" fmla="*/ 56 w 79"/>
                <a:gd name="T59" fmla="*/ 44 h 78"/>
                <a:gd name="T60" fmla="*/ 67 w 79"/>
                <a:gd name="T61" fmla="*/ 51 h 78"/>
                <a:gd name="T62" fmla="*/ 67 w 79"/>
                <a:gd name="T63" fmla="*/ 51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5"/>
                    <a:pt x="46" y="0"/>
                    <a:pt x="40" y="0"/>
                  </a:cubicBezTo>
                  <a:cubicBezTo>
                    <a:pt x="33" y="0"/>
                    <a:pt x="28" y="5"/>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39"/>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40"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9" y="46"/>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6" name="Freeform 181"/>
            <p:cNvSpPr>
              <a:spLocks/>
            </p:cNvSpPr>
            <p:nvPr/>
          </p:nvSpPr>
          <p:spPr bwMode="auto">
            <a:xfrm>
              <a:off x="5970588" y="1801813"/>
              <a:ext cx="61913" cy="63500"/>
            </a:xfrm>
            <a:custGeom>
              <a:avLst/>
              <a:gdLst>
                <a:gd name="T0" fmla="*/ 78 w 78"/>
                <a:gd name="T1" fmla="*/ 40 h 79"/>
                <a:gd name="T2" fmla="*/ 66 w 78"/>
                <a:gd name="T3" fmla="*/ 28 h 79"/>
                <a:gd name="T4" fmla="*/ 66 w 78"/>
                <a:gd name="T5" fmla="*/ 28 h 79"/>
                <a:gd name="T6" fmla="*/ 55 w 78"/>
                <a:gd name="T7" fmla="*/ 35 h 79"/>
                <a:gd name="T8" fmla="*/ 43 w 78"/>
                <a:gd name="T9" fmla="*/ 35 h 79"/>
                <a:gd name="T10" fmla="*/ 43 w 78"/>
                <a:gd name="T11" fmla="*/ 23 h 79"/>
                <a:gd name="T12" fmla="*/ 50 w 78"/>
                <a:gd name="T13" fmla="*/ 12 h 79"/>
                <a:gd name="T14" fmla="*/ 50 w 78"/>
                <a:gd name="T15" fmla="*/ 12 h 79"/>
                <a:gd name="T16" fmla="*/ 39 w 78"/>
                <a:gd name="T17" fmla="*/ 0 h 79"/>
                <a:gd name="T18" fmla="*/ 27 w 78"/>
                <a:gd name="T19" fmla="*/ 12 h 79"/>
                <a:gd name="T20" fmla="*/ 27 w 78"/>
                <a:gd name="T21" fmla="*/ 12 h 79"/>
                <a:gd name="T22" fmla="*/ 34 w 78"/>
                <a:gd name="T23" fmla="*/ 23 h 79"/>
                <a:gd name="T24" fmla="*/ 34 w 78"/>
                <a:gd name="T25" fmla="*/ 35 h 79"/>
                <a:gd name="T26" fmla="*/ 22 w 78"/>
                <a:gd name="T27" fmla="*/ 35 h 79"/>
                <a:gd name="T28" fmla="*/ 11 w 78"/>
                <a:gd name="T29" fmla="*/ 28 h 79"/>
                <a:gd name="T30" fmla="*/ 11 w 78"/>
                <a:gd name="T31" fmla="*/ 28 h 79"/>
                <a:gd name="T32" fmla="*/ 0 w 78"/>
                <a:gd name="T33" fmla="*/ 40 h 79"/>
                <a:gd name="T34" fmla="*/ 11 w 78"/>
                <a:gd name="T35" fmla="*/ 51 h 79"/>
                <a:gd name="T36" fmla="*/ 11 w 78"/>
                <a:gd name="T37" fmla="*/ 51 h 79"/>
                <a:gd name="T38" fmla="*/ 22 w 78"/>
                <a:gd name="T39" fmla="*/ 44 h 79"/>
                <a:gd name="T40" fmla="*/ 34 w 78"/>
                <a:gd name="T41" fmla="*/ 44 h 79"/>
                <a:gd name="T42" fmla="*/ 34 w 78"/>
                <a:gd name="T43" fmla="*/ 56 h 79"/>
                <a:gd name="T44" fmla="*/ 27 w 78"/>
                <a:gd name="T45" fmla="*/ 67 h 79"/>
                <a:gd name="T46" fmla="*/ 27 w 78"/>
                <a:gd name="T47" fmla="*/ 67 h 79"/>
                <a:gd name="T48" fmla="*/ 39 w 78"/>
                <a:gd name="T49" fmla="*/ 79 h 79"/>
                <a:gd name="T50" fmla="*/ 50 w 78"/>
                <a:gd name="T51" fmla="*/ 67 h 79"/>
                <a:gd name="T52" fmla="*/ 50 w 78"/>
                <a:gd name="T53" fmla="*/ 67 h 79"/>
                <a:gd name="T54" fmla="*/ 43 w 78"/>
                <a:gd name="T55" fmla="*/ 56 h 79"/>
                <a:gd name="T56" fmla="*/ 43 w 78"/>
                <a:gd name="T57" fmla="*/ 44 h 79"/>
                <a:gd name="T58" fmla="*/ 55 w 78"/>
                <a:gd name="T59" fmla="*/ 44 h 79"/>
                <a:gd name="T60" fmla="*/ 66 w 78"/>
                <a:gd name="T61" fmla="*/ 51 h 79"/>
                <a:gd name="T62" fmla="*/ 66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6" y="28"/>
                  </a:cubicBezTo>
                  <a:cubicBezTo>
                    <a:pt x="66" y="28"/>
                    <a:pt x="66" y="28"/>
                    <a:pt x="66" y="28"/>
                  </a:cubicBezTo>
                  <a:cubicBezTo>
                    <a:pt x="61" y="28"/>
                    <a:pt x="57" y="31"/>
                    <a:pt x="55" y="35"/>
                  </a:cubicBezTo>
                  <a:cubicBezTo>
                    <a:pt x="43" y="35"/>
                    <a:pt x="43" y="35"/>
                    <a:pt x="43" y="35"/>
                  </a:cubicBezTo>
                  <a:cubicBezTo>
                    <a:pt x="43" y="23"/>
                    <a:pt x="43" y="23"/>
                    <a:pt x="43" y="23"/>
                  </a:cubicBezTo>
                  <a:cubicBezTo>
                    <a:pt x="47" y="21"/>
                    <a:pt x="50" y="17"/>
                    <a:pt x="50" y="12"/>
                  </a:cubicBezTo>
                  <a:cubicBezTo>
                    <a:pt x="50" y="12"/>
                    <a:pt x="50" y="12"/>
                    <a:pt x="50" y="12"/>
                  </a:cubicBezTo>
                  <a:cubicBezTo>
                    <a:pt x="50" y="6"/>
                    <a:pt x="45" y="0"/>
                    <a:pt x="39" y="0"/>
                  </a:cubicBezTo>
                  <a:cubicBezTo>
                    <a:pt x="32" y="0"/>
                    <a:pt x="27" y="6"/>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40"/>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9"/>
                    <a:pt x="39" y="79"/>
                  </a:cubicBezTo>
                  <a:cubicBezTo>
                    <a:pt x="45" y="79"/>
                    <a:pt x="50" y="73"/>
                    <a:pt x="50" y="67"/>
                  </a:cubicBezTo>
                  <a:cubicBezTo>
                    <a:pt x="50" y="67"/>
                    <a:pt x="50" y="67"/>
                    <a:pt x="50" y="67"/>
                  </a:cubicBezTo>
                  <a:cubicBezTo>
                    <a:pt x="50" y="62"/>
                    <a:pt x="47" y="58"/>
                    <a:pt x="43" y="56"/>
                  </a:cubicBezTo>
                  <a:cubicBezTo>
                    <a:pt x="43" y="44"/>
                    <a:pt x="43" y="44"/>
                    <a:pt x="43" y="44"/>
                  </a:cubicBezTo>
                  <a:cubicBezTo>
                    <a:pt x="55" y="44"/>
                    <a:pt x="55" y="44"/>
                    <a:pt x="55" y="44"/>
                  </a:cubicBezTo>
                  <a:cubicBezTo>
                    <a:pt x="57" y="48"/>
                    <a:pt x="61" y="51"/>
                    <a:pt x="66" y="51"/>
                  </a:cubicBezTo>
                  <a:cubicBezTo>
                    <a:pt x="66" y="51"/>
                    <a:pt x="66" y="51"/>
                    <a:pt x="66"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7" name="Freeform 182"/>
            <p:cNvSpPr>
              <a:spLocks/>
            </p:cNvSpPr>
            <p:nvPr/>
          </p:nvSpPr>
          <p:spPr bwMode="auto">
            <a:xfrm>
              <a:off x="6092825" y="1801813"/>
              <a:ext cx="63500" cy="63500"/>
            </a:xfrm>
            <a:custGeom>
              <a:avLst/>
              <a:gdLst>
                <a:gd name="T0" fmla="*/ 78 w 78"/>
                <a:gd name="T1" fmla="*/ 40 h 79"/>
                <a:gd name="T2" fmla="*/ 66 w 78"/>
                <a:gd name="T3" fmla="*/ 28 h 79"/>
                <a:gd name="T4" fmla="*/ 66 w 78"/>
                <a:gd name="T5" fmla="*/ 28 h 79"/>
                <a:gd name="T6" fmla="*/ 56 w 78"/>
                <a:gd name="T7" fmla="*/ 35 h 79"/>
                <a:gd name="T8" fmla="*/ 43 w 78"/>
                <a:gd name="T9" fmla="*/ 35 h 79"/>
                <a:gd name="T10" fmla="*/ 43 w 78"/>
                <a:gd name="T11" fmla="*/ 23 h 79"/>
                <a:gd name="T12" fmla="*/ 51 w 78"/>
                <a:gd name="T13" fmla="*/ 12 h 79"/>
                <a:gd name="T14" fmla="*/ 51 w 78"/>
                <a:gd name="T15" fmla="*/ 12 h 79"/>
                <a:gd name="T16" fmla="*/ 39 w 78"/>
                <a:gd name="T17" fmla="*/ 0 h 79"/>
                <a:gd name="T18" fmla="*/ 27 w 78"/>
                <a:gd name="T19" fmla="*/ 12 h 79"/>
                <a:gd name="T20" fmla="*/ 27 w 78"/>
                <a:gd name="T21" fmla="*/ 12 h 79"/>
                <a:gd name="T22" fmla="*/ 35 w 78"/>
                <a:gd name="T23" fmla="*/ 23 h 79"/>
                <a:gd name="T24" fmla="*/ 35 w 78"/>
                <a:gd name="T25" fmla="*/ 35 h 79"/>
                <a:gd name="T26" fmla="*/ 22 w 78"/>
                <a:gd name="T27" fmla="*/ 35 h 79"/>
                <a:gd name="T28" fmla="*/ 12 w 78"/>
                <a:gd name="T29" fmla="*/ 28 h 79"/>
                <a:gd name="T30" fmla="*/ 12 w 78"/>
                <a:gd name="T31" fmla="*/ 28 h 79"/>
                <a:gd name="T32" fmla="*/ 0 w 78"/>
                <a:gd name="T33" fmla="*/ 40 h 79"/>
                <a:gd name="T34" fmla="*/ 12 w 78"/>
                <a:gd name="T35" fmla="*/ 51 h 79"/>
                <a:gd name="T36" fmla="*/ 12 w 78"/>
                <a:gd name="T37" fmla="*/ 51 h 79"/>
                <a:gd name="T38" fmla="*/ 22 w 78"/>
                <a:gd name="T39" fmla="*/ 44 h 79"/>
                <a:gd name="T40" fmla="*/ 35 w 78"/>
                <a:gd name="T41" fmla="*/ 44 h 79"/>
                <a:gd name="T42" fmla="*/ 35 w 78"/>
                <a:gd name="T43" fmla="*/ 56 h 79"/>
                <a:gd name="T44" fmla="*/ 27 w 78"/>
                <a:gd name="T45" fmla="*/ 67 h 79"/>
                <a:gd name="T46" fmla="*/ 27 w 78"/>
                <a:gd name="T47" fmla="*/ 67 h 79"/>
                <a:gd name="T48" fmla="*/ 39 w 78"/>
                <a:gd name="T49" fmla="*/ 79 h 79"/>
                <a:gd name="T50" fmla="*/ 51 w 78"/>
                <a:gd name="T51" fmla="*/ 67 h 79"/>
                <a:gd name="T52" fmla="*/ 51 w 78"/>
                <a:gd name="T53" fmla="*/ 67 h 79"/>
                <a:gd name="T54" fmla="*/ 43 w 78"/>
                <a:gd name="T55" fmla="*/ 56 h 79"/>
                <a:gd name="T56" fmla="*/ 43 w 78"/>
                <a:gd name="T57" fmla="*/ 44 h 79"/>
                <a:gd name="T58" fmla="*/ 56 w 78"/>
                <a:gd name="T59" fmla="*/ 44 h 79"/>
                <a:gd name="T60" fmla="*/ 66 w 78"/>
                <a:gd name="T61" fmla="*/ 51 h 79"/>
                <a:gd name="T62" fmla="*/ 66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6" y="28"/>
                  </a:cubicBezTo>
                  <a:cubicBezTo>
                    <a:pt x="66" y="28"/>
                    <a:pt x="66" y="28"/>
                    <a:pt x="66" y="28"/>
                  </a:cubicBezTo>
                  <a:cubicBezTo>
                    <a:pt x="62" y="28"/>
                    <a:pt x="57" y="31"/>
                    <a:pt x="56" y="35"/>
                  </a:cubicBezTo>
                  <a:cubicBezTo>
                    <a:pt x="43" y="35"/>
                    <a:pt x="43" y="35"/>
                    <a:pt x="43" y="35"/>
                  </a:cubicBezTo>
                  <a:cubicBezTo>
                    <a:pt x="43" y="23"/>
                    <a:pt x="43" y="23"/>
                    <a:pt x="43" y="23"/>
                  </a:cubicBezTo>
                  <a:cubicBezTo>
                    <a:pt x="48" y="21"/>
                    <a:pt x="51" y="17"/>
                    <a:pt x="51" y="12"/>
                  </a:cubicBezTo>
                  <a:cubicBezTo>
                    <a:pt x="51" y="12"/>
                    <a:pt x="51" y="12"/>
                    <a:pt x="51" y="12"/>
                  </a:cubicBezTo>
                  <a:cubicBezTo>
                    <a:pt x="51" y="6"/>
                    <a:pt x="45" y="0"/>
                    <a:pt x="39" y="0"/>
                  </a:cubicBezTo>
                  <a:cubicBezTo>
                    <a:pt x="33" y="0"/>
                    <a:pt x="27" y="6"/>
                    <a:pt x="27" y="12"/>
                  </a:cubicBezTo>
                  <a:cubicBezTo>
                    <a:pt x="27" y="12"/>
                    <a:pt x="27" y="12"/>
                    <a:pt x="27" y="12"/>
                  </a:cubicBezTo>
                  <a:cubicBezTo>
                    <a:pt x="27" y="17"/>
                    <a:pt x="30" y="21"/>
                    <a:pt x="35" y="23"/>
                  </a:cubicBezTo>
                  <a:cubicBezTo>
                    <a:pt x="35" y="35"/>
                    <a:pt x="35" y="35"/>
                    <a:pt x="35" y="35"/>
                  </a:cubicBezTo>
                  <a:cubicBezTo>
                    <a:pt x="22" y="35"/>
                    <a:pt x="22" y="35"/>
                    <a:pt x="22" y="35"/>
                  </a:cubicBezTo>
                  <a:cubicBezTo>
                    <a:pt x="21" y="31"/>
                    <a:pt x="16" y="28"/>
                    <a:pt x="12" y="28"/>
                  </a:cubicBezTo>
                  <a:cubicBezTo>
                    <a:pt x="12" y="28"/>
                    <a:pt x="12" y="28"/>
                    <a:pt x="12" y="28"/>
                  </a:cubicBezTo>
                  <a:cubicBezTo>
                    <a:pt x="5" y="28"/>
                    <a:pt x="0" y="33"/>
                    <a:pt x="0" y="40"/>
                  </a:cubicBezTo>
                  <a:cubicBezTo>
                    <a:pt x="0" y="46"/>
                    <a:pt x="5" y="51"/>
                    <a:pt x="12" y="51"/>
                  </a:cubicBezTo>
                  <a:cubicBezTo>
                    <a:pt x="12" y="51"/>
                    <a:pt x="12" y="51"/>
                    <a:pt x="12" y="51"/>
                  </a:cubicBezTo>
                  <a:cubicBezTo>
                    <a:pt x="16" y="51"/>
                    <a:pt x="21" y="48"/>
                    <a:pt x="22" y="44"/>
                  </a:cubicBezTo>
                  <a:cubicBezTo>
                    <a:pt x="35" y="44"/>
                    <a:pt x="35" y="44"/>
                    <a:pt x="35" y="44"/>
                  </a:cubicBezTo>
                  <a:cubicBezTo>
                    <a:pt x="35" y="56"/>
                    <a:pt x="35" y="56"/>
                    <a:pt x="35" y="56"/>
                  </a:cubicBezTo>
                  <a:cubicBezTo>
                    <a:pt x="30" y="58"/>
                    <a:pt x="27" y="62"/>
                    <a:pt x="27" y="67"/>
                  </a:cubicBezTo>
                  <a:cubicBezTo>
                    <a:pt x="27" y="67"/>
                    <a:pt x="27" y="67"/>
                    <a:pt x="27" y="67"/>
                  </a:cubicBezTo>
                  <a:cubicBezTo>
                    <a:pt x="27" y="73"/>
                    <a:pt x="33" y="79"/>
                    <a:pt x="39" y="79"/>
                  </a:cubicBezTo>
                  <a:cubicBezTo>
                    <a:pt x="45" y="79"/>
                    <a:pt x="51" y="73"/>
                    <a:pt x="51" y="67"/>
                  </a:cubicBezTo>
                  <a:cubicBezTo>
                    <a:pt x="51" y="67"/>
                    <a:pt x="51" y="67"/>
                    <a:pt x="51" y="67"/>
                  </a:cubicBezTo>
                  <a:cubicBezTo>
                    <a:pt x="51" y="62"/>
                    <a:pt x="48" y="58"/>
                    <a:pt x="43" y="56"/>
                  </a:cubicBezTo>
                  <a:cubicBezTo>
                    <a:pt x="43" y="44"/>
                    <a:pt x="43" y="44"/>
                    <a:pt x="43" y="44"/>
                  </a:cubicBezTo>
                  <a:cubicBezTo>
                    <a:pt x="56" y="44"/>
                    <a:pt x="56" y="44"/>
                    <a:pt x="56" y="44"/>
                  </a:cubicBezTo>
                  <a:cubicBezTo>
                    <a:pt x="57" y="48"/>
                    <a:pt x="62" y="51"/>
                    <a:pt x="66" y="51"/>
                  </a:cubicBezTo>
                  <a:cubicBezTo>
                    <a:pt x="66" y="51"/>
                    <a:pt x="66" y="51"/>
                    <a:pt x="66"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8" name="Freeform 183"/>
            <p:cNvSpPr>
              <a:spLocks/>
            </p:cNvSpPr>
            <p:nvPr/>
          </p:nvSpPr>
          <p:spPr bwMode="auto">
            <a:xfrm>
              <a:off x="6216650" y="1801813"/>
              <a:ext cx="63500" cy="63500"/>
            </a:xfrm>
            <a:custGeom>
              <a:avLst/>
              <a:gdLst>
                <a:gd name="T0" fmla="*/ 78 w 78"/>
                <a:gd name="T1" fmla="*/ 40 h 79"/>
                <a:gd name="T2" fmla="*/ 67 w 78"/>
                <a:gd name="T3" fmla="*/ 28 h 79"/>
                <a:gd name="T4" fmla="*/ 67 w 78"/>
                <a:gd name="T5" fmla="*/ 28 h 79"/>
                <a:gd name="T6" fmla="*/ 56 w 78"/>
                <a:gd name="T7" fmla="*/ 35 h 79"/>
                <a:gd name="T8" fmla="*/ 44 w 78"/>
                <a:gd name="T9" fmla="*/ 35 h 79"/>
                <a:gd name="T10" fmla="*/ 44 w 78"/>
                <a:gd name="T11" fmla="*/ 23 h 79"/>
                <a:gd name="T12" fmla="*/ 51 w 78"/>
                <a:gd name="T13" fmla="*/ 12 h 79"/>
                <a:gd name="T14" fmla="*/ 51 w 78"/>
                <a:gd name="T15" fmla="*/ 12 h 79"/>
                <a:gd name="T16" fmla="*/ 39 w 78"/>
                <a:gd name="T17" fmla="*/ 0 h 79"/>
                <a:gd name="T18" fmla="*/ 28 w 78"/>
                <a:gd name="T19" fmla="*/ 12 h 79"/>
                <a:gd name="T20" fmla="*/ 28 w 78"/>
                <a:gd name="T21" fmla="*/ 12 h 79"/>
                <a:gd name="T22" fmla="*/ 35 w 78"/>
                <a:gd name="T23" fmla="*/ 23 h 79"/>
                <a:gd name="T24" fmla="*/ 35 w 78"/>
                <a:gd name="T25" fmla="*/ 35 h 79"/>
                <a:gd name="T26" fmla="*/ 23 w 78"/>
                <a:gd name="T27" fmla="*/ 35 h 79"/>
                <a:gd name="T28" fmla="*/ 12 w 78"/>
                <a:gd name="T29" fmla="*/ 28 h 79"/>
                <a:gd name="T30" fmla="*/ 12 w 78"/>
                <a:gd name="T31" fmla="*/ 28 h 79"/>
                <a:gd name="T32" fmla="*/ 0 w 78"/>
                <a:gd name="T33" fmla="*/ 40 h 79"/>
                <a:gd name="T34" fmla="*/ 12 w 78"/>
                <a:gd name="T35" fmla="*/ 51 h 79"/>
                <a:gd name="T36" fmla="*/ 12 w 78"/>
                <a:gd name="T37" fmla="*/ 51 h 79"/>
                <a:gd name="T38" fmla="*/ 23 w 78"/>
                <a:gd name="T39" fmla="*/ 44 h 79"/>
                <a:gd name="T40" fmla="*/ 35 w 78"/>
                <a:gd name="T41" fmla="*/ 44 h 79"/>
                <a:gd name="T42" fmla="*/ 35 w 78"/>
                <a:gd name="T43" fmla="*/ 56 h 79"/>
                <a:gd name="T44" fmla="*/ 28 w 78"/>
                <a:gd name="T45" fmla="*/ 67 h 79"/>
                <a:gd name="T46" fmla="*/ 28 w 78"/>
                <a:gd name="T47" fmla="*/ 67 h 79"/>
                <a:gd name="T48" fmla="*/ 39 w 78"/>
                <a:gd name="T49" fmla="*/ 79 h 79"/>
                <a:gd name="T50" fmla="*/ 51 w 78"/>
                <a:gd name="T51" fmla="*/ 67 h 79"/>
                <a:gd name="T52" fmla="*/ 51 w 78"/>
                <a:gd name="T53" fmla="*/ 67 h 79"/>
                <a:gd name="T54" fmla="*/ 44 w 78"/>
                <a:gd name="T55" fmla="*/ 56 h 79"/>
                <a:gd name="T56" fmla="*/ 44 w 78"/>
                <a:gd name="T57" fmla="*/ 44 h 79"/>
                <a:gd name="T58" fmla="*/ 56 w 78"/>
                <a:gd name="T59" fmla="*/ 44 h 79"/>
                <a:gd name="T60" fmla="*/ 67 w 78"/>
                <a:gd name="T61" fmla="*/ 51 h 79"/>
                <a:gd name="T62" fmla="*/ 67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5" y="28"/>
                    <a:pt x="0" y="33"/>
                    <a:pt x="0" y="40"/>
                  </a:cubicBezTo>
                  <a:cubicBezTo>
                    <a:pt x="0" y="46"/>
                    <a:pt x="5"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9"/>
                    <a:pt x="39" y="79"/>
                  </a:cubicBezTo>
                  <a:cubicBezTo>
                    <a:pt x="46" y="79"/>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9" name="Freeform 184"/>
            <p:cNvSpPr>
              <a:spLocks/>
            </p:cNvSpPr>
            <p:nvPr/>
          </p:nvSpPr>
          <p:spPr bwMode="auto">
            <a:xfrm>
              <a:off x="6340475" y="1801813"/>
              <a:ext cx="63500" cy="63500"/>
            </a:xfrm>
            <a:custGeom>
              <a:avLst/>
              <a:gdLst>
                <a:gd name="T0" fmla="*/ 79 w 79"/>
                <a:gd name="T1" fmla="*/ 40 h 79"/>
                <a:gd name="T2" fmla="*/ 67 w 79"/>
                <a:gd name="T3" fmla="*/ 28 h 79"/>
                <a:gd name="T4" fmla="*/ 67 w 79"/>
                <a:gd name="T5" fmla="*/ 28 h 79"/>
                <a:gd name="T6" fmla="*/ 56 w 79"/>
                <a:gd name="T7" fmla="*/ 35 h 79"/>
                <a:gd name="T8" fmla="*/ 44 w 79"/>
                <a:gd name="T9" fmla="*/ 35 h 79"/>
                <a:gd name="T10" fmla="*/ 44 w 79"/>
                <a:gd name="T11" fmla="*/ 23 h 79"/>
                <a:gd name="T12" fmla="*/ 51 w 79"/>
                <a:gd name="T13" fmla="*/ 12 h 79"/>
                <a:gd name="T14" fmla="*/ 51 w 79"/>
                <a:gd name="T15" fmla="*/ 12 h 79"/>
                <a:gd name="T16" fmla="*/ 40 w 79"/>
                <a:gd name="T17" fmla="*/ 0 h 79"/>
                <a:gd name="T18" fmla="*/ 28 w 79"/>
                <a:gd name="T19" fmla="*/ 12 h 79"/>
                <a:gd name="T20" fmla="*/ 28 w 79"/>
                <a:gd name="T21" fmla="*/ 12 h 79"/>
                <a:gd name="T22" fmla="*/ 35 w 79"/>
                <a:gd name="T23" fmla="*/ 23 h 79"/>
                <a:gd name="T24" fmla="*/ 35 w 79"/>
                <a:gd name="T25" fmla="*/ 35 h 79"/>
                <a:gd name="T26" fmla="*/ 23 w 79"/>
                <a:gd name="T27" fmla="*/ 35 h 79"/>
                <a:gd name="T28" fmla="*/ 12 w 79"/>
                <a:gd name="T29" fmla="*/ 28 h 79"/>
                <a:gd name="T30" fmla="*/ 12 w 79"/>
                <a:gd name="T31" fmla="*/ 28 h 79"/>
                <a:gd name="T32" fmla="*/ 0 w 79"/>
                <a:gd name="T33" fmla="*/ 40 h 79"/>
                <a:gd name="T34" fmla="*/ 12 w 79"/>
                <a:gd name="T35" fmla="*/ 51 h 79"/>
                <a:gd name="T36" fmla="*/ 12 w 79"/>
                <a:gd name="T37" fmla="*/ 51 h 79"/>
                <a:gd name="T38" fmla="*/ 23 w 79"/>
                <a:gd name="T39" fmla="*/ 44 h 79"/>
                <a:gd name="T40" fmla="*/ 35 w 79"/>
                <a:gd name="T41" fmla="*/ 44 h 79"/>
                <a:gd name="T42" fmla="*/ 35 w 79"/>
                <a:gd name="T43" fmla="*/ 56 h 79"/>
                <a:gd name="T44" fmla="*/ 28 w 79"/>
                <a:gd name="T45" fmla="*/ 67 h 79"/>
                <a:gd name="T46" fmla="*/ 28 w 79"/>
                <a:gd name="T47" fmla="*/ 67 h 79"/>
                <a:gd name="T48" fmla="*/ 40 w 79"/>
                <a:gd name="T49" fmla="*/ 79 h 79"/>
                <a:gd name="T50" fmla="*/ 51 w 79"/>
                <a:gd name="T51" fmla="*/ 67 h 79"/>
                <a:gd name="T52" fmla="*/ 51 w 79"/>
                <a:gd name="T53" fmla="*/ 67 h 79"/>
                <a:gd name="T54" fmla="*/ 44 w 79"/>
                <a:gd name="T55" fmla="*/ 56 h 79"/>
                <a:gd name="T56" fmla="*/ 44 w 79"/>
                <a:gd name="T57" fmla="*/ 44 h 79"/>
                <a:gd name="T58" fmla="*/ 56 w 79"/>
                <a:gd name="T59" fmla="*/ 44 h 79"/>
                <a:gd name="T60" fmla="*/ 67 w 79"/>
                <a:gd name="T61" fmla="*/ 51 h 79"/>
                <a:gd name="T62" fmla="*/ 67 w 79"/>
                <a:gd name="T63" fmla="*/ 51 h 79"/>
                <a:gd name="T64" fmla="*/ 79 w 79"/>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9">
                  <a:moveTo>
                    <a:pt x="79" y="40"/>
                  </a:moveTo>
                  <a:cubicBezTo>
                    <a:pt x="79"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40"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40"/>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9"/>
                    <a:pt x="40" y="79"/>
                  </a:cubicBezTo>
                  <a:cubicBezTo>
                    <a:pt x="46" y="79"/>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9" y="46"/>
                    <a:pt x="79"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0" name="Freeform 185"/>
            <p:cNvSpPr>
              <a:spLocks/>
            </p:cNvSpPr>
            <p:nvPr/>
          </p:nvSpPr>
          <p:spPr bwMode="auto">
            <a:xfrm>
              <a:off x="6464300" y="1801813"/>
              <a:ext cx="63500" cy="63500"/>
            </a:xfrm>
            <a:custGeom>
              <a:avLst/>
              <a:gdLst>
                <a:gd name="T0" fmla="*/ 78 w 78"/>
                <a:gd name="T1" fmla="*/ 40 h 79"/>
                <a:gd name="T2" fmla="*/ 66 w 78"/>
                <a:gd name="T3" fmla="*/ 28 h 79"/>
                <a:gd name="T4" fmla="*/ 66 w 78"/>
                <a:gd name="T5" fmla="*/ 28 h 79"/>
                <a:gd name="T6" fmla="*/ 56 w 78"/>
                <a:gd name="T7" fmla="*/ 35 h 79"/>
                <a:gd name="T8" fmla="*/ 43 w 78"/>
                <a:gd name="T9" fmla="*/ 35 h 79"/>
                <a:gd name="T10" fmla="*/ 43 w 78"/>
                <a:gd name="T11" fmla="*/ 23 h 79"/>
                <a:gd name="T12" fmla="*/ 51 w 78"/>
                <a:gd name="T13" fmla="*/ 12 h 79"/>
                <a:gd name="T14" fmla="*/ 51 w 78"/>
                <a:gd name="T15" fmla="*/ 12 h 79"/>
                <a:gd name="T16" fmla="*/ 39 w 78"/>
                <a:gd name="T17" fmla="*/ 0 h 79"/>
                <a:gd name="T18" fmla="*/ 27 w 78"/>
                <a:gd name="T19" fmla="*/ 12 h 79"/>
                <a:gd name="T20" fmla="*/ 27 w 78"/>
                <a:gd name="T21" fmla="*/ 12 h 79"/>
                <a:gd name="T22" fmla="*/ 34 w 78"/>
                <a:gd name="T23" fmla="*/ 23 h 79"/>
                <a:gd name="T24" fmla="*/ 34 w 78"/>
                <a:gd name="T25" fmla="*/ 35 h 79"/>
                <a:gd name="T26" fmla="*/ 22 w 78"/>
                <a:gd name="T27" fmla="*/ 35 h 79"/>
                <a:gd name="T28" fmla="*/ 11 w 78"/>
                <a:gd name="T29" fmla="*/ 28 h 79"/>
                <a:gd name="T30" fmla="*/ 11 w 78"/>
                <a:gd name="T31" fmla="*/ 28 h 79"/>
                <a:gd name="T32" fmla="*/ 0 w 78"/>
                <a:gd name="T33" fmla="*/ 40 h 79"/>
                <a:gd name="T34" fmla="*/ 11 w 78"/>
                <a:gd name="T35" fmla="*/ 51 h 79"/>
                <a:gd name="T36" fmla="*/ 11 w 78"/>
                <a:gd name="T37" fmla="*/ 51 h 79"/>
                <a:gd name="T38" fmla="*/ 22 w 78"/>
                <a:gd name="T39" fmla="*/ 44 h 79"/>
                <a:gd name="T40" fmla="*/ 34 w 78"/>
                <a:gd name="T41" fmla="*/ 44 h 79"/>
                <a:gd name="T42" fmla="*/ 34 w 78"/>
                <a:gd name="T43" fmla="*/ 56 h 79"/>
                <a:gd name="T44" fmla="*/ 27 w 78"/>
                <a:gd name="T45" fmla="*/ 67 h 79"/>
                <a:gd name="T46" fmla="*/ 27 w 78"/>
                <a:gd name="T47" fmla="*/ 67 h 79"/>
                <a:gd name="T48" fmla="*/ 39 w 78"/>
                <a:gd name="T49" fmla="*/ 79 h 79"/>
                <a:gd name="T50" fmla="*/ 51 w 78"/>
                <a:gd name="T51" fmla="*/ 67 h 79"/>
                <a:gd name="T52" fmla="*/ 51 w 78"/>
                <a:gd name="T53" fmla="*/ 67 h 79"/>
                <a:gd name="T54" fmla="*/ 43 w 78"/>
                <a:gd name="T55" fmla="*/ 56 h 79"/>
                <a:gd name="T56" fmla="*/ 43 w 78"/>
                <a:gd name="T57" fmla="*/ 44 h 79"/>
                <a:gd name="T58" fmla="*/ 56 w 78"/>
                <a:gd name="T59" fmla="*/ 44 h 79"/>
                <a:gd name="T60" fmla="*/ 66 w 78"/>
                <a:gd name="T61" fmla="*/ 51 h 79"/>
                <a:gd name="T62" fmla="*/ 66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6" y="28"/>
                  </a:cubicBezTo>
                  <a:cubicBezTo>
                    <a:pt x="66" y="28"/>
                    <a:pt x="66" y="28"/>
                    <a:pt x="66" y="28"/>
                  </a:cubicBezTo>
                  <a:cubicBezTo>
                    <a:pt x="61" y="28"/>
                    <a:pt x="57" y="31"/>
                    <a:pt x="56" y="35"/>
                  </a:cubicBezTo>
                  <a:cubicBezTo>
                    <a:pt x="43" y="35"/>
                    <a:pt x="43" y="35"/>
                    <a:pt x="43" y="35"/>
                  </a:cubicBezTo>
                  <a:cubicBezTo>
                    <a:pt x="43" y="23"/>
                    <a:pt x="43" y="23"/>
                    <a:pt x="43" y="23"/>
                  </a:cubicBezTo>
                  <a:cubicBezTo>
                    <a:pt x="48" y="21"/>
                    <a:pt x="51" y="17"/>
                    <a:pt x="51" y="12"/>
                  </a:cubicBezTo>
                  <a:cubicBezTo>
                    <a:pt x="51" y="12"/>
                    <a:pt x="51" y="12"/>
                    <a:pt x="51" y="12"/>
                  </a:cubicBezTo>
                  <a:cubicBezTo>
                    <a:pt x="51" y="6"/>
                    <a:pt x="45" y="0"/>
                    <a:pt x="39" y="0"/>
                  </a:cubicBezTo>
                  <a:cubicBezTo>
                    <a:pt x="32" y="0"/>
                    <a:pt x="27" y="6"/>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40"/>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9"/>
                    <a:pt x="39" y="79"/>
                  </a:cubicBezTo>
                  <a:cubicBezTo>
                    <a:pt x="45" y="79"/>
                    <a:pt x="51" y="73"/>
                    <a:pt x="51" y="67"/>
                  </a:cubicBezTo>
                  <a:cubicBezTo>
                    <a:pt x="51" y="67"/>
                    <a:pt x="51" y="67"/>
                    <a:pt x="51" y="67"/>
                  </a:cubicBezTo>
                  <a:cubicBezTo>
                    <a:pt x="51" y="62"/>
                    <a:pt x="48" y="58"/>
                    <a:pt x="43" y="56"/>
                  </a:cubicBezTo>
                  <a:cubicBezTo>
                    <a:pt x="43" y="44"/>
                    <a:pt x="43" y="44"/>
                    <a:pt x="43" y="44"/>
                  </a:cubicBezTo>
                  <a:cubicBezTo>
                    <a:pt x="56" y="44"/>
                    <a:pt x="56" y="44"/>
                    <a:pt x="56" y="44"/>
                  </a:cubicBezTo>
                  <a:cubicBezTo>
                    <a:pt x="57" y="48"/>
                    <a:pt x="61" y="51"/>
                    <a:pt x="66" y="51"/>
                  </a:cubicBezTo>
                  <a:cubicBezTo>
                    <a:pt x="66" y="51"/>
                    <a:pt x="66" y="51"/>
                    <a:pt x="66"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1" name="Freeform 186"/>
            <p:cNvSpPr>
              <a:spLocks/>
            </p:cNvSpPr>
            <p:nvPr/>
          </p:nvSpPr>
          <p:spPr bwMode="auto">
            <a:xfrm>
              <a:off x="6588125" y="1801813"/>
              <a:ext cx="63500" cy="63500"/>
            </a:xfrm>
            <a:custGeom>
              <a:avLst/>
              <a:gdLst>
                <a:gd name="T0" fmla="*/ 78 w 78"/>
                <a:gd name="T1" fmla="*/ 40 h 79"/>
                <a:gd name="T2" fmla="*/ 67 w 78"/>
                <a:gd name="T3" fmla="*/ 28 h 79"/>
                <a:gd name="T4" fmla="*/ 67 w 78"/>
                <a:gd name="T5" fmla="*/ 28 h 79"/>
                <a:gd name="T6" fmla="*/ 56 w 78"/>
                <a:gd name="T7" fmla="*/ 35 h 79"/>
                <a:gd name="T8" fmla="*/ 44 w 78"/>
                <a:gd name="T9" fmla="*/ 35 h 79"/>
                <a:gd name="T10" fmla="*/ 44 w 78"/>
                <a:gd name="T11" fmla="*/ 23 h 79"/>
                <a:gd name="T12" fmla="*/ 51 w 78"/>
                <a:gd name="T13" fmla="*/ 12 h 79"/>
                <a:gd name="T14" fmla="*/ 51 w 78"/>
                <a:gd name="T15" fmla="*/ 12 h 79"/>
                <a:gd name="T16" fmla="*/ 39 w 78"/>
                <a:gd name="T17" fmla="*/ 0 h 79"/>
                <a:gd name="T18" fmla="*/ 28 w 78"/>
                <a:gd name="T19" fmla="*/ 12 h 79"/>
                <a:gd name="T20" fmla="*/ 28 w 78"/>
                <a:gd name="T21" fmla="*/ 12 h 79"/>
                <a:gd name="T22" fmla="*/ 35 w 78"/>
                <a:gd name="T23" fmla="*/ 23 h 79"/>
                <a:gd name="T24" fmla="*/ 35 w 78"/>
                <a:gd name="T25" fmla="*/ 35 h 79"/>
                <a:gd name="T26" fmla="*/ 22 w 78"/>
                <a:gd name="T27" fmla="*/ 35 h 79"/>
                <a:gd name="T28" fmla="*/ 12 w 78"/>
                <a:gd name="T29" fmla="*/ 28 h 79"/>
                <a:gd name="T30" fmla="*/ 12 w 78"/>
                <a:gd name="T31" fmla="*/ 28 h 79"/>
                <a:gd name="T32" fmla="*/ 0 w 78"/>
                <a:gd name="T33" fmla="*/ 40 h 79"/>
                <a:gd name="T34" fmla="*/ 12 w 78"/>
                <a:gd name="T35" fmla="*/ 51 h 79"/>
                <a:gd name="T36" fmla="*/ 12 w 78"/>
                <a:gd name="T37" fmla="*/ 51 h 79"/>
                <a:gd name="T38" fmla="*/ 22 w 78"/>
                <a:gd name="T39" fmla="*/ 44 h 79"/>
                <a:gd name="T40" fmla="*/ 35 w 78"/>
                <a:gd name="T41" fmla="*/ 44 h 79"/>
                <a:gd name="T42" fmla="*/ 35 w 78"/>
                <a:gd name="T43" fmla="*/ 56 h 79"/>
                <a:gd name="T44" fmla="*/ 28 w 78"/>
                <a:gd name="T45" fmla="*/ 67 h 79"/>
                <a:gd name="T46" fmla="*/ 28 w 78"/>
                <a:gd name="T47" fmla="*/ 67 h 79"/>
                <a:gd name="T48" fmla="*/ 39 w 78"/>
                <a:gd name="T49" fmla="*/ 79 h 79"/>
                <a:gd name="T50" fmla="*/ 51 w 78"/>
                <a:gd name="T51" fmla="*/ 67 h 79"/>
                <a:gd name="T52" fmla="*/ 51 w 78"/>
                <a:gd name="T53" fmla="*/ 67 h 79"/>
                <a:gd name="T54" fmla="*/ 44 w 78"/>
                <a:gd name="T55" fmla="*/ 56 h 79"/>
                <a:gd name="T56" fmla="*/ 44 w 78"/>
                <a:gd name="T57" fmla="*/ 44 h 79"/>
                <a:gd name="T58" fmla="*/ 56 w 78"/>
                <a:gd name="T59" fmla="*/ 44 h 79"/>
                <a:gd name="T60" fmla="*/ 67 w 78"/>
                <a:gd name="T61" fmla="*/ 51 h 79"/>
                <a:gd name="T62" fmla="*/ 67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0" y="21"/>
                    <a:pt x="35" y="23"/>
                  </a:cubicBezTo>
                  <a:cubicBezTo>
                    <a:pt x="35" y="35"/>
                    <a:pt x="35" y="35"/>
                    <a:pt x="35" y="35"/>
                  </a:cubicBezTo>
                  <a:cubicBezTo>
                    <a:pt x="22" y="35"/>
                    <a:pt x="22" y="35"/>
                    <a:pt x="22" y="35"/>
                  </a:cubicBezTo>
                  <a:cubicBezTo>
                    <a:pt x="21" y="31"/>
                    <a:pt x="17" y="28"/>
                    <a:pt x="12" y="28"/>
                  </a:cubicBezTo>
                  <a:cubicBezTo>
                    <a:pt x="12" y="28"/>
                    <a:pt x="12" y="28"/>
                    <a:pt x="12" y="28"/>
                  </a:cubicBezTo>
                  <a:cubicBezTo>
                    <a:pt x="5" y="28"/>
                    <a:pt x="0" y="33"/>
                    <a:pt x="0" y="40"/>
                  </a:cubicBezTo>
                  <a:cubicBezTo>
                    <a:pt x="0" y="46"/>
                    <a:pt x="5" y="51"/>
                    <a:pt x="12" y="51"/>
                  </a:cubicBezTo>
                  <a:cubicBezTo>
                    <a:pt x="12" y="51"/>
                    <a:pt x="12" y="51"/>
                    <a:pt x="12" y="51"/>
                  </a:cubicBezTo>
                  <a:cubicBezTo>
                    <a:pt x="17" y="51"/>
                    <a:pt x="21" y="48"/>
                    <a:pt x="22" y="44"/>
                  </a:cubicBezTo>
                  <a:cubicBezTo>
                    <a:pt x="35" y="44"/>
                    <a:pt x="35" y="44"/>
                    <a:pt x="35" y="44"/>
                  </a:cubicBezTo>
                  <a:cubicBezTo>
                    <a:pt x="35" y="56"/>
                    <a:pt x="35" y="56"/>
                    <a:pt x="35" y="56"/>
                  </a:cubicBezTo>
                  <a:cubicBezTo>
                    <a:pt x="30" y="58"/>
                    <a:pt x="28" y="62"/>
                    <a:pt x="28" y="67"/>
                  </a:cubicBezTo>
                  <a:cubicBezTo>
                    <a:pt x="28" y="67"/>
                    <a:pt x="28" y="67"/>
                    <a:pt x="28" y="67"/>
                  </a:cubicBezTo>
                  <a:cubicBezTo>
                    <a:pt x="28" y="73"/>
                    <a:pt x="33" y="79"/>
                    <a:pt x="39" y="79"/>
                  </a:cubicBezTo>
                  <a:cubicBezTo>
                    <a:pt x="46" y="79"/>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2" name="Freeform 187"/>
            <p:cNvSpPr>
              <a:spLocks/>
            </p:cNvSpPr>
            <p:nvPr/>
          </p:nvSpPr>
          <p:spPr bwMode="auto">
            <a:xfrm>
              <a:off x="6711950" y="1801813"/>
              <a:ext cx="63500" cy="63500"/>
            </a:xfrm>
            <a:custGeom>
              <a:avLst/>
              <a:gdLst>
                <a:gd name="T0" fmla="*/ 79 w 79"/>
                <a:gd name="T1" fmla="*/ 40 h 79"/>
                <a:gd name="T2" fmla="*/ 67 w 79"/>
                <a:gd name="T3" fmla="*/ 28 h 79"/>
                <a:gd name="T4" fmla="*/ 67 w 79"/>
                <a:gd name="T5" fmla="*/ 28 h 79"/>
                <a:gd name="T6" fmla="*/ 56 w 79"/>
                <a:gd name="T7" fmla="*/ 35 h 79"/>
                <a:gd name="T8" fmla="*/ 44 w 79"/>
                <a:gd name="T9" fmla="*/ 35 h 79"/>
                <a:gd name="T10" fmla="*/ 44 w 79"/>
                <a:gd name="T11" fmla="*/ 23 h 79"/>
                <a:gd name="T12" fmla="*/ 51 w 79"/>
                <a:gd name="T13" fmla="*/ 12 h 79"/>
                <a:gd name="T14" fmla="*/ 51 w 79"/>
                <a:gd name="T15" fmla="*/ 12 h 79"/>
                <a:gd name="T16" fmla="*/ 39 w 79"/>
                <a:gd name="T17" fmla="*/ 0 h 79"/>
                <a:gd name="T18" fmla="*/ 28 w 79"/>
                <a:gd name="T19" fmla="*/ 12 h 79"/>
                <a:gd name="T20" fmla="*/ 28 w 79"/>
                <a:gd name="T21" fmla="*/ 12 h 79"/>
                <a:gd name="T22" fmla="*/ 35 w 79"/>
                <a:gd name="T23" fmla="*/ 23 h 79"/>
                <a:gd name="T24" fmla="*/ 35 w 79"/>
                <a:gd name="T25" fmla="*/ 35 h 79"/>
                <a:gd name="T26" fmla="*/ 23 w 79"/>
                <a:gd name="T27" fmla="*/ 35 h 79"/>
                <a:gd name="T28" fmla="*/ 12 w 79"/>
                <a:gd name="T29" fmla="*/ 28 h 79"/>
                <a:gd name="T30" fmla="*/ 12 w 79"/>
                <a:gd name="T31" fmla="*/ 28 h 79"/>
                <a:gd name="T32" fmla="*/ 0 w 79"/>
                <a:gd name="T33" fmla="*/ 40 h 79"/>
                <a:gd name="T34" fmla="*/ 12 w 79"/>
                <a:gd name="T35" fmla="*/ 51 h 79"/>
                <a:gd name="T36" fmla="*/ 12 w 79"/>
                <a:gd name="T37" fmla="*/ 51 h 79"/>
                <a:gd name="T38" fmla="*/ 23 w 79"/>
                <a:gd name="T39" fmla="*/ 44 h 79"/>
                <a:gd name="T40" fmla="*/ 35 w 79"/>
                <a:gd name="T41" fmla="*/ 44 h 79"/>
                <a:gd name="T42" fmla="*/ 35 w 79"/>
                <a:gd name="T43" fmla="*/ 56 h 79"/>
                <a:gd name="T44" fmla="*/ 28 w 79"/>
                <a:gd name="T45" fmla="*/ 67 h 79"/>
                <a:gd name="T46" fmla="*/ 28 w 79"/>
                <a:gd name="T47" fmla="*/ 67 h 79"/>
                <a:gd name="T48" fmla="*/ 39 w 79"/>
                <a:gd name="T49" fmla="*/ 79 h 79"/>
                <a:gd name="T50" fmla="*/ 51 w 79"/>
                <a:gd name="T51" fmla="*/ 67 h 79"/>
                <a:gd name="T52" fmla="*/ 51 w 79"/>
                <a:gd name="T53" fmla="*/ 67 h 79"/>
                <a:gd name="T54" fmla="*/ 44 w 79"/>
                <a:gd name="T55" fmla="*/ 56 h 79"/>
                <a:gd name="T56" fmla="*/ 44 w 79"/>
                <a:gd name="T57" fmla="*/ 44 h 79"/>
                <a:gd name="T58" fmla="*/ 56 w 79"/>
                <a:gd name="T59" fmla="*/ 44 h 79"/>
                <a:gd name="T60" fmla="*/ 67 w 79"/>
                <a:gd name="T61" fmla="*/ 51 h 79"/>
                <a:gd name="T62" fmla="*/ 67 w 79"/>
                <a:gd name="T63" fmla="*/ 51 h 79"/>
                <a:gd name="T64" fmla="*/ 79 w 79"/>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9">
                  <a:moveTo>
                    <a:pt x="79" y="40"/>
                  </a:moveTo>
                  <a:cubicBezTo>
                    <a:pt x="79"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40"/>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9"/>
                    <a:pt x="39" y="79"/>
                  </a:cubicBezTo>
                  <a:cubicBezTo>
                    <a:pt x="46" y="79"/>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9" y="46"/>
                    <a:pt x="79"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3" name="Freeform 188"/>
            <p:cNvSpPr>
              <a:spLocks/>
            </p:cNvSpPr>
            <p:nvPr/>
          </p:nvSpPr>
          <p:spPr bwMode="auto">
            <a:xfrm>
              <a:off x="6835775" y="1801813"/>
              <a:ext cx="63500" cy="63500"/>
            </a:xfrm>
            <a:custGeom>
              <a:avLst/>
              <a:gdLst>
                <a:gd name="T0" fmla="*/ 78 w 78"/>
                <a:gd name="T1" fmla="*/ 40 h 79"/>
                <a:gd name="T2" fmla="*/ 66 w 78"/>
                <a:gd name="T3" fmla="*/ 28 h 79"/>
                <a:gd name="T4" fmla="*/ 66 w 78"/>
                <a:gd name="T5" fmla="*/ 28 h 79"/>
                <a:gd name="T6" fmla="*/ 55 w 78"/>
                <a:gd name="T7" fmla="*/ 35 h 79"/>
                <a:gd name="T8" fmla="*/ 43 w 78"/>
                <a:gd name="T9" fmla="*/ 35 h 79"/>
                <a:gd name="T10" fmla="*/ 43 w 78"/>
                <a:gd name="T11" fmla="*/ 23 h 79"/>
                <a:gd name="T12" fmla="*/ 50 w 78"/>
                <a:gd name="T13" fmla="*/ 12 h 79"/>
                <a:gd name="T14" fmla="*/ 50 w 78"/>
                <a:gd name="T15" fmla="*/ 12 h 79"/>
                <a:gd name="T16" fmla="*/ 39 w 78"/>
                <a:gd name="T17" fmla="*/ 0 h 79"/>
                <a:gd name="T18" fmla="*/ 27 w 78"/>
                <a:gd name="T19" fmla="*/ 12 h 79"/>
                <a:gd name="T20" fmla="*/ 27 w 78"/>
                <a:gd name="T21" fmla="*/ 12 h 79"/>
                <a:gd name="T22" fmla="*/ 34 w 78"/>
                <a:gd name="T23" fmla="*/ 23 h 79"/>
                <a:gd name="T24" fmla="*/ 34 w 78"/>
                <a:gd name="T25" fmla="*/ 35 h 79"/>
                <a:gd name="T26" fmla="*/ 22 w 78"/>
                <a:gd name="T27" fmla="*/ 35 h 79"/>
                <a:gd name="T28" fmla="*/ 11 w 78"/>
                <a:gd name="T29" fmla="*/ 28 h 79"/>
                <a:gd name="T30" fmla="*/ 11 w 78"/>
                <a:gd name="T31" fmla="*/ 28 h 79"/>
                <a:gd name="T32" fmla="*/ 0 w 78"/>
                <a:gd name="T33" fmla="*/ 40 h 79"/>
                <a:gd name="T34" fmla="*/ 11 w 78"/>
                <a:gd name="T35" fmla="*/ 51 h 79"/>
                <a:gd name="T36" fmla="*/ 11 w 78"/>
                <a:gd name="T37" fmla="*/ 51 h 79"/>
                <a:gd name="T38" fmla="*/ 22 w 78"/>
                <a:gd name="T39" fmla="*/ 44 h 79"/>
                <a:gd name="T40" fmla="*/ 34 w 78"/>
                <a:gd name="T41" fmla="*/ 44 h 79"/>
                <a:gd name="T42" fmla="*/ 34 w 78"/>
                <a:gd name="T43" fmla="*/ 56 h 79"/>
                <a:gd name="T44" fmla="*/ 27 w 78"/>
                <a:gd name="T45" fmla="*/ 67 h 79"/>
                <a:gd name="T46" fmla="*/ 27 w 78"/>
                <a:gd name="T47" fmla="*/ 67 h 79"/>
                <a:gd name="T48" fmla="*/ 39 w 78"/>
                <a:gd name="T49" fmla="*/ 79 h 79"/>
                <a:gd name="T50" fmla="*/ 50 w 78"/>
                <a:gd name="T51" fmla="*/ 67 h 79"/>
                <a:gd name="T52" fmla="*/ 50 w 78"/>
                <a:gd name="T53" fmla="*/ 67 h 79"/>
                <a:gd name="T54" fmla="*/ 43 w 78"/>
                <a:gd name="T55" fmla="*/ 56 h 79"/>
                <a:gd name="T56" fmla="*/ 43 w 78"/>
                <a:gd name="T57" fmla="*/ 44 h 79"/>
                <a:gd name="T58" fmla="*/ 55 w 78"/>
                <a:gd name="T59" fmla="*/ 44 h 79"/>
                <a:gd name="T60" fmla="*/ 66 w 78"/>
                <a:gd name="T61" fmla="*/ 51 h 79"/>
                <a:gd name="T62" fmla="*/ 66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6" y="28"/>
                  </a:cubicBezTo>
                  <a:cubicBezTo>
                    <a:pt x="66" y="28"/>
                    <a:pt x="66" y="28"/>
                    <a:pt x="66" y="28"/>
                  </a:cubicBezTo>
                  <a:cubicBezTo>
                    <a:pt x="61" y="28"/>
                    <a:pt x="57" y="31"/>
                    <a:pt x="55" y="35"/>
                  </a:cubicBezTo>
                  <a:cubicBezTo>
                    <a:pt x="43" y="35"/>
                    <a:pt x="43" y="35"/>
                    <a:pt x="43" y="35"/>
                  </a:cubicBezTo>
                  <a:cubicBezTo>
                    <a:pt x="43" y="23"/>
                    <a:pt x="43" y="23"/>
                    <a:pt x="43" y="23"/>
                  </a:cubicBezTo>
                  <a:cubicBezTo>
                    <a:pt x="47" y="21"/>
                    <a:pt x="50" y="17"/>
                    <a:pt x="50" y="12"/>
                  </a:cubicBezTo>
                  <a:cubicBezTo>
                    <a:pt x="50" y="12"/>
                    <a:pt x="50" y="12"/>
                    <a:pt x="50" y="12"/>
                  </a:cubicBezTo>
                  <a:cubicBezTo>
                    <a:pt x="50" y="6"/>
                    <a:pt x="45" y="0"/>
                    <a:pt x="39" y="0"/>
                  </a:cubicBezTo>
                  <a:cubicBezTo>
                    <a:pt x="32" y="0"/>
                    <a:pt x="27" y="6"/>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40"/>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9"/>
                    <a:pt x="39" y="79"/>
                  </a:cubicBezTo>
                  <a:cubicBezTo>
                    <a:pt x="45" y="79"/>
                    <a:pt x="50" y="73"/>
                    <a:pt x="50" y="67"/>
                  </a:cubicBezTo>
                  <a:cubicBezTo>
                    <a:pt x="50" y="67"/>
                    <a:pt x="50" y="67"/>
                    <a:pt x="50" y="67"/>
                  </a:cubicBezTo>
                  <a:cubicBezTo>
                    <a:pt x="50" y="62"/>
                    <a:pt x="47" y="58"/>
                    <a:pt x="43" y="56"/>
                  </a:cubicBezTo>
                  <a:cubicBezTo>
                    <a:pt x="43" y="44"/>
                    <a:pt x="43" y="44"/>
                    <a:pt x="43" y="44"/>
                  </a:cubicBezTo>
                  <a:cubicBezTo>
                    <a:pt x="55" y="44"/>
                    <a:pt x="55" y="44"/>
                    <a:pt x="55" y="44"/>
                  </a:cubicBezTo>
                  <a:cubicBezTo>
                    <a:pt x="57" y="48"/>
                    <a:pt x="61" y="51"/>
                    <a:pt x="66" y="51"/>
                  </a:cubicBezTo>
                  <a:cubicBezTo>
                    <a:pt x="66" y="51"/>
                    <a:pt x="66" y="51"/>
                    <a:pt x="66"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4" name="Freeform 189"/>
            <p:cNvSpPr>
              <a:spLocks/>
            </p:cNvSpPr>
            <p:nvPr/>
          </p:nvSpPr>
          <p:spPr bwMode="auto">
            <a:xfrm>
              <a:off x="6959600" y="1801813"/>
              <a:ext cx="63500" cy="63500"/>
            </a:xfrm>
            <a:custGeom>
              <a:avLst/>
              <a:gdLst>
                <a:gd name="T0" fmla="*/ 78 w 78"/>
                <a:gd name="T1" fmla="*/ 40 h 79"/>
                <a:gd name="T2" fmla="*/ 67 w 78"/>
                <a:gd name="T3" fmla="*/ 28 h 79"/>
                <a:gd name="T4" fmla="*/ 67 w 78"/>
                <a:gd name="T5" fmla="*/ 28 h 79"/>
                <a:gd name="T6" fmla="*/ 56 w 78"/>
                <a:gd name="T7" fmla="*/ 35 h 79"/>
                <a:gd name="T8" fmla="*/ 44 w 78"/>
                <a:gd name="T9" fmla="*/ 35 h 79"/>
                <a:gd name="T10" fmla="*/ 44 w 78"/>
                <a:gd name="T11" fmla="*/ 23 h 79"/>
                <a:gd name="T12" fmla="*/ 51 w 78"/>
                <a:gd name="T13" fmla="*/ 12 h 79"/>
                <a:gd name="T14" fmla="*/ 51 w 78"/>
                <a:gd name="T15" fmla="*/ 12 h 79"/>
                <a:gd name="T16" fmla="*/ 39 w 78"/>
                <a:gd name="T17" fmla="*/ 0 h 79"/>
                <a:gd name="T18" fmla="*/ 27 w 78"/>
                <a:gd name="T19" fmla="*/ 12 h 79"/>
                <a:gd name="T20" fmla="*/ 27 w 78"/>
                <a:gd name="T21" fmla="*/ 12 h 79"/>
                <a:gd name="T22" fmla="*/ 35 w 78"/>
                <a:gd name="T23" fmla="*/ 23 h 79"/>
                <a:gd name="T24" fmla="*/ 35 w 78"/>
                <a:gd name="T25" fmla="*/ 35 h 79"/>
                <a:gd name="T26" fmla="*/ 22 w 78"/>
                <a:gd name="T27" fmla="*/ 35 h 79"/>
                <a:gd name="T28" fmla="*/ 12 w 78"/>
                <a:gd name="T29" fmla="*/ 28 h 79"/>
                <a:gd name="T30" fmla="*/ 12 w 78"/>
                <a:gd name="T31" fmla="*/ 28 h 79"/>
                <a:gd name="T32" fmla="*/ 0 w 78"/>
                <a:gd name="T33" fmla="*/ 40 h 79"/>
                <a:gd name="T34" fmla="*/ 12 w 78"/>
                <a:gd name="T35" fmla="*/ 51 h 79"/>
                <a:gd name="T36" fmla="*/ 12 w 78"/>
                <a:gd name="T37" fmla="*/ 51 h 79"/>
                <a:gd name="T38" fmla="*/ 22 w 78"/>
                <a:gd name="T39" fmla="*/ 44 h 79"/>
                <a:gd name="T40" fmla="*/ 35 w 78"/>
                <a:gd name="T41" fmla="*/ 44 h 79"/>
                <a:gd name="T42" fmla="*/ 35 w 78"/>
                <a:gd name="T43" fmla="*/ 56 h 79"/>
                <a:gd name="T44" fmla="*/ 27 w 78"/>
                <a:gd name="T45" fmla="*/ 67 h 79"/>
                <a:gd name="T46" fmla="*/ 27 w 78"/>
                <a:gd name="T47" fmla="*/ 67 h 79"/>
                <a:gd name="T48" fmla="*/ 39 w 78"/>
                <a:gd name="T49" fmla="*/ 79 h 79"/>
                <a:gd name="T50" fmla="*/ 51 w 78"/>
                <a:gd name="T51" fmla="*/ 67 h 79"/>
                <a:gd name="T52" fmla="*/ 51 w 78"/>
                <a:gd name="T53" fmla="*/ 67 h 79"/>
                <a:gd name="T54" fmla="*/ 44 w 78"/>
                <a:gd name="T55" fmla="*/ 56 h 79"/>
                <a:gd name="T56" fmla="*/ 44 w 78"/>
                <a:gd name="T57" fmla="*/ 44 h 79"/>
                <a:gd name="T58" fmla="*/ 56 w 78"/>
                <a:gd name="T59" fmla="*/ 44 h 79"/>
                <a:gd name="T60" fmla="*/ 67 w 78"/>
                <a:gd name="T61" fmla="*/ 51 h 79"/>
                <a:gd name="T62" fmla="*/ 67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5" y="0"/>
                    <a:pt x="39" y="0"/>
                  </a:cubicBezTo>
                  <a:cubicBezTo>
                    <a:pt x="33" y="0"/>
                    <a:pt x="27" y="6"/>
                    <a:pt x="27" y="12"/>
                  </a:cubicBezTo>
                  <a:cubicBezTo>
                    <a:pt x="27" y="12"/>
                    <a:pt x="27" y="12"/>
                    <a:pt x="27" y="12"/>
                  </a:cubicBezTo>
                  <a:cubicBezTo>
                    <a:pt x="27" y="17"/>
                    <a:pt x="30" y="21"/>
                    <a:pt x="35" y="23"/>
                  </a:cubicBezTo>
                  <a:cubicBezTo>
                    <a:pt x="35" y="35"/>
                    <a:pt x="35" y="35"/>
                    <a:pt x="35" y="35"/>
                  </a:cubicBezTo>
                  <a:cubicBezTo>
                    <a:pt x="22" y="35"/>
                    <a:pt x="22" y="35"/>
                    <a:pt x="22" y="35"/>
                  </a:cubicBezTo>
                  <a:cubicBezTo>
                    <a:pt x="21" y="31"/>
                    <a:pt x="16" y="28"/>
                    <a:pt x="12" y="28"/>
                  </a:cubicBezTo>
                  <a:cubicBezTo>
                    <a:pt x="12" y="28"/>
                    <a:pt x="12" y="28"/>
                    <a:pt x="12" y="28"/>
                  </a:cubicBezTo>
                  <a:cubicBezTo>
                    <a:pt x="5" y="28"/>
                    <a:pt x="0" y="33"/>
                    <a:pt x="0" y="40"/>
                  </a:cubicBezTo>
                  <a:cubicBezTo>
                    <a:pt x="0" y="46"/>
                    <a:pt x="5" y="51"/>
                    <a:pt x="12" y="51"/>
                  </a:cubicBezTo>
                  <a:cubicBezTo>
                    <a:pt x="12" y="51"/>
                    <a:pt x="12" y="51"/>
                    <a:pt x="12" y="51"/>
                  </a:cubicBezTo>
                  <a:cubicBezTo>
                    <a:pt x="16" y="51"/>
                    <a:pt x="21" y="48"/>
                    <a:pt x="22" y="44"/>
                  </a:cubicBezTo>
                  <a:cubicBezTo>
                    <a:pt x="35" y="44"/>
                    <a:pt x="35" y="44"/>
                    <a:pt x="35" y="44"/>
                  </a:cubicBezTo>
                  <a:cubicBezTo>
                    <a:pt x="35" y="56"/>
                    <a:pt x="35" y="56"/>
                    <a:pt x="35" y="56"/>
                  </a:cubicBezTo>
                  <a:cubicBezTo>
                    <a:pt x="30" y="58"/>
                    <a:pt x="27" y="62"/>
                    <a:pt x="27" y="67"/>
                  </a:cubicBezTo>
                  <a:cubicBezTo>
                    <a:pt x="27" y="67"/>
                    <a:pt x="27" y="67"/>
                    <a:pt x="27" y="67"/>
                  </a:cubicBezTo>
                  <a:cubicBezTo>
                    <a:pt x="27" y="73"/>
                    <a:pt x="33" y="79"/>
                    <a:pt x="39" y="79"/>
                  </a:cubicBezTo>
                  <a:cubicBezTo>
                    <a:pt x="45" y="79"/>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5" name="Freeform 190"/>
            <p:cNvSpPr>
              <a:spLocks/>
            </p:cNvSpPr>
            <p:nvPr/>
          </p:nvSpPr>
          <p:spPr bwMode="auto">
            <a:xfrm>
              <a:off x="7083425" y="1801813"/>
              <a:ext cx="61913" cy="63500"/>
            </a:xfrm>
            <a:custGeom>
              <a:avLst/>
              <a:gdLst>
                <a:gd name="T0" fmla="*/ 78 w 78"/>
                <a:gd name="T1" fmla="*/ 40 h 79"/>
                <a:gd name="T2" fmla="*/ 67 w 78"/>
                <a:gd name="T3" fmla="*/ 28 h 79"/>
                <a:gd name="T4" fmla="*/ 67 w 78"/>
                <a:gd name="T5" fmla="*/ 28 h 79"/>
                <a:gd name="T6" fmla="*/ 56 w 78"/>
                <a:gd name="T7" fmla="*/ 35 h 79"/>
                <a:gd name="T8" fmla="*/ 44 w 78"/>
                <a:gd name="T9" fmla="*/ 35 h 79"/>
                <a:gd name="T10" fmla="*/ 44 w 78"/>
                <a:gd name="T11" fmla="*/ 23 h 79"/>
                <a:gd name="T12" fmla="*/ 51 w 78"/>
                <a:gd name="T13" fmla="*/ 12 h 79"/>
                <a:gd name="T14" fmla="*/ 51 w 78"/>
                <a:gd name="T15" fmla="*/ 12 h 79"/>
                <a:gd name="T16" fmla="*/ 39 w 78"/>
                <a:gd name="T17" fmla="*/ 0 h 79"/>
                <a:gd name="T18" fmla="*/ 28 w 78"/>
                <a:gd name="T19" fmla="*/ 12 h 79"/>
                <a:gd name="T20" fmla="*/ 28 w 78"/>
                <a:gd name="T21" fmla="*/ 12 h 79"/>
                <a:gd name="T22" fmla="*/ 35 w 78"/>
                <a:gd name="T23" fmla="*/ 23 h 79"/>
                <a:gd name="T24" fmla="*/ 35 w 78"/>
                <a:gd name="T25" fmla="*/ 35 h 79"/>
                <a:gd name="T26" fmla="*/ 23 w 78"/>
                <a:gd name="T27" fmla="*/ 35 h 79"/>
                <a:gd name="T28" fmla="*/ 12 w 78"/>
                <a:gd name="T29" fmla="*/ 28 h 79"/>
                <a:gd name="T30" fmla="*/ 12 w 78"/>
                <a:gd name="T31" fmla="*/ 28 h 79"/>
                <a:gd name="T32" fmla="*/ 0 w 78"/>
                <a:gd name="T33" fmla="*/ 40 h 79"/>
                <a:gd name="T34" fmla="*/ 12 w 78"/>
                <a:gd name="T35" fmla="*/ 51 h 79"/>
                <a:gd name="T36" fmla="*/ 12 w 78"/>
                <a:gd name="T37" fmla="*/ 51 h 79"/>
                <a:gd name="T38" fmla="*/ 23 w 78"/>
                <a:gd name="T39" fmla="*/ 44 h 79"/>
                <a:gd name="T40" fmla="*/ 35 w 78"/>
                <a:gd name="T41" fmla="*/ 44 h 79"/>
                <a:gd name="T42" fmla="*/ 35 w 78"/>
                <a:gd name="T43" fmla="*/ 56 h 79"/>
                <a:gd name="T44" fmla="*/ 28 w 78"/>
                <a:gd name="T45" fmla="*/ 67 h 79"/>
                <a:gd name="T46" fmla="*/ 28 w 78"/>
                <a:gd name="T47" fmla="*/ 67 h 79"/>
                <a:gd name="T48" fmla="*/ 39 w 78"/>
                <a:gd name="T49" fmla="*/ 79 h 79"/>
                <a:gd name="T50" fmla="*/ 51 w 78"/>
                <a:gd name="T51" fmla="*/ 67 h 79"/>
                <a:gd name="T52" fmla="*/ 51 w 78"/>
                <a:gd name="T53" fmla="*/ 67 h 79"/>
                <a:gd name="T54" fmla="*/ 44 w 78"/>
                <a:gd name="T55" fmla="*/ 56 h 79"/>
                <a:gd name="T56" fmla="*/ 44 w 78"/>
                <a:gd name="T57" fmla="*/ 44 h 79"/>
                <a:gd name="T58" fmla="*/ 56 w 78"/>
                <a:gd name="T59" fmla="*/ 44 h 79"/>
                <a:gd name="T60" fmla="*/ 67 w 78"/>
                <a:gd name="T61" fmla="*/ 51 h 79"/>
                <a:gd name="T62" fmla="*/ 67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40"/>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9"/>
                    <a:pt x="39" y="79"/>
                  </a:cubicBezTo>
                  <a:cubicBezTo>
                    <a:pt x="46" y="79"/>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6" name="Freeform 191"/>
            <p:cNvSpPr>
              <a:spLocks/>
            </p:cNvSpPr>
            <p:nvPr/>
          </p:nvSpPr>
          <p:spPr bwMode="auto">
            <a:xfrm>
              <a:off x="7207250" y="1801813"/>
              <a:ext cx="63500" cy="63500"/>
            </a:xfrm>
            <a:custGeom>
              <a:avLst/>
              <a:gdLst>
                <a:gd name="T0" fmla="*/ 78 w 78"/>
                <a:gd name="T1" fmla="*/ 40 h 79"/>
                <a:gd name="T2" fmla="*/ 66 w 78"/>
                <a:gd name="T3" fmla="*/ 28 h 79"/>
                <a:gd name="T4" fmla="*/ 66 w 78"/>
                <a:gd name="T5" fmla="*/ 28 h 79"/>
                <a:gd name="T6" fmla="*/ 55 w 78"/>
                <a:gd name="T7" fmla="*/ 35 h 79"/>
                <a:gd name="T8" fmla="*/ 43 w 78"/>
                <a:gd name="T9" fmla="*/ 35 h 79"/>
                <a:gd name="T10" fmla="*/ 43 w 78"/>
                <a:gd name="T11" fmla="*/ 23 h 79"/>
                <a:gd name="T12" fmla="*/ 50 w 78"/>
                <a:gd name="T13" fmla="*/ 12 h 79"/>
                <a:gd name="T14" fmla="*/ 50 w 78"/>
                <a:gd name="T15" fmla="*/ 12 h 79"/>
                <a:gd name="T16" fmla="*/ 39 w 78"/>
                <a:gd name="T17" fmla="*/ 0 h 79"/>
                <a:gd name="T18" fmla="*/ 27 w 78"/>
                <a:gd name="T19" fmla="*/ 12 h 79"/>
                <a:gd name="T20" fmla="*/ 27 w 78"/>
                <a:gd name="T21" fmla="*/ 12 h 79"/>
                <a:gd name="T22" fmla="*/ 34 w 78"/>
                <a:gd name="T23" fmla="*/ 23 h 79"/>
                <a:gd name="T24" fmla="*/ 34 w 78"/>
                <a:gd name="T25" fmla="*/ 35 h 79"/>
                <a:gd name="T26" fmla="*/ 22 w 78"/>
                <a:gd name="T27" fmla="*/ 35 h 79"/>
                <a:gd name="T28" fmla="*/ 11 w 78"/>
                <a:gd name="T29" fmla="*/ 28 h 79"/>
                <a:gd name="T30" fmla="*/ 11 w 78"/>
                <a:gd name="T31" fmla="*/ 28 h 79"/>
                <a:gd name="T32" fmla="*/ 0 w 78"/>
                <a:gd name="T33" fmla="*/ 40 h 79"/>
                <a:gd name="T34" fmla="*/ 11 w 78"/>
                <a:gd name="T35" fmla="*/ 51 h 79"/>
                <a:gd name="T36" fmla="*/ 11 w 78"/>
                <a:gd name="T37" fmla="*/ 51 h 79"/>
                <a:gd name="T38" fmla="*/ 22 w 78"/>
                <a:gd name="T39" fmla="*/ 44 h 79"/>
                <a:gd name="T40" fmla="*/ 34 w 78"/>
                <a:gd name="T41" fmla="*/ 44 h 79"/>
                <a:gd name="T42" fmla="*/ 34 w 78"/>
                <a:gd name="T43" fmla="*/ 56 h 79"/>
                <a:gd name="T44" fmla="*/ 27 w 78"/>
                <a:gd name="T45" fmla="*/ 67 h 79"/>
                <a:gd name="T46" fmla="*/ 27 w 78"/>
                <a:gd name="T47" fmla="*/ 67 h 79"/>
                <a:gd name="T48" fmla="*/ 39 w 78"/>
                <a:gd name="T49" fmla="*/ 79 h 79"/>
                <a:gd name="T50" fmla="*/ 50 w 78"/>
                <a:gd name="T51" fmla="*/ 67 h 79"/>
                <a:gd name="T52" fmla="*/ 50 w 78"/>
                <a:gd name="T53" fmla="*/ 67 h 79"/>
                <a:gd name="T54" fmla="*/ 43 w 78"/>
                <a:gd name="T55" fmla="*/ 56 h 79"/>
                <a:gd name="T56" fmla="*/ 43 w 78"/>
                <a:gd name="T57" fmla="*/ 44 h 79"/>
                <a:gd name="T58" fmla="*/ 55 w 78"/>
                <a:gd name="T59" fmla="*/ 44 h 79"/>
                <a:gd name="T60" fmla="*/ 66 w 78"/>
                <a:gd name="T61" fmla="*/ 51 h 79"/>
                <a:gd name="T62" fmla="*/ 66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6" y="28"/>
                  </a:cubicBezTo>
                  <a:cubicBezTo>
                    <a:pt x="66" y="28"/>
                    <a:pt x="66" y="28"/>
                    <a:pt x="66" y="28"/>
                  </a:cubicBezTo>
                  <a:cubicBezTo>
                    <a:pt x="61" y="28"/>
                    <a:pt x="57" y="31"/>
                    <a:pt x="55" y="35"/>
                  </a:cubicBezTo>
                  <a:cubicBezTo>
                    <a:pt x="43" y="35"/>
                    <a:pt x="43" y="35"/>
                    <a:pt x="43" y="35"/>
                  </a:cubicBezTo>
                  <a:cubicBezTo>
                    <a:pt x="43" y="23"/>
                    <a:pt x="43" y="23"/>
                    <a:pt x="43" y="23"/>
                  </a:cubicBezTo>
                  <a:cubicBezTo>
                    <a:pt x="47" y="21"/>
                    <a:pt x="50" y="17"/>
                    <a:pt x="50" y="12"/>
                  </a:cubicBezTo>
                  <a:cubicBezTo>
                    <a:pt x="50" y="12"/>
                    <a:pt x="50" y="12"/>
                    <a:pt x="50" y="12"/>
                  </a:cubicBezTo>
                  <a:cubicBezTo>
                    <a:pt x="50" y="6"/>
                    <a:pt x="45" y="0"/>
                    <a:pt x="39" y="0"/>
                  </a:cubicBezTo>
                  <a:cubicBezTo>
                    <a:pt x="32" y="0"/>
                    <a:pt x="27" y="6"/>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40"/>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9"/>
                    <a:pt x="39" y="79"/>
                  </a:cubicBezTo>
                  <a:cubicBezTo>
                    <a:pt x="45" y="79"/>
                    <a:pt x="50" y="73"/>
                    <a:pt x="50" y="67"/>
                  </a:cubicBezTo>
                  <a:cubicBezTo>
                    <a:pt x="50" y="67"/>
                    <a:pt x="50" y="67"/>
                    <a:pt x="50" y="67"/>
                  </a:cubicBezTo>
                  <a:cubicBezTo>
                    <a:pt x="50" y="62"/>
                    <a:pt x="47" y="58"/>
                    <a:pt x="43" y="56"/>
                  </a:cubicBezTo>
                  <a:cubicBezTo>
                    <a:pt x="43" y="44"/>
                    <a:pt x="43" y="44"/>
                    <a:pt x="43" y="44"/>
                  </a:cubicBezTo>
                  <a:cubicBezTo>
                    <a:pt x="55" y="44"/>
                    <a:pt x="55" y="44"/>
                    <a:pt x="55" y="44"/>
                  </a:cubicBezTo>
                  <a:cubicBezTo>
                    <a:pt x="57" y="48"/>
                    <a:pt x="61" y="51"/>
                    <a:pt x="66" y="51"/>
                  </a:cubicBezTo>
                  <a:cubicBezTo>
                    <a:pt x="66" y="51"/>
                    <a:pt x="66" y="51"/>
                    <a:pt x="66"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7" name="Freeform 192"/>
            <p:cNvSpPr>
              <a:spLocks/>
            </p:cNvSpPr>
            <p:nvPr/>
          </p:nvSpPr>
          <p:spPr bwMode="auto">
            <a:xfrm>
              <a:off x="7331075" y="1801813"/>
              <a:ext cx="61913" cy="63500"/>
            </a:xfrm>
            <a:custGeom>
              <a:avLst/>
              <a:gdLst>
                <a:gd name="T0" fmla="*/ 78 w 78"/>
                <a:gd name="T1" fmla="*/ 40 h 79"/>
                <a:gd name="T2" fmla="*/ 66 w 78"/>
                <a:gd name="T3" fmla="*/ 28 h 79"/>
                <a:gd name="T4" fmla="*/ 66 w 78"/>
                <a:gd name="T5" fmla="*/ 28 h 79"/>
                <a:gd name="T6" fmla="*/ 56 w 78"/>
                <a:gd name="T7" fmla="*/ 35 h 79"/>
                <a:gd name="T8" fmla="*/ 43 w 78"/>
                <a:gd name="T9" fmla="*/ 35 h 79"/>
                <a:gd name="T10" fmla="*/ 43 w 78"/>
                <a:gd name="T11" fmla="*/ 23 h 79"/>
                <a:gd name="T12" fmla="*/ 51 w 78"/>
                <a:gd name="T13" fmla="*/ 12 h 79"/>
                <a:gd name="T14" fmla="*/ 51 w 78"/>
                <a:gd name="T15" fmla="*/ 12 h 79"/>
                <a:gd name="T16" fmla="*/ 39 w 78"/>
                <a:gd name="T17" fmla="*/ 0 h 79"/>
                <a:gd name="T18" fmla="*/ 27 w 78"/>
                <a:gd name="T19" fmla="*/ 12 h 79"/>
                <a:gd name="T20" fmla="*/ 27 w 78"/>
                <a:gd name="T21" fmla="*/ 12 h 79"/>
                <a:gd name="T22" fmla="*/ 35 w 78"/>
                <a:gd name="T23" fmla="*/ 23 h 79"/>
                <a:gd name="T24" fmla="*/ 35 w 78"/>
                <a:gd name="T25" fmla="*/ 35 h 79"/>
                <a:gd name="T26" fmla="*/ 22 w 78"/>
                <a:gd name="T27" fmla="*/ 35 h 79"/>
                <a:gd name="T28" fmla="*/ 12 w 78"/>
                <a:gd name="T29" fmla="*/ 28 h 79"/>
                <a:gd name="T30" fmla="*/ 12 w 78"/>
                <a:gd name="T31" fmla="*/ 28 h 79"/>
                <a:gd name="T32" fmla="*/ 0 w 78"/>
                <a:gd name="T33" fmla="*/ 40 h 79"/>
                <a:gd name="T34" fmla="*/ 12 w 78"/>
                <a:gd name="T35" fmla="*/ 51 h 79"/>
                <a:gd name="T36" fmla="*/ 12 w 78"/>
                <a:gd name="T37" fmla="*/ 51 h 79"/>
                <a:gd name="T38" fmla="*/ 22 w 78"/>
                <a:gd name="T39" fmla="*/ 44 h 79"/>
                <a:gd name="T40" fmla="*/ 35 w 78"/>
                <a:gd name="T41" fmla="*/ 44 h 79"/>
                <a:gd name="T42" fmla="*/ 35 w 78"/>
                <a:gd name="T43" fmla="*/ 56 h 79"/>
                <a:gd name="T44" fmla="*/ 27 w 78"/>
                <a:gd name="T45" fmla="*/ 67 h 79"/>
                <a:gd name="T46" fmla="*/ 27 w 78"/>
                <a:gd name="T47" fmla="*/ 67 h 79"/>
                <a:gd name="T48" fmla="*/ 39 w 78"/>
                <a:gd name="T49" fmla="*/ 79 h 79"/>
                <a:gd name="T50" fmla="*/ 51 w 78"/>
                <a:gd name="T51" fmla="*/ 67 h 79"/>
                <a:gd name="T52" fmla="*/ 51 w 78"/>
                <a:gd name="T53" fmla="*/ 67 h 79"/>
                <a:gd name="T54" fmla="*/ 43 w 78"/>
                <a:gd name="T55" fmla="*/ 56 h 79"/>
                <a:gd name="T56" fmla="*/ 43 w 78"/>
                <a:gd name="T57" fmla="*/ 44 h 79"/>
                <a:gd name="T58" fmla="*/ 56 w 78"/>
                <a:gd name="T59" fmla="*/ 44 h 79"/>
                <a:gd name="T60" fmla="*/ 66 w 78"/>
                <a:gd name="T61" fmla="*/ 51 h 79"/>
                <a:gd name="T62" fmla="*/ 66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6" y="28"/>
                  </a:cubicBezTo>
                  <a:cubicBezTo>
                    <a:pt x="66" y="28"/>
                    <a:pt x="66" y="28"/>
                    <a:pt x="66" y="28"/>
                  </a:cubicBezTo>
                  <a:cubicBezTo>
                    <a:pt x="62" y="28"/>
                    <a:pt x="57" y="31"/>
                    <a:pt x="56" y="35"/>
                  </a:cubicBezTo>
                  <a:cubicBezTo>
                    <a:pt x="43" y="35"/>
                    <a:pt x="43" y="35"/>
                    <a:pt x="43" y="35"/>
                  </a:cubicBezTo>
                  <a:cubicBezTo>
                    <a:pt x="43" y="23"/>
                    <a:pt x="43" y="23"/>
                    <a:pt x="43" y="23"/>
                  </a:cubicBezTo>
                  <a:cubicBezTo>
                    <a:pt x="48" y="21"/>
                    <a:pt x="51" y="17"/>
                    <a:pt x="51" y="12"/>
                  </a:cubicBezTo>
                  <a:cubicBezTo>
                    <a:pt x="51" y="12"/>
                    <a:pt x="51" y="12"/>
                    <a:pt x="51" y="12"/>
                  </a:cubicBezTo>
                  <a:cubicBezTo>
                    <a:pt x="51" y="6"/>
                    <a:pt x="45" y="0"/>
                    <a:pt x="39" y="0"/>
                  </a:cubicBezTo>
                  <a:cubicBezTo>
                    <a:pt x="33" y="0"/>
                    <a:pt x="27" y="6"/>
                    <a:pt x="27" y="12"/>
                  </a:cubicBezTo>
                  <a:cubicBezTo>
                    <a:pt x="27" y="12"/>
                    <a:pt x="27" y="12"/>
                    <a:pt x="27" y="12"/>
                  </a:cubicBezTo>
                  <a:cubicBezTo>
                    <a:pt x="27" y="17"/>
                    <a:pt x="30" y="21"/>
                    <a:pt x="35" y="23"/>
                  </a:cubicBezTo>
                  <a:cubicBezTo>
                    <a:pt x="35" y="35"/>
                    <a:pt x="35" y="35"/>
                    <a:pt x="35" y="35"/>
                  </a:cubicBezTo>
                  <a:cubicBezTo>
                    <a:pt x="22" y="35"/>
                    <a:pt x="22" y="35"/>
                    <a:pt x="22" y="35"/>
                  </a:cubicBezTo>
                  <a:cubicBezTo>
                    <a:pt x="21" y="31"/>
                    <a:pt x="16" y="28"/>
                    <a:pt x="12" y="28"/>
                  </a:cubicBezTo>
                  <a:cubicBezTo>
                    <a:pt x="12" y="28"/>
                    <a:pt x="12" y="28"/>
                    <a:pt x="12" y="28"/>
                  </a:cubicBezTo>
                  <a:cubicBezTo>
                    <a:pt x="5" y="28"/>
                    <a:pt x="0" y="33"/>
                    <a:pt x="0" y="40"/>
                  </a:cubicBezTo>
                  <a:cubicBezTo>
                    <a:pt x="0" y="46"/>
                    <a:pt x="5" y="51"/>
                    <a:pt x="12" y="51"/>
                  </a:cubicBezTo>
                  <a:cubicBezTo>
                    <a:pt x="12" y="51"/>
                    <a:pt x="12" y="51"/>
                    <a:pt x="12" y="51"/>
                  </a:cubicBezTo>
                  <a:cubicBezTo>
                    <a:pt x="16" y="51"/>
                    <a:pt x="21" y="48"/>
                    <a:pt x="22" y="44"/>
                  </a:cubicBezTo>
                  <a:cubicBezTo>
                    <a:pt x="35" y="44"/>
                    <a:pt x="35" y="44"/>
                    <a:pt x="35" y="44"/>
                  </a:cubicBezTo>
                  <a:cubicBezTo>
                    <a:pt x="35" y="56"/>
                    <a:pt x="35" y="56"/>
                    <a:pt x="35" y="56"/>
                  </a:cubicBezTo>
                  <a:cubicBezTo>
                    <a:pt x="30" y="58"/>
                    <a:pt x="27" y="62"/>
                    <a:pt x="27" y="67"/>
                  </a:cubicBezTo>
                  <a:cubicBezTo>
                    <a:pt x="27" y="67"/>
                    <a:pt x="27" y="67"/>
                    <a:pt x="27" y="67"/>
                  </a:cubicBezTo>
                  <a:cubicBezTo>
                    <a:pt x="27" y="73"/>
                    <a:pt x="33" y="79"/>
                    <a:pt x="39" y="79"/>
                  </a:cubicBezTo>
                  <a:cubicBezTo>
                    <a:pt x="45" y="79"/>
                    <a:pt x="51" y="73"/>
                    <a:pt x="51" y="67"/>
                  </a:cubicBezTo>
                  <a:cubicBezTo>
                    <a:pt x="51" y="67"/>
                    <a:pt x="51" y="67"/>
                    <a:pt x="51" y="67"/>
                  </a:cubicBezTo>
                  <a:cubicBezTo>
                    <a:pt x="51" y="62"/>
                    <a:pt x="48" y="58"/>
                    <a:pt x="43" y="56"/>
                  </a:cubicBezTo>
                  <a:cubicBezTo>
                    <a:pt x="43" y="44"/>
                    <a:pt x="43" y="44"/>
                    <a:pt x="43" y="44"/>
                  </a:cubicBezTo>
                  <a:cubicBezTo>
                    <a:pt x="56" y="44"/>
                    <a:pt x="56" y="44"/>
                    <a:pt x="56" y="44"/>
                  </a:cubicBezTo>
                  <a:cubicBezTo>
                    <a:pt x="57" y="48"/>
                    <a:pt x="62" y="51"/>
                    <a:pt x="66" y="51"/>
                  </a:cubicBezTo>
                  <a:cubicBezTo>
                    <a:pt x="66" y="51"/>
                    <a:pt x="66" y="51"/>
                    <a:pt x="66"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8" name="Freeform 193"/>
            <p:cNvSpPr>
              <a:spLocks/>
            </p:cNvSpPr>
            <p:nvPr/>
          </p:nvSpPr>
          <p:spPr bwMode="auto">
            <a:xfrm>
              <a:off x="7454900" y="1801813"/>
              <a:ext cx="61913" cy="63500"/>
            </a:xfrm>
            <a:custGeom>
              <a:avLst/>
              <a:gdLst>
                <a:gd name="T0" fmla="*/ 78 w 78"/>
                <a:gd name="T1" fmla="*/ 40 h 79"/>
                <a:gd name="T2" fmla="*/ 67 w 78"/>
                <a:gd name="T3" fmla="*/ 28 h 79"/>
                <a:gd name="T4" fmla="*/ 67 w 78"/>
                <a:gd name="T5" fmla="*/ 28 h 79"/>
                <a:gd name="T6" fmla="*/ 56 w 78"/>
                <a:gd name="T7" fmla="*/ 35 h 79"/>
                <a:gd name="T8" fmla="*/ 44 w 78"/>
                <a:gd name="T9" fmla="*/ 35 h 79"/>
                <a:gd name="T10" fmla="*/ 44 w 78"/>
                <a:gd name="T11" fmla="*/ 23 h 79"/>
                <a:gd name="T12" fmla="*/ 51 w 78"/>
                <a:gd name="T13" fmla="*/ 12 h 79"/>
                <a:gd name="T14" fmla="*/ 51 w 78"/>
                <a:gd name="T15" fmla="*/ 12 h 79"/>
                <a:gd name="T16" fmla="*/ 39 w 78"/>
                <a:gd name="T17" fmla="*/ 0 h 79"/>
                <a:gd name="T18" fmla="*/ 28 w 78"/>
                <a:gd name="T19" fmla="*/ 12 h 79"/>
                <a:gd name="T20" fmla="*/ 28 w 78"/>
                <a:gd name="T21" fmla="*/ 12 h 79"/>
                <a:gd name="T22" fmla="*/ 35 w 78"/>
                <a:gd name="T23" fmla="*/ 23 h 79"/>
                <a:gd name="T24" fmla="*/ 35 w 78"/>
                <a:gd name="T25" fmla="*/ 35 h 79"/>
                <a:gd name="T26" fmla="*/ 23 w 78"/>
                <a:gd name="T27" fmla="*/ 35 h 79"/>
                <a:gd name="T28" fmla="*/ 12 w 78"/>
                <a:gd name="T29" fmla="*/ 28 h 79"/>
                <a:gd name="T30" fmla="*/ 12 w 78"/>
                <a:gd name="T31" fmla="*/ 28 h 79"/>
                <a:gd name="T32" fmla="*/ 0 w 78"/>
                <a:gd name="T33" fmla="*/ 40 h 79"/>
                <a:gd name="T34" fmla="*/ 12 w 78"/>
                <a:gd name="T35" fmla="*/ 51 h 79"/>
                <a:gd name="T36" fmla="*/ 12 w 78"/>
                <a:gd name="T37" fmla="*/ 51 h 79"/>
                <a:gd name="T38" fmla="*/ 23 w 78"/>
                <a:gd name="T39" fmla="*/ 44 h 79"/>
                <a:gd name="T40" fmla="*/ 35 w 78"/>
                <a:gd name="T41" fmla="*/ 44 h 79"/>
                <a:gd name="T42" fmla="*/ 35 w 78"/>
                <a:gd name="T43" fmla="*/ 56 h 79"/>
                <a:gd name="T44" fmla="*/ 28 w 78"/>
                <a:gd name="T45" fmla="*/ 67 h 79"/>
                <a:gd name="T46" fmla="*/ 28 w 78"/>
                <a:gd name="T47" fmla="*/ 67 h 79"/>
                <a:gd name="T48" fmla="*/ 39 w 78"/>
                <a:gd name="T49" fmla="*/ 79 h 79"/>
                <a:gd name="T50" fmla="*/ 51 w 78"/>
                <a:gd name="T51" fmla="*/ 67 h 79"/>
                <a:gd name="T52" fmla="*/ 51 w 78"/>
                <a:gd name="T53" fmla="*/ 67 h 79"/>
                <a:gd name="T54" fmla="*/ 44 w 78"/>
                <a:gd name="T55" fmla="*/ 56 h 79"/>
                <a:gd name="T56" fmla="*/ 44 w 78"/>
                <a:gd name="T57" fmla="*/ 44 h 79"/>
                <a:gd name="T58" fmla="*/ 56 w 78"/>
                <a:gd name="T59" fmla="*/ 44 h 79"/>
                <a:gd name="T60" fmla="*/ 67 w 78"/>
                <a:gd name="T61" fmla="*/ 51 h 79"/>
                <a:gd name="T62" fmla="*/ 67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5" y="28"/>
                    <a:pt x="0" y="33"/>
                    <a:pt x="0" y="40"/>
                  </a:cubicBezTo>
                  <a:cubicBezTo>
                    <a:pt x="0" y="46"/>
                    <a:pt x="5"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9"/>
                    <a:pt x="39" y="79"/>
                  </a:cubicBezTo>
                  <a:cubicBezTo>
                    <a:pt x="46" y="79"/>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9" name="Freeform 194"/>
            <p:cNvSpPr>
              <a:spLocks/>
            </p:cNvSpPr>
            <p:nvPr/>
          </p:nvSpPr>
          <p:spPr bwMode="auto">
            <a:xfrm>
              <a:off x="7577138" y="1801813"/>
              <a:ext cx="65088" cy="63500"/>
            </a:xfrm>
            <a:custGeom>
              <a:avLst/>
              <a:gdLst>
                <a:gd name="T0" fmla="*/ 79 w 79"/>
                <a:gd name="T1" fmla="*/ 40 h 79"/>
                <a:gd name="T2" fmla="*/ 67 w 79"/>
                <a:gd name="T3" fmla="*/ 28 h 79"/>
                <a:gd name="T4" fmla="*/ 67 w 79"/>
                <a:gd name="T5" fmla="*/ 28 h 79"/>
                <a:gd name="T6" fmla="*/ 56 w 79"/>
                <a:gd name="T7" fmla="*/ 35 h 79"/>
                <a:gd name="T8" fmla="*/ 44 w 79"/>
                <a:gd name="T9" fmla="*/ 35 h 79"/>
                <a:gd name="T10" fmla="*/ 44 w 79"/>
                <a:gd name="T11" fmla="*/ 23 h 79"/>
                <a:gd name="T12" fmla="*/ 51 w 79"/>
                <a:gd name="T13" fmla="*/ 12 h 79"/>
                <a:gd name="T14" fmla="*/ 51 w 79"/>
                <a:gd name="T15" fmla="*/ 12 h 79"/>
                <a:gd name="T16" fmla="*/ 40 w 79"/>
                <a:gd name="T17" fmla="*/ 0 h 79"/>
                <a:gd name="T18" fmla="*/ 28 w 79"/>
                <a:gd name="T19" fmla="*/ 12 h 79"/>
                <a:gd name="T20" fmla="*/ 28 w 79"/>
                <a:gd name="T21" fmla="*/ 12 h 79"/>
                <a:gd name="T22" fmla="*/ 35 w 79"/>
                <a:gd name="T23" fmla="*/ 23 h 79"/>
                <a:gd name="T24" fmla="*/ 35 w 79"/>
                <a:gd name="T25" fmla="*/ 35 h 79"/>
                <a:gd name="T26" fmla="*/ 23 w 79"/>
                <a:gd name="T27" fmla="*/ 35 h 79"/>
                <a:gd name="T28" fmla="*/ 12 w 79"/>
                <a:gd name="T29" fmla="*/ 28 h 79"/>
                <a:gd name="T30" fmla="*/ 12 w 79"/>
                <a:gd name="T31" fmla="*/ 28 h 79"/>
                <a:gd name="T32" fmla="*/ 0 w 79"/>
                <a:gd name="T33" fmla="*/ 40 h 79"/>
                <a:gd name="T34" fmla="*/ 12 w 79"/>
                <a:gd name="T35" fmla="*/ 51 h 79"/>
                <a:gd name="T36" fmla="*/ 12 w 79"/>
                <a:gd name="T37" fmla="*/ 51 h 79"/>
                <a:gd name="T38" fmla="*/ 23 w 79"/>
                <a:gd name="T39" fmla="*/ 44 h 79"/>
                <a:gd name="T40" fmla="*/ 35 w 79"/>
                <a:gd name="T41" fmla="*/ 44 h 79"/>
                <a:gd name="T42" fmla="*/ 35 w 79"/>
                <a:gd name="T43" fmla="*/ 56 h 79"/>
                <a:gd name="T44" fmla="*/ 28 w 79"/>
                <a:gd name="T45" fmla="*/ 67 h 79"/>
                <a:gd name="T46" fmla="*/ 28 w 79"/>
                <a:gd name="T47" fmla="*/ 67 h 79"/>
                <a:gd name="T48" fmla="*/ 40 w 79"/>
                <a:gd name="T49" fmla="*/ 79 h 79"/>
                <a:gd name="T50" fmla="*/ 51 w 79"/>
                <a:gd name="T51" fmla="*/ 67 h 79"/>
                <a:gd name="T52" fmla="*/ 51 w 79"/>
                <a:gd name="T53" fmla="*/ 67 h 79"/>
                <a:gd name="T54" fmla="*/ 44 w 79"/>
                <a:gd name="T55" fmla="*/ 56 h 79"/>
                <a:gd name="T56" fmla="*/ 44 w 79"/>
                <a:gd name="T57" fmla="*/ 44 h 79"/>
                <a:gd name="T58" fmla="*/ 56 w 79"/>
                <a:gd name="T59" fmla="*/ 44 h 79"/>
                <a:gd name="T60" fmla="*/ 67 w 79"/>
                <a:gd name="T61" fmla="*/ 51 h 79"/>
                <a:gd name="T62" fmla="*/ 67 w 79"/>
                <a:gd name="T63" fmla="*/ 51 h 79"/>
                <a:gd name="T64" fmla="*/ 79 w 79"/>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9">
                  <a:moveTo>
                    <a:pt x="79" y="40"/>
                  </a:moveTo>
                  <a:cubicBezTo>
                    <a:pt x="79"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40"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40"/>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9"/>
                    <a:pt x="40" y="79"/>
                  </a:cubicBezTo>
                  <a:cubicBezTo>
                    <a:pt x="46" y="79"/>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9" y="46"/>
                    <a:pt x="79"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842070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p:cNvGrpSpPr/>
          <p:nvPr userDrawn="1"/>
        </p:nvGrpSpPr>
        <p:grpSpPr>
          <a:xfrm>
            <a:off x="455296" y="16"/>
            <a:ext cx="11279504" cy="2741596"/>
            <a:chOff x="455296" y="0"/>
            <a:chExt cx="11279504" cy="289560"/>
          </a:xfrm>
        </p:grpSpPr>
        <p:sp>
          <p:nvSpPr>
            <p:cNvPr id="45" name="Rectangle 44"/>
            <p:cNvSpPr/>
            <p:nvPr/>
          </p:nvSpPr>
          <p:spPr>
            <a:xfrm>
              <a:off x="455296" y="0"/>
              <a:ext cx="6508722" cy="289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6964018" y="0"/>
              <a:ext cx="2855754" cy="289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a:xfrm>
              <a:off x="9819772" y="0"/>
              <a:ext cx="1915028" cy="2895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4" name="Group 133"/>
          <p:cNvGrpSpPr>
            <a:grpSpLocks noChangeAspect="1"/>
          </p:cNvGrpSpPr>
          <p:nvPr userDrawn="1"/>
        </p:nvGrpSpPr>
        <p:grpSpPr>
          <a:xfrm>
            <a:off x="9853495" y="46203"/>
            <a:ext cx="1854000" cy="2661516"/>
            <a:chOff x="17487900" y="958850"/>
            <a:chExt cx="714376" cy="1025525"/>
          </a:xfrm>
          <a:solidFill>
            <a:srgbClr val="FFFFFF">
              <a:alpha val="20000"/>
            </a:srgbClr>
          </a:solidFill>
        </p:grpSpPr>
        <p:sp>
          <p:nvSpPr>
            <p:cNvPr id="135" name="Freeform 865"/>
            <p:cNvSpPr>
              <a:spLocks/>
            </p:cNvSpPr>
            <p:nvPr/>
          </p:nvSpPr>
          <p:spPr bwMode="auto">
            <a:xfrm>
              <a:off x="17487900" y="958850"/>
              <a:ext cx="80963" cy="80963"/>
            </a:xfrm>
            <a:custGeom>
              <a:avLst/>
              <a:gdLst>
                <a:gd name="T0" fmla="*/ 120 w 120"/>
                <a:gd name="T1" fmla="*/ 60 h 120"/>
                <a:gd name="T2" fmla="*/ 102 w 120"/>
                <a:gd name="T3" fmla="*/ 42 h 120"/>
                <a:gd name="T4" fmla="*/ 102 w 120"/>
                <a:gd name="T5" fmla="*/ 42 h 120"/>
                <a:gd name="T6" fmla="*/ 85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5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5" y="53"/>
                  </a:cubicBezTo>
                  <a:cubicBezTo>
                    <a:pt x="67" y="53"/>
                    <a:pt x="67" y="53"/>
                    <a:pt x="67" y="53"/>
                  </a:cubicBezTo>
                  <a:cubicBezTo>
                    <a:pt x="67" y="35"/>
                    <a:pt x="67" y="35"/>
                    <a:pt x="67" y="35"/>
                  </a:cubicBezTo>
                  <a:cubicBezTo>
                    <a:pt x="73"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6" y="32"/>
                    <a:pt x="53" y="35"/>
                  </a:cubicBezTo>
                  <a:cubicBezTo>
                    <a:pt x="53" y="53"/>
                    <a:pt x="53" y="53"/>
                    <a:pt x="53" y="53"/>
                  </a:cubicBezTo>
                  <a:cubicBezTo>
                    <a:pt x="34" y="53"/>
                    <a:pt x="34" y="53"/>
                    <a:pt x="34" y="53"/>
                  </a:cubicBezTo>
                  <a:cubicBezTo>
                    <a:pt x="31"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1" y="73"/>
                    <a:pt x="34" y="67"/>
                  </a:cubicBezTo>
                  <a:cubicBezTo>
                    <a:pt x="53" y="67"/>
                    <a:pt x="53" y="67"/>
                    <a:pt x="53" y="67"/>
                  </a:cubicBezTo>
                  <a:cubicBezTo>
                    <a:pt x="53" y="86"/>
                    <a:pt x="53" y="86"/>
                    <a:pt x="53" y="86"/>
                  </a:cubicBezTo>
                  <a:cubicBezTo>
                    <a:pt x="46"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5" y="67"/>
                    <a:pt x="85" y="67"/>
                    <a:pt x="85" y="67"/>
                  </a:cubicBezTo>
                  <a:cubicBezTo>
                    <a:pt x="88" y="73"/>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Freeform 866"/>
            <p:cNvSpPr>
              <a:spLocks/>
            </p:cNvSpPr>
            <p:nvPr/>
          </p:nvSpPr>
          <p:spPr bwMode="auto">
            <a:xfrm>
              <a:off x="17645063" y="958850"/>
              <a:ext cx="80963" cy="80963"/>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7"/>
                    <a:pt x="86" y="53"/>
                  </a:cubicBezTo>
                  <a:cubicBezTo>
                    <a:pt x="67" y="53"/>
                    <a:pt x="67" y="53"/>
                    <a:pt x="67" y="53"/>
                  </a:cubicBezTo>
                  <a:cubicBezTo>
                    <a:pt x="67" y="35"/>
                    <a:pt x="67" y="35"/>
                    <a:pt x="67" y="35"/>
                  </a:cubicBezTo>
                  <a:cubicBezTo>
                    <a:pt x="74"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7" y="32"/>
                    <a:pt x="53" y="35"/>
                  </a:cubicBezTo>
                  <a:cubicBezTo>
                    <a:pt x="53" y="53"/>
                    <a:pt x="53" y="53"/>
                    <a:pt x="53" y="53"/>
                  </a:cubicBezTo>
                  <a:cubicBezTo>
                    <a:pt x="35" y="53"/>
                    <a:pt x="35" y="53"/>
                    <a:pt x="35" y="53"/>
                  </a:cubicBezTo>
                  <a:cubicBezTo>
                    <a:pt x="32" y="47"/>
                    <a:pt x="26"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6" y="78"/>
                    <a:pt x="32" y="73"/>
                    <a:pt x="35"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4" y="89"/>
                    <a:pt x="67" y="86"/>
                  </a:cubicBezTo>
                  <a:cubicBezTo>
                    <a:pt x="67" y="67"/>
                    <a:pt x="67" y="67"/>
                    <a:pt x="67" y="67"/>
                  </a:cubicBezTo>
                  <a:cubicBezTo>
                    <a:pt x="86" y="67"/>
                    <a:pt x="86" y="67"/>
                    <a:pt x="86" y="67"/>
                  </a:cubicBezTo>
                  <a:cubicBezTo>
                    <a:pt x="89" y="73"/>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Freeform 867"/>
            <p:cNvSpPr>
              <a:spLocks/>
            </p:cNvSpPr>
            <p:nvPr/>
          </p:nvSpPr>
          <p:spPr bwMode="auto">
            <a:xfrm>
              <a:off x="17803813" y="958850"/>
              <a:ext cx="80963" cy="80963"/>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6" y="53"/>
                  </a:cubicBezTo>
                  <a:cubicBezTo>
                    <a:pt x="67" y="53"/>
                    <a:pt x="67" y="53"/>
                    <a:pt x="67" y="53"/>
                  </a:cubicBezTo>
                  <a:cubicBezTo>
                    <a:pt x="67" y="35"/>
                    <a:pt x="67" y="35"/>
                    <a:pt x="67" y="35"/>
                  </a:cubicBezTo>
                  <a:cubicBezTo>
                    <a:pt x="73"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7" y="32"/>
                    <a:pt x="53" y="35"/>
                  </a:cubicBezTo>
                  <a:cubicBezTo>
                    <a:pt x="53" y="53"/>
                    <a:pt x="53" y="53"/>
                    <a:pt x="53" y="53"/>
                  </a:cubicBezTo>
                  <a:cubicBezTo>
                    <a:pt x="34" y="53"/>
                    <a:pt x="34" y="53"/>
                    <a:pt x="34" y="53"/>
                  </a:cubicBezTo>
                  <a:cubicBezTo>
                    <a:pt x="32"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2" y="73"/>
                    <a:pt x="34"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6" y="67"/>
                    <a:pt x="86" y="67"/>
                    <a:pt x="86" y="67"/>
                  </a:cubicBezTo>
                  <a:cubicBezTo>
                    <a:pt x="88" y="73"/>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 name="Freeform 868"/>
            <p:cNvSpPr>
              <a:spLocks/>
            </p:cNvSpPr>
            <p:nvPr/>
          </p:nvSpPr>
          <p:spPr bwMode="auto">
            <a:xfrm>
              <a:off x="17962563" y="958850"/>
              <a:ext cx="80963" cy="80963"/>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3 w 120"/>
                <a:gd name="T19" fmla="*/ 18 h 120"/>
                <a:gd name="T20" fmla="*/ 43 w 120"/>
                <a:gd name="T21" fmla="*/ 18 h 120"/>
                <a:gd name="T22" fmla="*/ 54 w 120"/>
                <a:gd name="T23" fmla="*/ 35 h 120"/>
                <a:gd name="T24" fmla="*/ 54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4 w 120"/>
                <a:gd name="T41" fmla="*/ 67 h 120"/>
                <a:gd name="T42" fmla="*/ 54 w 120"/>
                <a:gd name="T43" fmla="*/ 86 h 120"/>
                <a:gd name="T44" fmla="*/ 43 w 120"/>
                <a:gd name="T45" fmla="*/ 102 h 120"/>
                <a:gd name="T46" fmla="*/ 43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7"/>
                    <a:pt x="86" y="53"/>
                  </a:cubicBezTo>
                  <a:cubicBezTo>
                    <a:pt x="67" y="53"/>
                    <a:pt x="67" y="53"/>
                    <a:pt x="67" y="53"/>
                  </a:cubicBezTo>
                  <a:cubicBezTo>
                    <a:pt x="67" y="35"/>
                    <a:pt x="67" y="35"/>
                    <a:pt x="67" y="35"/>
                  </a:cubicBezTo>
                  <a:cubicBezTo>
                    <a:pt x="74" y="32"/>
                    <a:pt x="78" y="25"/>
                    <a:pt x="78" y="18"/>
                  </a:cubicBezTo>
                  <a:cubicBezTo>
                    <a:pt x="78" y="18"/>
                    <a:pt x="78" y="18"/>
                    <a:pt x="78" y="18"/>
                  </a:cubicBezTo>
                  <a:cubicBezTo>
                    <a:pt x="78" y="8"/>
                    <a:pt x="70" y="0"/>
                    <a:pt x="60" y="0"/>
                  </a:cubicBezTo>
                  <a:cubicBezTo>
                    <a:pt x="51" y="0"/>
                    <a:pt x="43" y="8"/>
                    <a:pt x="43" y="18"/>
                  </a:cubicBezTo>
                  <a:cubicBezTo>
                    <a:pt x="43" y="18"/>
                    <a:pt x="43" y="18"/>
                    <a:pt x="43" y="18"/>
                  </a:cubicBezTo>
                  <a:cubicBezTo>
                    <a:pt x="43" y="25"/>
                    <a:pt x="47" y="32"/>
                    <a:pt x="54" y="35"/>
                  </a:cubicBezTo>
                  <a:cubicBezTo>
                    <a:pt x="54" y="53"/>
                    <a:pt x="54" y="53"/>
                    <a:pt x="54" y="53"/>
                  </a:cubicBezTo>
                  <a:cubicBezTo>
                    <a:pt x="35" y="53"/>
                    <a:pt x="35" y="53"/>
                    <a:pt x="35" y="53"/>
                  </a:cubicBezTo>
                  <a:cubicBezTo>
                    <a:pt x="32" y="47"/>
                    <a:pt x="26"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6" y="78"/>
                    <a:pt x="32" y="73"/>
                    <a:pt x="35" y="67"/>
                  </a:cubicBezTo>
                  <a:cubicBezTo>
                    <a:pt x="54" y="67"/>
                    <a:pt x="54" y="67"/>
                    <a:pt x="54" y="67"/>
                  </a:cubicBezTo>
                  <a:cubicBezTo>
                    <a:pt x="54" y="86"/>
                    <a:pt x="54" y="86"/>
                    <a:pt x="54" y="86"/>
                  </a:cubicBezTo>
                  <a:cubicBezTo>
                    <a:pt x="47" y="89"/>
                    <a:pt x="43" y="95"/>
                    <a:pt x="43" y="102"/>
                  </a:cubicBezTo>
                  <a:cubicBezTo>
                    <a:pt x="43" y="102"/>
                    <a:pt x="43" y="102"/>
                    <a:pt x="43" y="102"/>
                  </a:cubicBezTo>
                  <a:cubicBezTo>
                    <a:pt x="43" y="112"/>
                    <a:pt x="51" y="120"/>
                    <a:pt x="60" y="120"/>
                  </a:cubicBezTo>
                  <a:cubicBezTo>
                    <a:pt x="70" y="120"/>
                    <a:pt x="78" y="112"/>
                    <a:pt x="78" y="102"/>
                  </a:cubicBezTo>
                  <a:cubicBezTo>
                    <a:pt x="78" y="102"/>
                    <a:pt x="78" y="102"/>
                    <a:pt x="78" y="102"/>
                  </a:cubicBezTo>
                  <a:cubicBezTo>
                    <a:pt x="78" y="95"/>
                    <a:pt x="74" y="89"/>
                    <a:pt x="67" y="86"/>
                  </a:cubicBezTo>
                  <a:cubicBezTo>
                    <a:pt x="67" y="67"/>
                    <a:pt x="67" y="67"/>
                    <a:pt x="67" y="67"/>
                  </a:cubicBezTo>
                  <a:cubicBezTo>
                    <a:pt x="86" y="67"/>
                    <a:pt x="86" y="67"/>
                    <a:pt x="86" y="67"/>
                  </a:cubicBezTo>
                  <a:cubicBezTo>
                    <a:pt x="89" y="73"/>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Freeform 869"/>
            <p:cNvSpPr>
              <a:spLocks/>
            </p:cNvSpPr>
            <p:nvPr/>
          </p:nvSpPr>
          <p:spPr bwMode="auto">
            <a:xfrm>
              <a:off x="18121313" y="958850"/>
              <a:ext cx="80963" cy="80963"/>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6" y="53"/>
                  </a:cubicBezTo>
                  <a:cubicBezTo>
                    <a:pt x="67" y="53"/>
                    <a:pt x="67" y="53"/>
                    <a:pt x="67" y="53"/>
                  </a:cubicBezTo>
                  <a:cubicBezTo>
                    <a:pt x="67" y="35"/>
                    <a:pt x="67" y="35"/>
                    <a:pt x="67" y="35"/>
                  </a:cubicBezTo>
                  <a:cubicBezTo>
                    <a:pt x="73"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7" y="32"/>
                    <a:pt x="53" y="35"/>
                  </a:cubicBezTo>
                  <a:cubicBezTo>
                    <a:pt x="53" y="53"/>
                    <a:pt x="53" y="53"/>
                    <a:pt x="53" y="53"/>
                  </a:cubicBezTo>
                  <a:cubicBezTo>
                    <a:pt x="34" y="53"/>
                    <a:pt x="34" y="53"/>
                    <a:pt x="34" y="53"/>
                  </a:cubicBezTo>
                  <a:cubicBezTo>
                    <a:pt x="32"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2" y="73"/>
                    <a:pt x="34"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6" y="67"/>
                    <a:pt x="86" y="67"/>
                    <a:pt x="86" y="67"/>
                  </a:cubicBezTo>
                  <a:cubicBezTo>
                    <a:pt x="88" y="73"/>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Freeform 870"/>
            <p:cNvSpPr>
              <a:spLocks/>
            </p:cNvSpPr>
            <p:nvPr/>
          </p:nvSpPr>
          <p:spPr bwMode="auto">
            <a:xfrm>
              <a:off x="17487900" y="1116013"/>
              <a:ext cx="80963" cy="80963"/>
            </a:xfrm>
            <a:custGeom>
              <a:avLst/>
              <a:gdLst>
                <a:gd name="T0" fmla="*/ 120 w 120"/>
                <a:gd name="T1" fmla="*/ 60 h 120"/>
                <a:gd name="T2" fmla="*/ 102 w 120"/>
                <a:gd name="T3" fmla="*/ 42 h 120"/>
                <a:gd name="T4" fmla="*/ 102 w 120"/>
                <a:gd name="T5" fmla="*/ 42 h 120"/>
                <a:gd name="T6" fmla="*/ 85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5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5" y="53"/>
                  </a:cubicBezTo>
                  <a:cubicBezTo>
                    <a:pt x="67" y="53"/>
                    <a:pt x="67" y="53"/>
                    <a:pt x="67" y="53"/>
                  </a:cubicBezTo>
                  <a:cubicBezTo>
                    <a:pt x="67" y="35"/>
                    <a:pt x="67" y="35"/>
                    <a:pt x="67" y="35"/>
                  </a:cubicBezTo>
                  <a:cubicBezTo>
                    <a:pt x="73"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6" y="32"/>
                    <a:pt x="53" y="35"/>
                  </a:cubicBezTo>
                  <a:cubicBezTo>
                    <a:pt x="53" y="53"/>
                    <a:pt x="53" y="53"/>
                    <a:pt x="53" y="53"/>
                  </a:cubicBezTo>
                  <a:cubicBezTo>
                    <a:pt x="34" y="53"/>
                    <a:pt x="34" y="53"/>
                    <a:pt x="34" y="53"/>
                  </a:cubicBezTo>
                  <a:cubicBezTo>
                    <a:pt x="31"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1" y="74"/>
                    <a:pt x="34" y="67"/>
                  </a:cubicBezTo>
                  <a:cubicBezTo>
                    <a:pt x="53" y="67"/>
                    <a:pt x="53" y="67"/>
                    <a:pt x="53" y="67"/>
                  </a:cubicBezTo>
                  <a:cubicBezTo>
                    <a:pt x="53" y="86"/>
                    <a:pt x="53" y="86"/>
                    <a:pt x="53" y="86"/>
                  </a:cubicBezTo>
                  <a:cubicBezTo>
                    <a:pt x="46"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5" y="67"/>
                    <a:pt x="85" y="67"/>
                    <a:pt x="85"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Freeform 871"/>
            <p:cNvSpPr>
              <a:spLocks/>
            </p:cNvSpPr>
            <p:nvPr/>
          </p:nvSpPr>
          <p:spPr bwMode="auto">
            <a:xfrm>
              <a:off x="17645063" y="1116013"/>
              <a:ext cx="80963" cy="80963"/>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7"/>
                    <a:pt x="86" y="53"/>
                  </a:cubicBezTo>
                  <a:cubicBezTo>
                    <a:pt x="67" y="53"/>
                    <a:pt x="67" y="53"/>
                    <a:pt x="67" y="53"/>
                  </a:cubicBezTo>
                  <a:cubicBezTo>
                    <a:pt x="67" y="35"/>
                    <a:pt x="67" y="35"/>
                    <a:pt x="67" y="35"/>
                  </a:cubicBezTo>
                  <a:cubicBezTo>
                    <a:pt x="74"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7" y="32"/>
                    <a:pt x="53" y="35"/>
                  </a:cubicBezTo>
                  <a:cubicBezTo>
                    <a:pt x="53" y="53"/>
                    <a:pt x="53" y="53"/>
                    <a:pt x="53" y="53"/>
                  </a:cubicBezTo>
                  <a:cubicBezTo>
                    <a:pt x="35" y="53"/>
                    <a:pt x="35" y="53"/>
                    <a:pt x="35" y="53"/>
                  </a:cubicBezTo>
                  <a:cubicBezTo>
                    <a:pt x="32" y="47"/>
                    <a:pt x="26"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6" y="78"/>
                    <a:pt x="32" y="74"/>
                    <a:pt x="35"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Freeform 872"/>
            <p:cNvSpPr>
              <a:spLocks/>
            </p:cNvSpPr>
            <p:nvPr/>
          </p:nvSpPr>
          <p:spPr bwMode="auto">
            <a:xfrm>
              <a:off x="17803813" y="1116013"/>
              <a:ext cx="80963" cy="80963"/>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6" y="53"/>
                  </a:cubicBezTo>
                  <a:cubicBezTo>
                    <a:pt x="67" y="53"/>
                    <a:pt x="67" y="53"/>
                    <a:pt x="67" y="53"/>
                  </a:cubicBezTo>
                  <a:cubicBezTo>
                    <a:pt x="67" y="35"/>
                    <a:pt x="67" y="35"/>
                    <a:pt x="67" y="35"/>
                  </a:cubicBezTo>
                  <a:cubicBezTo>
                    <a:pt x="73"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7" y="32"/>
                    <a:pt x="53" y="35"/>
                  </a:cubicBezTo>
                  <a:cubicBezTo>
                    <a:pt x="53" y="53"/>
                    <a:pt x="53" y="53"/>
                    <a:pt x="53" y="53"/>
                  </a:cubicBezTo>
                  <a:cubicBezTo>
                    <a:pt x="34" y="53"/>
                    <a:pt x="34" y="53"/>
                    <a:pt x="34" y="53"/>
                  </a:cubicBezTo>
                  <a:cubicBezTo>
                    <a:pt x="32"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873"/>
            <p:cNvSpPr>
              <a:spLocks/>
            </p:cNvSpPr>
            <p:nvPr/>
          </p:nvSpPr>
          <p:spPr bwMode="auto">
            <a:xfrm>
              <a:off x="17962563" y="1116013"/>
              <a:ext cx="80963" cy="80963"/>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3 w 120"/>
                <a:gd name="T19" fmla="*/ 18 h 120"/>
                <a:gd name="T20" fmla="*/ 43 w 120"/>
                <a:gd name="T21" fmla="*/ 18 h 120"/>
                <a:gd name="T22" fmla="*/ 54 w 120"/>
                <a:gd name="T23" fmla="*/ 35 h 120"/>
                <a:gd name="T24" fmla="*/ 54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4 w 120"/>
                <a:gd name="T41" fmla="*/ 67 h 120"/>
                <a:gd name="T42" fmla="*/ 54 w 120"/>
                <a:gd name="T43" fmla="*/ 86 h 120"/>
                <a:gd name="T44" fmla="*/ 43 w 120"/>
                <a:gd name="T45" fmla="*/ 102 h 120"/>
                <a:gd name="T46" fmla="*/ 43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7"/>
                    <a:pt x="86" y="53"/>
                  </a:cubicBezTo>
                  <a:cubicBezTo>
                    <a:pt x="67" y="53"/>
                    <a:pt x="67" y="53"/>
                    <a:pt x="67" y="53"/>
                  </a:cubicBezTo>
                  <a:cubicBezTo>
                    <a:pt x="67" y="35"/>
                    <a:pt x="67" y="35"/>
                    <a:pt x="67" y="35"/>
                  </a:cubicBezTo>
                  <a:cubicBezTo>
                    <a:pt x="74" y="32"/>
                    <a:pt x="78" y="25"/>
                    <a:pt x="78" y="18"/>
                  </a:cubicBezTo>
                  <a:cubicBezTo>
                    <a:pt x="78" y="18"/>
                    <a:pt x="78" y="18"/>
                    <a:pt x="78" y="18"/>
                  </a:cubicBezTo>
                  <a:cubicBezTo>
                    <a:pt x="78" y="8"/>
                    <a:pt x="70" y="0"/>
                    <a:pt x="60" y="0"/>
                  </a:cubicBezTo>
                  <a:cubicBezTo>
                    <a:pt x="51" y="0"/>
                    <a:pt x="43" y="8"/>
                    <a:pt x="43" y="18"/>
                  </a:cubicBezTo>
                  <a:cubicBezTo>
                    <a:pt x="43" y="18"/>
                    <a:pt x="43" y="18"/>
                    <a:pt x="43" y="18"/>
                  </a:cubicBezTo>
                  <a:cubicBezTo>
                    <a:pt x="43" y="25"/>
                    <a:pt x="47" y="32"/>
                    <a:pt x="54" y="35"/>
                  </a:cubicBezTo>
                  <a:cubicBezTo>
                    <a:pt x="54" y="53"/>
                    <a:pt x="54" y="53"/>
                    <a:pt x="54" y="53"/>
                  </a:cubicBezTo>
                  <a:cubicBezTo>
                    <a:pt x="35" y="53"/>
                    <a:pt x="35" y="53"/>
                    <a:pt x="35" y="53"/>
                  </a:cubicBezTo>
                  <a:cubicBezTo>
                    <a:pt x="32" y="47"/>
                    <a:pt x="26"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6" y="78"/>
                    <a:pt x="32" y="74"/>
                    <a:pt x="35" y="67"/>
                  </a:cubicBezTo>
                  <a:cubicBezTo>
                    <a:pt x="54" y="67"/>
                    <a:pt x="54" y="67"/>
                    <a:pt x="54" y="67"/>
                  </a:cubicBezTo>
                  <a:cubicBezTo>
                    <a:pt x="54" y="86"/>
                    <a:pt x="54" y="86"/>
                    <a:pt x="54" y="86"/>
                  </a:cubicBezTo>
                  <a:cubicBezTo>
                    <a:pt x="47" y="89"/>
                    <a:pt x="43" y="95"/>
                    <a:pt x="43" y="102"/>
                  </a:cubicBezTo>
                  <a:cubicBezTo>
                    <a:pt x="43" y="102"/>
                    <a:pt x="43" y="102"/>
                    <a:pt x="43" y="102"/>
                  </a:cubicBezTo>
                  <a:cubicBezTo>
                    <a:pt x="43" y="112"/>
                    <a:pt x="51" y="120"/>
                    <a:pt x="60" y="120"/>
                  </a:cubicBezTo>
                  <a:cubicBezTo>
                    <a:pt x="70" y="120"/>
                    <a:pt x="78" y="112"/>
                    <a:pt x="78" y="102"/>
                  </a:cubicBezTo>
                  <a:cubicBezTo>
                    <a:pt x="78" y="102"/>
                    <a:pt x="78" y="102"/>
                    <a:pt x="78" y="102"/>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874"/>
            <p:cNvSpPr>
              <a:spLocks/>
            </p:cNvSpPr>
            <p:nvPr/>
          </p:nvSpPr>
          <p:spPr bwMode="auto">
            <a:xfrm>
              <a:off x="18121313" y="1116013"/>
              <a:ext cx="80963" cy="80963"/>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6" y="53"/>
                  </a:cubicBezTo>
                  <a:cubicBezTo>
                    <a:pt x="67" y="53"/>
                    <a:pt x="67" y="53"/>
                    <a:pt x="67" y="53"/>
                  </a:cubicBezTo>
                  <a:cubicBezTo>
                    <a:pt x="67" y="35"/>
                    <a:pt x="67" y="35"/>
                    <a:pt x="67" y="35"/>
                  </a:cubicBezTo>
                  <a:cubicBezTo>
                    <a:pt x="73"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7" y="32"/>
                    <a:pt x="53" y="35"/>
                  </a:cubicBezTo>
                  <a:cubicBezTo>
                    <a:pt x="53" y="53"/>
                    <a:pt x="53" y="53"/>
                    <a:pt x="53" y="53"/>
                  </a:cubicBezTo>
                  <a:cubicBezTo>
                    <a:pt x="34" y="53"/>
                    <a:pt x="34" y="53"/>
                    <a:pt x="34" y="53"/>
                  </a:cubicBezTo>
                  <a:cubicBezTo>
                    <a:pt x="32"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875"/>
            <p:cNvSpPr>
              <a:spLocks/>
            </p:cNvSpPr>
            <p:nvPr/>
          </p:nvSpPr>
          <p:spPr bwMode="auto">
            <a:xfrm>
              <a:off x="17487900" y="1274763"/>
              <a:ext cx="80963" cy="79375"/>
            </a:xfrm>
            <a:custGeom>
              <a:avLst/>
              <a:gdLst>
                <a:gd name="T0" fmla="*/ 120 w 120"/>
                <a:gd name="T1" fmla="*/ 60 h 120"/>
                <a:gd name="T2" fmla="*/ 102 w 120"/>
                <a:gd name="T3" fmla="*/ 42 h 120"/>
                <a:gd name="T4" fmla="*/ 102 w 120"/>
                <a:gd name="T5" fmla="*/ 42 h 120"/>
                <a:gd name="T6" fmla="*/ 85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5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5" y="53"/>
                  </a:cubicBezTo>
                  <a:cubicBezTo>
                    <a:pt x="67" y="53"/>
                    <a:pt x="67" y="53"/>
                    <a:pt x="67" y="53"/>
                  </a:cubicBezTo>
                  <a:cubicBezTo>
                    <a:pt x="67" y="35"/>
                    <a:pt x="67" y="35"/>
                    <a:pt x="67" y="35"/>
                  </a:cubicBezTo>
                  <a:cubicBezTo>
                    <a:pt x="73"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6" y="32"/>
                    <a:pt x="53" y="35"/>
                  </a:cubicBezTo>
                  <a:cubicBezTo>
                    <a:pt x="53" y="53"/>
                    <a:pt x="53" y="53"/>
                    <a:pt x="53" y="53"/>
                  </a:cubicBezTo>
                  <a:cubicBezTo>
                    <a:pt x="34" y="53"/>
                    <a:pt x="34" y="53"/>
                    <a:pt x="34" y="53"/>
                  </a:cubicBezTo>
                  <a:cubicBezTo>
                    <a:pt x="31"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1" y="74"/>
                    <a:pt x="34" y="67"/>
                  </a:cubicBezTo>
                  <a:cubicBezTo>
                    <a:pt x="53" y="67"/>
                    <a:pt x="53" y="67"/>
                    <a:pt x="53" y="67"/>
                  </a:cubicBezTo>
                  <a:cubicBezTo>
                    <a:pt x="53" y="86"/>
                    <a:pt x="53" y="86"/>
                    <a:pt x="53" y="86"/>
                  </a:cubicBezTo>
                  <a:cubicBezTo>
                    <a:pt x="46"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5" y="67"/>
                    <a:pt x="85" y="67"/>
                    <a:pt x="85"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876"/>
            <p:cNvSpPr>
              <a:spLocks/>
            </p:cNvSpPr>
            <p:nvPr/>
          </p:nvSpPr>
          <p:spPr bwMode="auto">
            <a:xfrm>
              <a:off x="17645063" y="1274763"/>
              <a:ext cx="80963" cy="79375"/>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7"/>
                    <a:pt x="86" y="53"/>
                  </a:cubicBezTo>
                  <a:cubicBezTo>
                    <a:pt x="67" y="53"/>
                    <a:pt x="67" y="53"/>
                    <a:pt x="67" y="53"/>
                  </a:cubicBezTo>
                  <a:cubicBezTo>
                    <a:pt x="67" y="35"/>
                    <a:pt x="67" y="35"/>
                    <a:pt x="67" y="35"/>
                  </a:cubicBezTo>
                  <a:cubicBezTo>
                    <a:pt x="74"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7" y="32"/>
                    <a:pt x="53" y="35"/>
                  </a:cubicBezTo>
                  <a:cubicBezTo>
                    <a:pt x="53" y="53"/>
                    <a:pt x="53" y="53"/>
                    <a:pt x="53" y="53"/>
                  </a:cubicBezTo>
                  <a:cubicBezTo>
                    <a:pt x="35" y="53"/>
                    <a:pt x="35" y="53"/>
                    <a:pt x="35" y="53"/>
                  </a:cubicBezTo>
                  <a:cubicBezTo>
                    <a:pt x="32" y="47"/>
                    <a:pt x="26"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6" y="78"/>
                    <a:pt x="32" y="74"/>
                    <a:pt x="35"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877"/>
            <p:cNvSpPr>
              <a:spLocks/>
            </p:cNvSpPr>
            <p:nvPr/>
          </p:nvSpPr>
          <p:spPr bwMode="auto">
            <a:xfrm>
              <a:off x="17803813" y="1274763"/>
              <a:ext cx="80963" cy="79375"/>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6" y="53"/>
                  </a:cubicBezTo>
                  <a:cubicBezTo>
                    <a:pt x="67" y="53"/>
                    <a:pt x="67" y="53"/>
                    <a:pt x="67" y="53"/>
                  </a:cubicBezTo>
                  <a:cubicBezTo>
                    <a:pt x="67" y="35"/>
                    <a:pt x="67" y="35"/>
                    <a:pt x="67" y="35"/>
                  </a:cubicBezTo>
                  <a:cubicBezTo>
                    <a:pt x="73"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7" y="32"/>
                    <a:pt x="53" y="35"/>
                  </a:cubicBezTo>
                  <a:cubicBezTo>
                    <a:pt x="53" y="53"/>
                    <a:pt x="53" y="53"/>
                    <a:pt x="53" y="53"/>
                  </a:cubicBezTo>
                  <a:cubicBezTo>
                    <a:pt x="34" y="53"/>
                    <a:pt x="34" y="53"/>
                    <a:pt x="34" y="53"/>
                  </a:cubicBezTo>
                  <a:cubicBezTo>
                    <a:pt x="32"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Freeform 878"/>
            <p:cNvSpPr>
              <a:spLocks/>
            </p:cNvSpPr>
            <p:nvPr/>
          </p:nvSpPr>
          <p:spPr bwMode="auto">
            <a:xfrm>
              <a:off x="17962563" y="1274763"/>
              <a:ext cx="80963" cy="79375"/>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3 w 120"/>
                <a:gd name="T19" fmla="*/ 18 h 120"/>
                <a:gd name="T20" fmla="*/ 43 w 120"/>
                <a:gd name="T21" fmla="*/ 18 h 120"/>
                <a:gd name="T22" fmla="*/ 54 w 120"/>
                <a:gd name="T23" fmla="*/ 35 h 120"/>
                <a:gd name="T24" fmla="*/ 54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4 w 120"/>
                <a:gd name="T41" fmla="*/ 67 h 120"/>
                <a:gd name="T42" fmla="*/ 54 w 120"/>
                <a:gd name="T43" fmla="*/ 86 h 120"/>
                <a:gd name="T44" fmla="*/ 43 w 120"/>
                <a:gd name="T45" fmla="*/ 102 h 120"/>
                <a:gd name="T46" fmla="*/ 43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7"/>
                    <a:pt x="86" y="53"/>
                  </a:cubicBezTo>
                  <a:cubicBezTo>
                    <a:pt x="67" y="53"/>
                    <a:pt x="67" y="53"/>
                    <a:pt x="67" y="53"/>
                  </a:cubicBezTo>
                  <a:cubicBezTo>
                    <a:pt x="67" y="35"/>
                    <a:pt x="67" y="35"/>
                    <a:pt x="67" y="35"/>
                  </a:cubicBezTo>
                  <a:cubicBezTo>
                    <a:pt x="74" y="32"/>
                    <a:pt x="78" y="26"/>
                    <a:pt x="78" y="18"/>
                  </a:cubicBezTo>
                  <a:cubicBezTo>
                    <a:pt x="78" y="18"/>
                    <a:pt x="78" y="18"/>
                    <a:pt x="78" y="18"/>
                  </a:cubicBezTo>
                  <a:cubicBezTo>
                    <a:pt x="78" y="8"/>
                    <a:pt x="70" y="0"/>
                    <a:pt x="60" y="0"/>
                  </a:cubicBezTo>
                  <a:cubicBezTo>
                    <a:pt x="51" y="0"/>
                    <a:pt x="43" y="8"/>
                    <a:pt x="43" y="18"/>
                  </a:cubicBezTo>
                  <a:cubicBezTo>
                    <a:pt x="43" y="18"/>
                    <a:pt x="43" y="18"/>
                    <a:pt x="43" y="18"/>
                  </a:cubicBezTo>
                  <a:cubicBezTo>
                    <a:pt x="43" y="26"/>
                    <a:pt x="47" y="32"/>
                    <a:pt x="54" y="35"/>
                  </a:cubicBezTo>
                  <a:cubicBezTo>
                    <a:pt x="54" y="53"/>
                    <a:pt x="54" y="53"/>
                    <a:pt x="54" y="53"/>
                  </a:cubicBezTo>
                  <a:cubicBezTo>
                    <a:pt x="35" y="53"/>
                    <a:pt x="35" y="53"/>
                    <a:pt x="35" y="53"/>
                  </a:cubicBezTo>
                  <a:cubicBezTo>
                    <a:pt x="32" y="47"/>
                    <a:pt x="26"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6" y="78"/>
                    <a:pt x="32" y="74"/>
                    <a:pt x="35" y="67"/>
                  </a:cubicBezTo>
                  <a:cubicBezTo>
                    <a:pt x="54" y="67"/>
                    <a:pt x="54" y="67"/>
                    <a:pt x="54" y="67"/>
                  </a:cubicBezTo>
                  <a:cubicBezTo>
                    <a:pt x="54" y="86"/>
                    <a:pt x="54" y="86"/>
                    <a:pt x="54" y="86"/>
                  </a:cubicBezTo>
                  <a:cubicBezTo>
                    <a:pt x="47" y="89"/>
                    <a:pt x="43" y="95"/>
                    <a:pt x="43" y="102"/>
                  </a:cubicBezTo>
                  <a:cubicBezTo>
                    <a:pt x="43" y="102"/>
                    <a:pt x="43" y="102"/>
                    <a:pt x="43" y="102"/>
                  </a:cubicBezTo>
                  <a:cubicBezTo>
                    <a:pt x="43" y="112"/>
                    <a:pt x="51" y="120"/>
                    <a:pt x="60" y="120"/>
                  </a:cubicBezTo>
                  <a:cubicBezTo>
                    <a:pt x="70" y="120"/>
                    <a:pt x="78" y="112"/>
                    <a:pt x="78" y="102"/>
                  </a:cubicBezTo>
                  <a:cubicBezTo>
                    <a:pt x="78" y="102"/>
                    <a:pt x="78" y="102"/>
                    <a:pt x="78" y="102"/>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Freeform 879"/>
            <p:cNvSpPr>
              <a:spLocks/>
            </p:cNvSpPr>
            <p:nvPr/>
          </p:nvSpPr>
          <p:spPr bwMode="auto">
            <a:xfrm>
              <a:off x="18121313" y="1274763"/>
              <a:ext cx="80963" cy="79375"/>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6" y="53"/>
                  </a:cubicBezTo>
                  <a:cubicBezTo>
                    <a:pt x="67" y="53"/>
                    <a:pt x="67" y="53"/>
                    <a:pt x="67" y="53"/>
                  </a:cubicBezTo>
                  <a:cubicBezTo>
                    <a:pt x="67" y="35"/>
                    <a:pt x="67" y="35"/>
                    <a:pt x="67" y="35"/>
                  </a:cubicBezTo>
                  <a:cubicBezTo>
                    <a:pt x="73"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7" y="32"/>
                    <a:pt x="53" y="35"/>
                  </a:cubicBezTo>
                  <a:cubicBezTo>
                    <a:pt x="53" y="53"/>
                    <a:pt x="53" y="53"/>
                    <a:pt x="53" y="53"/>
                  </a:cubicBezTo>
                  <a:cubicBezTo>
                    <a:pt x="34" y="53"/>
                    <a:pt x="34" y="53"/>
                    <a:pt x="34" y="53"/>
                  </a:cubicBezTo>
                  <a:cubicBezTo>
                    <a:pt x="32"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880"/>
            <p:cNvSpPr>
              <a:spLocks/>
            </p:cNvSpPr>
            <p:nvPr/>
          </p:nvSpPr>
          <p:spPr bwMode="auto">
            <a:xfrm>
              <a:off x="17487900" y="1431925"/>
              <a:ext cx="80963" cy="80963"/>
            </a:xfrm>
            <a:custGeom>
              <a:avLst/>
              <a:gdLst>
                <a:gd name="T0" fmla="*/ 120 w 120"/>
                <a:gd name="T1" fmla="*/ 60 h 120"/>
                <a:gd name="T2" fmla="*/ 102 w 120"/>
                <a:gd name="T3" fmla="*/ 42 h 120"/>
                <a:gd name="T4" fmla="*/ 102 w 120"/>
                <a:gd name="T5" fmla="*/ 42 h 120"/>
                <a:gd name="T6" fmla="*/ 85 w 120"/>
                <a:gd name="T7" fmla="*/ 54 h 120"/>
                <a:gd name="T8" fmla="*/ 67 w 120"/>
                <a:gd name="T9" fmla="*/ 54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4 h 120"/>
                <a:gd name="T26" fmla="*/ 34 w 120"/>
                <a:gd name="T27" fmla="*/ 54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3 h 120"/>
                <a:gd name="T46" fmla="*/ 42 w 120"/>
                <a:gd name="T47" fmla="*/ 103 h 120"/>
                <a:gd name="T48" fmla="*/ 60 w 120"/>
                <a:gd name="T49" fmla="*/ 120 h 120"/>
                <a:gd name="T50" fmla="*/ 78 w 120"/>
                <a:gd name="T51" fmla="*/ 103 h 120"/>
                <a:gd name="T52" fmla="*/ 78 w 120"/>
                <a:gd name="T53" fmla="*/ 103 h 120"/>
                <a:gd name="T54" fmla="*/ 67 w 120"/>
                <a:gd name="T55" fmla="*/ 86 h 120"/>
                <a:gd name="T56" fmla="*/ 67 w 120"/>
                <a:gd name="T57" fmla="*/ 67 h 120"/>
                <a:gd name="T58" fmla="*/ 85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1"/>
                    <a:pt x="112" y="42"/>
                    <a:pt x="102" y="42"/>
                  </a:cubicBezTo>
                  <a:cubicBezTo>
                    <a:pt x="102" y="42"/>
                    <a:pt x="102" y="42"/>
                    <a:pt x="102" y="42"/>
                  </a:cubicBezTo>
                  <a:cubicBezTo>
                    <a:pt x="95" y="42"/>
                    <a:pt x="88" y="47"/>
                    <a:pt x="85" y="54"/>
                  </a:cubicBezTo>
                  <a:cubicBezTo>
                    <a:pt x="67" y="54"/>
                    <a:pt x="67" y="54"/>
                    <a:pt x="67" y="54"/>
                  </a:cubicBezTo>
                  <a:cubicBezTo>
                    <a:pt x="67" y="35"/>
                    <a:pt x="67" y="35"/>
                    <a:pt x="67" y="35"/>
                  </a:cubicBezTo>
                  <a:cubicBezTo>
                    <a:pt x="73"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6" y="32"/>
                    <a:pt x="53" y="35"/>
                  </a:cubicBezTo>
                  <a:cubicBezTo>
                    <a:pt x="53" y="54"/>
                    <a:pt x="53" y="54"/>
                    <a:pt x="53" y="54"/>
                  </a:cubicBezTo>
                  <a:cubicBezTo>
                    <a:pt x="34" y="54"/>
                    <a:pt x="34" y="54"/>
                    <a:pt x="34" y="54"/>
                  </a:cubicBezTo>
                  <a:cubicBezTo>
                    <a:pt x="31" y="47"/>
                    <a:pt x="25" y="42"/>
                    <a:pt x="18" y="42"/>
                  </a:cubicBezTo>
                  <a:cubicBezTo>
                    <a:pt x="18" y="42"/>
                    <a:pt x="18" y="42"/>
                    <a:pt x="18" y="42"/>
                  </a:cubicBezTo>
                  <a:cubicBezTo>
                    <a:pt x="8" y="42"/>
                    <a:pt x="0" y="51"/>
                    <a:pt x="0" y="60"/>
                  </a:cubicBezTo>
                  <a:cubicBezTo>
                    <a:pt x="0" y="70"/>
                    <a:pt x="8" y="78"/>
                    <a:pt x="18" y="78"/>
                  </a:cubicBezTo>
                  <a:cubicBezTo>
                    <a:pt x="18" y="78"/>
                    <a:pt x="18" y="78"/>
                    <a:pt x="18" y="78"/>
                  </a:cubicBezTo>
                  <a:cubicBezTo>
                    <a:pt x="25" y="78"/>
                    <a:pt x="31" y="74"/>
                    <a:pt x="34" y="67"/>
                  </a:cubicBezTo>
                  <a:cubicBezTo>
                    <a:pt x="53" y="67"/>
                    <a:pt x="53" y="67"/>
                    <a:pt x="53" y="67"/>
                  </a:cubicBezTo>
                  <a:cubicBezTo>
                    <a:pt x="53" y="86"/>
                    <a:pt x="53" y="86"/>
                    <a:pt x="53" y="86"/>
                  </a:cubicBezTo>
                  <a:cubicBezTo>
                    <a:pt x="46" y="89"/>
                    <a:pt x="42" y="95"/>
                    <a:pt x="42" y="103"/>
                  </a:cubicBezTo>
                  <a:cubicBezTo>
                    <a:pt x="42" y="103"/>
                    <a:pt x="42" y="103"/>
                    <a:pt x="42" y="103"/>
                  </a:cubicBezTo>
                  <a:cubicBezTo>
                    <a:pt x="42" y="112"/>
                    <a:pt x="50" y="120"/>
                    <a:pt x="60" y="120"/>
                  </a:cubicBezTo>
                  <a:cubicBezTo>
                    <a:pt x="70" y="120"/>
                    <a:pt x="78" y="112"/>
                    <a:pt x="78" y="103"/>
                  </a:cubicBezTo>
                  <a:cubicBezTo>
                    <a:pt x="78" y="103"/>
                    <a:pt x="78" y="103"/>
                    <a:pt x="78" y="103"/>
                  </a:cubicBezTo>
                  <a:cubicBezTo>
                    <a:pt x="78" y="95"/>
                    <a:pt x="73" y="89"/>
                    <a:pt x="67" y="86"/>
                  </a:cubicBezTo>
                  <a:cubicBezTo>
                    <a:pt x="67" y="67"/>
                    <a:pt x="67" y="67"/>
                    <a:pt x="67" y="67"/>
                  </a:cubicBezTo>
                  <a:cubicBezTo>
                    <a:pt x="85" y="67"/>
                    <a:pt x="85" y="67"/>
                    <a:pt x="85"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881"/>
            <p:cNvSpPr>
              <a:spLocks/>
            </p:cNvSpPr>
            <p:nvPr/>
          </p:nvSpPr>
          <p:spPr bwMode="auto">
            <a:xfrm>
              <a:off x="17645063" y="1431925"/>
              <a:ext cx="80963" cy="80963"/>
            </a:xfrm>
            <a:custGeom>
              <a:avLst/>
              <a:gdLst>
                <a:gd name="T0" fmla="*/ 120 w 120"/>
                <a:gd name="T1" fmla="*/ 60 h 120"/>
                <a:gd name="T2" fmla="*/ 103 w 120"/>
                <a:gd name="T3" fmla="*/ 42 h 120"/>
                <a:gd name="T4" fmla="*/ 103 w 120"/>
                <a:gd name="T5" fmla="*/ 42 h 120"/>
                <a:gd name="T6" fmla="*/ 86 w 120"/>
                <a:gd name="T7" fmla="*/ 54 h 120"/>
                <a:gd name="T8" fmla="*/ 67 w 120"/>
                <a:gd name="T9" fmla="*/ 54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4 h 120"/>
                <a:gd name="T26" fmla="*/ 35 w 120"/>
                <a:gd name="T27" fmla="*/ 54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3 w 120"/>
                <a:gd name="T41" fmla="*/ 67 h 120"/>
                <a:gd name="T42" fmla="*/ 53 w 120"/>
                <a:gd name="T43" fmla="*/ 86 h 120"/>
                <a:gd name="T44" fmla="*/ 42 w 120"/>
                <a:gd name="T45" fmla="*/ 103 h 120"/>
                <a:gd name="T46" fmla="*/ 42 w 120"/>
                <a:gd name="T47" fmla="*/ 103 h 120"/>
                <a:gd name="T48" fmla="*/ 60 w 120"/>
                <a:gd name="T49" fmla="*/ 120 h 120"/>
                <a:gd name="T50" fmla="*/ 78 w 120"/>
                <a:gd name="T51" fmla="*/ 103 h 120"/>
                <a:gd name="T52" fmla="*/ 78 w 120"/>
                <a:gd name="T53" fmla="*/ 103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1"/>
                    <a:pt x="112" y="42"/>
                    <a:pt x="103" y="42"/>
                  </a:cubicBezTo>
                  <a:cubicBezTo>
                    <a:pt x="103" y="42"/>
                    <a:pt x="103" y="42"/>
                    <a:pt x="103" y="42"/>
                  </a:cubicBezTo>
                  <a:cubicBezTo>
                    <a:pt x="95" y="42"/>
                    <a:pt x="89" y="47"/>
                    <a:pt x="86" y="54"/>
                  </a:cubicBezTo>
                  <a:cubicBezTo>
                    <a:pt x="67" y="54"/>
                    <a:pt x="67" y="54"/>
                    <a:pt x="67" y="54"/>
                  </a:cubicBezTo>
                  <a:cubicBezTo>
                    <a:pt x="67" y="35"/>
                    <a:pt x="67" y="35"/>
                    <a:pt x="67" y="35"/>
                  </a:cubicBezTo>
                  <a:cubicBezTo>
                    <a:pt x="74"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7" y="32"/>
                    <a:pt x="53" y="35"/>
                  </a:cubicBezTo>
                  <a:cubicBezTo>
                    <a:pt x="53" y="54"/>
                    <a:pt x="53" y="54"/>
                    <a:pt x="53" y="54"/>
                  </a:cubicBezTo>
                  <a:cubicBezTo>
                    <a:pt x="35" y="54"/>
                    <a:pt x="35" y="54"/>
                    <a:pt x="35" y="54"/>
                  </a:cubicBezTo>
                  <a:cubicBezTo>
                    <a:pt x="32" y="47"/>
                    <a:pt x="26" y="42"/>
                    <a:pt x="18" y="42"/>
                  </a:cubicBezTo>
                  <a:cubicBezTo>
                    <a:pt x="18" y="42"/>
                    <a:pt x="18" y="42"/>
                    <a:pt x="18" y="42"/>
                  </a:cubicBezTo>
                  <a:cubicBezTo>
                    <a:pt x="8" y="42"/>
                    <a:pt x="0" y="51"/>
                    <a:pt x="0" y="60"/>
                  </a:cubicBezTo>
                  <a:cubicBezTo>
                    <a:pt x="0" y="70"/>
                    <a:pt x="8" y="78"/>
                    <a:pt x="18" y="78"/>
                  </a:cubicBezTo>
                  <a:cubicBezTo>
                    <a:pt x="18" y="78"/>
                    <a:pt x="18" y="78"/>
                    <a:pt x="18" y="78"/>
                  </a:cubicBezTo>
                  <a:cubicBezTo>
                    <a:pt x="26" y="78"/>
                    <a:pt x="32" y="74"/>
                    <a:pt x="35" y="67"/>
                  </a:cubicBezTo>
                  <a:cubicBezTo>
                    <a:pt x="53" y="67"/>
                    <a:pt x="53" y="67"/>
                    <a:pt x="53" y="67"/>
                  </a:cubicBezTo>
                  <a:cubicBezTo>
                    <a:pt x="53" y="86"/>
                    <a:pt x="53" y="86"/>
                    <a:pt x="53" y="86"/>
                  </a:cubicBezTo>
                  <a:cubicBezTo>
                    <a:pt x="47" y="89"/>
                    <a:pt x="42" y="95"/>
                    <a:pt x="42" y="103"/>
                  </a:cubicBezTo>
                  <a:cubicBezTo>
                    <a:pt x="42" y="103"/>
                    <a:pt x="42" y="103"/>
                    <a:pt x="42" y="103"/>
                  </a:cubicBezTo>
                  <a:cubicBezTo>
                    <a:pt x="42" y="112"/>
                    <a:pt x="50" y="120"/>
                    <a:pt x="60" y="120"/>
                  </a:cubicBezTo>
                  <a:cubicBezTo>
                    <a:pt x="70" y="120"/>
                    <a:pt x="78" y="112"/>
                    <a:pt x="78" y="103"/>
                  </a:cubicBezTo>
                  <a:cubicBezTo>
                    <a:pt x="78" y="103"/>
                    <a:pt x="78" y="103"/>
                    <a:pt x="78" y="103"/>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882"/>
            <p:cNvSpPr>
              <a:spLocks/>
            </p:cNvSpPr>
            <p:nvPr/>
          </p:nvSpPr>
          <p:spPr bwMode="auto">
            <a:xfrm>
              <a:off x="17803813" y="1431925"/>
              <a:ext cx="80963" cy="80963"/>
            </a:xfrm>
            <a:custGeom>
              <a:avLst/>
              <a:gdLst>
                <a:gd name="T0" fmla="*/ 120 w 120"/>
                <a:gd name="T1" fmla="*/ 60 h 120"/>
                <a:gd name="T2" fmla="*/ 102 w 120"/>
                <a:gd name="T3" fmla="*/ 42 h 120"/>
                <a:gd name="T4" fmla="*/ 102 w 120"/>
                <a:gd name="T5" fmla="*/ 42 h 120"/>
                <a:gd name="T6" fmla="*/ 86 w 120"/>
                <a:gd name="T7" fmla="*/ 54 h 120"/>
                <a:gd name="T8" fmla="*/ 67 w 120"/>
                <a:gd name="T9" fmla="*/ 54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4 h 120"/>
                <a:gd name="T26" fmla="*/ 34 w 120"/>
                <a:gd name="T27" fmla="*/ 54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3 h 120"/>
                <a:gd name="T46" fmla="*/ 42 w 120"/>
                <a:gd name="T47" fmla="*/ 103 h 120"/>
                <a:gd name="T48" fmla="*/ 60 w 120"/>
                <a:gd name="T49" fmla="*/ 120 h 120"/>
                <a:gd name="T50" fmla="*/ 78 w 120"/>
                <a:gd name="T51" fmla="*/ 103 h 120"/>
                <a:gd name="T52" fmla="*/ 78 w 120"/>
                <a:gd name="T53" fmla="*/ 103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1"/>
                    <a:pt x="112" y="42"/>
                    <a:pt x="102" y="42"/>
                  </a:cubicBezTo>
                  <a:cubicBezTo>
                    <a:pt x="102" y="42"/>
                    <a:pt x="102" y="42"/>
                    <a:pt x="102" y="42"/>
                  </a:cubicBezTo>
                  <a:cubicBezTo>
                    <a:pt x="95" y="42"/>
                    <a:pt x="88" y="47"/>
                    <a:pt x="86" y="54"/>
                  </a:cubicBezTo>
                  <a:cubicBezTo>
                    <a:pt x="67" y="54"/>
                    <a:pt x="67" y="54"/>
                    <a:pt x="67" y="54"/>
                  </a:cubicBezTo>
                  <a:cubicBezTo>
                    <a:pt x="67" y="35"/>
                    <a:pt x="67" y="35"/>
                    <a:pt x="67" y="35"/>
                  </a:cubicBezTo>
                  <a:cubicBezTo>
                    <a:pt x="73"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7" y="32"/>
                    <a:pt x="53" y="35"/>
                  </a:cubicBezTo>
                  <a:cubicBezTo>
                    <a:pt x="53" y="54"/>
                    <a:pt x="53" y="54"/>
                    <a:pt x="53" y="54"/>
                  </a:cubicBezTo>
                  <a:cubicBezTo>
                    <a:pt x="34" y="54"/>
                    <a:pt x="34" y="54"/>
                    <a:pt x="34" y="54"/>
                  </a:cubicBezTo>
                  <a:cubicBezTo>
                    <a:pt x="32" y="47"/>
                    <a:pt x="25" y="42"/>
                    <a:pt x="18" y="42"/>
                  </a:cubicBezTo>
                  <a:cubicBezTo>
                    <a:pt x="18" y="42"/>
                    <a:pt x="18" y="42"/>
                    <a:pt x="18" y="42"/>
                  </a:cubicBezTo>
                  <a:cubicBezTo>
                    <a:pt x="8" y="42"/>
                    <a:pt x="0" y="51"/>
                    <a:pt x="0" y="60"/>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3"/>
                  </a:cubicBezTo>
                  <a:cubicBezTo>
                    <a:pt x="42" y="103"/>
                    <a:pt x="42" y="103"/>
                    <a:pt x="42" y="103"/>
                  </a:cubicBezTo>
                  <a:cubicBezTo>
                    <a:pt x="42" y="112"/>
                    <a:pt x="50" y="120"/>
                    <a:pt x="60" y="120"/>
                  </a:cubicBezTo>
                  <a:cubicBezTo>
                    <a:pt x="70" y="120"/>
                    <a:pt x="78" y="112"/>
                    <a:pt x="78" y="103"/>
                  </a:cubicBezTo>
                  <a:cubicBezTo>
                    <a:pt x="78" y="103"/>
                    <a:pt x="78" y="103"/>
                    <a:pt x="78" y="103"/>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883"/>
            <p:cNvSpPr>
              <a:spLocks/>
            </p:cNvSpPr>
            <p:nvPr/>
          </p:nvSpPr>
          <p:spPr bwMode="auto">
            <a:xfrm>
              <a:off x="17962563" y="1431925"/>
              <a:ext cx="80963" cy="80963"/>
            </a:xfrm>
            <a:custGeom>
              <a:avLst/>
              <a:gdLst>
                <a:gd name="T0" fmla="*/ 120 w 120"/>
                <a:gd name="T1" fmla="*/ 60 h 120"/>
                <a:gd name="T2" fmla="*/ 103 w 120"/>
                <a:gd name="T3" fmla="*/ 42 h 120"/>
                <a:gd name="T4" fmla="*/ 103 w 120"/>
                <a:gd name="T5" fmla="*/ 42 h 120"/>
                <a:gd name="T6" fmla="*/ 86 w 120"/>
                <a:gd name="T7" fmla="*/ 54 h 120"/>
                <a:gd name="T8" fmla="*/ 67 w 120"/>
                <a:gd name="T9" fmla="*/ 54 h 120"/>
                <a:gd name="T10" fmla="*/ 67 w 120"/>
                <a:gd name="T11" fmla="*/ 35 h 120"/>
                <a:gd name="T12" fmla="*/ 78 w 120"/>
                <a:gd name="T13" fmla="*/ 18 h 120"/>
                <a:gd name="T14" fmla="*/ 78 w 120"/>
                <a:gd name="T15" fmla="*/ 18 h 120"/>
                <a:gd name="T16" fmla="*/ 60 w 120"/>
                <a:gd name="T17" fmla="*/ 0 h 120"/>
                <a:gd name="T18" fmla="*/ 43 w 120"/>
                <a:gd name="T19" fmla="*/ 18 h 120"/>
                <a:gd name="T20" fmla="*/ 43 w 120"/>
                <a:gd name="T21" fmla="*/ 18 h 120"/>
                <a:gd name="T22" fmla="*/ 54 w 120"/>
                <a:gd name="T23" fmla="*/ 35 h 120"/>
                <a:gd name="T24" fmla="*/ 54 w 120"/>
                <a:gd name="T25" fmla="*/ 54 h 120"/>
                <a:gd name="T26" fmla="*/ 35 w 120"/>
                <a:gd name="T27" fmla="*/ 54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4 w 120"/>
                <a:gd name="T41" fmla="*/ 67 h 120"/>
                <a:gd name="T42" fmla="*/ 54 w 120"/>
                <a:gd name="T43" fmla="*/ 86 h 120"/>
                <a:gd name="T44" fmla="*/ 43 w 120"/>
                <a:gd name="T45" fmla="*/ 103 h 120"/>
                <a:gd name="T46" fmla="*/ 43 w 120"/>
                <a:gd name="T47" fmla="*/ 103 h 120"/>
                <a:gd name="T48" fmla="*/ 60 w 120"/>
                <a:gd name="T49" fmla="*/ 120 h 120"/>
                <a:gd name="T50" fmla="*/ 78 w 120"/>
                <a:gd name="T51" fmla="*/ 103 h 120"/>
                <a:gd name="T52" fmla="*/ 78 w 120"/>
                <a:gd name="T53" fmla="*/ 103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1"/>
                    <a:pt x="112" y="42"/>
                    <a:pt x="103" y="42"/>
                  </a:cubicBezTo>
                  <a:cubicBezTo>
                    <a:pt x="103" y="42"/>
                    <a:pt x="103" y="42"/>
                    <a:pt x="103" y="42"/>
                  </a:cubicBezTo>
                  <a:cubicBezTo>
                    <a:pt x="95" y="42"/>
                    <a:pt x="89" y="47"/>
                    <a:pt x="86" y="54"/>
                  </a:cubicBezTo>
                  <a:cubicBezTo>
                    <a:pt x="67" y="54"/>
                    <a:pt x="67" y="54"/>
                    <a:pt x="67" y="54"/>
                  </a:cubicBezTo>
                  <a:cubicBezTo>
                    <a:pt x="67" y="35"/>
                    <a:pt x="67" y="35"/>
                    <a:pt x="67" y="35"/>
                  </a:cubicBezTo>
                  <a:cubicBezTo>
                    <a:pt x="74" y="32"/>
                    <a:pt x="78" y="26"/>
                    <a:pt x="78" y="18"/>
                  </a:cubicBezTo>
                  <a:cubicBezTo>
                    <a:pt x="78" y="18"/>
                    <a:pt x="78" y="18"/>
                    <a:pt x="78" y="18"/>
                  </a:cubicBezTo>
                  <a:cubicBezTo>
                    <a:pt x="78" y="8"/>
                    <a:pt x="70" y="0"/>
                    <a:pt x="60" y="0"/>
                  </a:cubicBezTo>
                  <a:cubicBezTo>
                    <a:pt x="51" y="0"/>
                    <a:pt x="43" y="8"/>
                    <a:pt x="43" y="18"/>
                  </a:cubicBezTo>
                  <a:cubicBezTo>
                    <a:pt x="43" y="18"/>
                    <a:pt x="43" y="18"/>
                    <a:pt x="43" y="18"/>
                  </a:cubicBezTo>
                  <a:cubicBezTo>
                    <a:pt x="43" y="26"/>
                    <a:pt x="47" y="32"/>
                    <a:pt x="54" y="35"/>
                  </a:cubicBezTo>
                  <a:cubicBezTo>
                    <a:pt x="54" y="54"/>
                    <a:pt x="54" y="54"/>
                    <a:pt x="54" y="54"/>
                  </a:cubicBezTo>
                  <a:cubicBezTo>
                    <a:pt x="35" y="54"/>
                    <a:pt x="35" y="54"/>
                    <a:pt x="35" y="54"/>
                  </a:cubicBezTo>
                  <a:cubicBezTo>
                    <a:pt x="32" y="47"/>
                    <a:pt x="26" y="42"/>
                    <a:pt x="18" y="42"/>
                  </a:cubicBezTo>
                  <a:cubicBezTo>
                    <a:pt x="18" y="42"/>
                    <a:pt x="18" y="42"/>
                    <a:pt x="18" y="42"/>
                  </a:cubicBezTo>
                  <a:cubicBezTo>
                    <a:pt x="8" y="42"/>
                    <a:pt x="0" y="51"/>
                    <a:pt x="0" y="60"/>
                  </a:cubicBezTo>
                  <a:cubicBezTo>
                    <a:pt x="0" y="70"/>
                    <a:pt x="8" y="78"/>
                    <a:pt x="18" y="78"/>
                  </a:cubicBezTo>
                  <a:cubicBezTo>
                    <a:pt x="18" y="78"/>
                    <a:pt x="18" y="78"/>
                    <a:pt x="18" y="78"/>
                  </a:cubicBezTo>
                  <a:cubicBezTo>
                    <a:pt x="26" y="78"/>
                    <a:pt x="32" y="74"/>
                    <a:pt x="35" y="67"/>
                  </a:cubicBezTo>
                  <a:cubicBezTo>
                    <a:pt x="54" y="67"/>
                    <a:pt x="54" y="67"/>
                    <a:pt x="54" y="67"/>
                  </a:cubicBezTo>
                  <a:cubicBezTo>
                    <a:pt x="54" y="86"/>
                    <a:pt x="54" y="86"/>
                    <a:pt x="54" y="86"/>
                  </a:cubicBezTo>
                  <a:cubicBezTo>
                    <a:pt x="47" y="89"/>
                    <a:pt x="43" y="95"/>
                    <a:pt x="43" y="103"/>
                  </a:cubicBezTo>
                  <a:cubicBezTo>
                    <a:pt x="43" y="103"/>
                    <a:pt x="43" y="103"/>
                    <a:pt x="43" y="103"/>
                  </a:cubicBezTo>
                  <a:cubicBezTo>
                    <a:pt x="43" y="112"/>
                    <a:pt x="51" y="120"/>
                    <a:pt x="60" y="120"/>
                  </a:cubicBezTo>
                  <a:cubicBezTo>
                    <a:pt x="70" y="120"/>
                    <a:pt x="78" y="112"/>
                    <a:pt x="78" y="103"/>
                  </a:cubicBezTo>
                  <a:cubicBezTo>
                    <a:pt x="78" y="103"/>
                    <a:pt x="78" y="103"/>
                    <a:pt x="78" y="103"/>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884"/>
            <p:cNvSpPr>
              <a:spLocks/>
            </p:cNvSpPr>
            <p:nvPr/>
          </p:nvSpPr>
          <p:spPr bwMode="auto">
            <a:xfrm>
              <a:off x="18121313" y="1431925"/>
              <a:ext cx="80963" cy="80963"/>
            </a:xfrm>
            <a:custGeom>
              <a:avLst/>
              <a:gdLst>
                <a:gd name="T0" fmla="*/ 120 w 120"/>
                <a:gd name="T1" fmla="*/ 60 h 120"/>
                <a:gd name="T2" fmla="*/ 102 w 120"/>
                <a:gd name="T3" fmla="*/ 42 h 120"/>
                <a:gd name="T4" fmla="*/ 102 w 120"/>
                <a:gd name="T5" fmla="*/ 42 h 120"/>
                <a:gd name="T6" fmla="*/ 86 w 120"/>
                <a:gd name="T7" fmla="*/ 54 h 120"/>
                <a:gd name="T8" fmla="*/ 67 w 120"/>
                <a:gd name="T9" fmla="*/ 54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4 h 120"/>
                <a:gd name="T26" fmla="*/ 34 w 120"/>
                <a:gd name="T27" fmla="*/ 54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3 h 120"/>
                <a:gd name="T46" fmla="*/ 42 w 120"/>
                <a:gd name="T47" fmla="*/ 103 h 120"/>
                <a:gd name="T48" fmla="*/ 60 w 120"/>
                <a:gd name="T49" fmla="*/ 120 h 120"/>
                <a:gd name="T50" fmla="*/ 78 w 120"/>
                <a:gd name="T51" fmla="*/ 103 h 120"/>
                <a:gd name="T52" fmla="*/ 78 w 120"/>
                <a:gd name="T53" fmla="*/ 103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1"/>
                    <a:pt x="112" y="42"/>
                    <a:pt x="102" y="42"/>
                  </a:cubicBezTo>
                  <a:cubicBezTo>
                    <a:pt x="102" y="42"/>
                    <a:pt x="102" y="42"/>
                    <a:pt x="102" y="42"/>
                  </a:cubicBezTo>
                  <a:cubicBezTo>
                    <a:pt x="95" y="42"/>
                    <a:pt x="88" y="47"/>
                    <a:pt x="86" y="54"/>
                  </a:cubicBezTo>
                  <a:cubicBezTo>
                    <a:pt x="67" y="54"/>
                    <a:pt x="67" y="54"/>
                    <a:pt x="67" y="54"/>
                  </a:cubicBezTo>
                  <a:cubicBezTo>
                    <a:pt x="67" y="35"/>
                    <a:pt x="67" y="35"/>
                    <a:pt x="67" y="35"/>
                  </a:cubicBezTo>
                  <a:cubicBezTo>
                    <a:pt x="73"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7" y="32"/>
                    <a:pt x="53" y="35"/>
                  </a:cubicBezTo>
                  <a:cubicBezTo>
                    <a:pt x="53" y="54"/>
                    <a:pt x="53" y="54"/>
                    <a:pt x="53" y="54"/>
                  </a:cubicBezTo>
                  <a:cubicBezTo>
                    <a:pt x="34" y="54"/>
                    <a:pt x="34" y="54"/>
                    <a:pt x="34" y="54"/>
                  </a:cubicBezTo>
                  <a:cubicBezTo>
                    <a:pt x="32" y="47"/>
                    <a:pt x="25" y="42"/>
                    <a:pt x="18" y="42"/>
                  </a:cubicBezTo>
                  <a:cubicBezTo>
                    <a:pt x="18" y="42"/>
                    <a:pt x="18" y="42"/>
                    <a:pt x="18" y="42"/>
                  </a:cubicBezTo>
                  <a:cubicBezTo>
                    <a:pt x="8" y="42"/>
                    <a:pt x="0" y="51"/>
                    <a:pt x="0" y="60"/>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3"/>
                  </a:cubicBezTo>
                  <a:cubicBezTo>
                    <a:pt x="42" y="103"/>
                    <a:pt x="42" y="103"/>
                    <a:pt x="42" y="103"/>
                  </a:cubicBezTo>
                  <a:cubicBezTo>
                    <a:pt x="42" y="112"/>
                    <a:pt x="50" y="120"/>
                    <a:pt x="60" y="120"/>
                  </a:cubicBezTo>
                  <a:cubicBezTo>
                    <a:pt x="70" y="120"/>
                    <a:pt x="78" y="112"/>
                    <a:pt x="78" y="103"/>
                  </a:cubicBezTo>
                  <a:cubicBezTo>
                    <a:pt x="78" y="103"/>
                    <a:pt x="78" y="103"/>
                    <a:pt x="78" y="103"/>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885"/>
            <p:cNvSpPr>
              <a:spLocks/>
            </p:cNvSpPr>
            <p:nvPr/>
          </p:nvSpPr>
          <p:spPr bwMode="auto">
            <a:xfrm>
              <a:off x="17487900" y="1589088"/>
              <a:ext cx="80963" cy="80963"/>
            </a:xfrm>
            <a:custGeom>
              <a:avLst/>
              <a:gdLst>
                <a:gd name="T0" fmla="*/ 120 w 120"/>
                <a:gd name="T1" fmla="*/ 60 h 121"/>
                <a:gd name="T2" fmla="*/ 102 w 120"/>
                <a:gd name="T3" fmla="*/ 43 h 121"/>
                <a:gd name="T4" fmla="*/ 102 w 120"/>
                <a:gd name="T5" fmla="*/ 43 h 121"/>
                <a:gd name="T6" fmla="*/ 85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2 w 120"/>
                <a:gd name="T19" fmla="*/ 18 h 121"/>
                <a:gd name="T20" fmla="*/ 42 w 120"/>
                <a:gd name="T21" fmla="*/ 18 h 121"/>
                <a:gd name="T22" fmla="*/ 53 w 120"/>
                <a:gd name="T23" fmla="*/ 35 h 121"/>
                <a:gd name="T24" fmla="*/ 53 w 120"/>
                <a:gd name="T25" fmla="*/ 54 h 121"/>
                <a:gd name="T26" fmla="*/ 34 w 120"/>
                <a:gd name="T27" fmla="*/ 54 h 121"/>
                <a:gd name="T28" fmla="*/ 18 w 120"/>
                <a:gd name="T29" fmla="*/ 43 h 121"/>
                <a:gd name="T30" fmla="*/ 18 w 120"/>
                <a:gd name="T31" fmla="*/ 43 h 121"/>
                <a:gd name="T32" fmla="*/ 0 w 120"/>
                <a:gd name="T33" fmla="*/ 60 h 121"/>
                <a:gd name="T34" fmla="*/ 18 w 120"/>
                <a:gd name="T35" fmla="*/ 78 h 121"/>
                <a:gd name="T36" fmla="*/ 18 w 120"/>
                <a:gd name="T37" fmla="*/ 78 h 121"/>
                <a:gd name="T38" fmla="*/ 34 w 120"/>
                <a:gd name="T39" fmla="*/ 67 h 121"/>
                <a:gd name="T40" fmla="*/ 53 w 120"/>
                <a:gd name="T41" fmla="*/ 67 h 121"/>
                <a:gd name="T42" fmla="*/ 53 w 120"/>
                <a:gd name="T43" fmla="*/ 86 h 121"/>
                <a:gd name="T44" fmla="*/ 42 w 120"/>
                <a:gd name="T45" fmla="*/ 103 h 121"/>
                <a:gd name="T46" fmla="*/ 42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5 w 120"/>
                <a:gd name="T59" fmla="*/ 67 h 121"/>
                <a:gd name="T60" fmla="*/ 102 w 120"/>
                <a:gd name="T61" fmla="*/ 78 h 121"/>
                <a:gd name="T62" fmla="*/ 102 w 120"/>
                <a:gd name="T63" fmla="*/ 78 h 121"/>
                <a:gd name="T64" fmla="*/ 120 w 120"/>
                <a:gd name="T65" fmla="*/ 6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0"/>
                  </a:moveTo>
                  <a:cubicBezTo>
                    <a:pt x="120" y="51"/>
                    <a:pt x="112" y="43"/>
                    <a:pt x="102" y="43"/>
                  </a:cubicBezTo>
                  <a:cubicBezTo>
                    <a:pt x="102" y="43"/>
                    <a:pt x="102" y="43"/>
                    <a:pt x="102" y="43"/>
                  </a:cubicBezTo>
                  <a:cubicBezTo>
                    <a:pt x="95" y="43"/>
                    <a:pt x="88" y="47"/>
                    <a:pt x="85" y="54"/>
                  </a:cubicBezTo>
                  <a:cubicBezTo>
                    <a:pt x="67" y="54"/>
                    <a:pt x="67" y="54"/>
                    <a:pt x="67" y="54"/>
                  </a:cubicBezTo>
                  <a:cubicBezTo>
                    <a:pt x="67" y="35"/>
                    <a:pt x="67" y="35"/>
                    <a:pt x="67" y="35"/>
                  </a:cubicBezTo>
                  <a:cubicBezTo>
                    <a:pt x="73"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6" y="32"/>
                    <a:pt x="53" y="35"/>
                  </a:cubicBezTo>
                  <a:cubicBezTo>
                    <a:pt x="53" y="54"/>
                    <a:pt x="53" y="54"/>
                    <a:pt x="53" y="54"/>
                  </a:cubicBezTo>
                  <a:cubicBezTo>
                    <a:pt x="34" y="54"/>
                    <a:pt x="34" y="54"/>
                    <a:pt x="34" y="54"/>
                  </a:cubicBezTo>
                  <a:cubicBezTo>
                    <a:pt x="31" y="47"/>
                    <a:pt x="25" y="43"/>
                    <a:pt x="18" y="43"/>
                  </a:cubicBezTo>
                  <a:cubicBezTo>
                    <a:pt x="18" y="43"/>
                    <a:pt x="18" y="43"/>
                    <a:pt x="18" y="43"/>
                  </a:cubicBezTo>
                  <a:cubicBezTo>
                    <a:pt x="8" y="43"/>
                    <a:pt x="0" y="51"/>
                    <a:pt x="0" y="60"/>
                  </a:cubicBezTo>
                  <a:cubicBezTo>
                    <a:pt x="0" y="70"/>
                    <a:pt x="8" y="78"/>
                    <a:pt x="18" y="78"/>
                  </a:cubicBezTo>
                  <a:cubicBezTo>
                    <a:pt x="18" y="78"/>
                    <a:pt x="18" y="78"/>
                    <a:pt x="18" y="78"/>
                  </a:cubicBezTo>
                  <a:cubicBezTo>
                    <a:pt x="25" y="78"/>
                    <a:pt x="31" y="74"/>
                    <a:pt x="34" y="67"/>
                  </a:cubicBezTo>
                  <a:cubicBezTo>
                    <a:pt x="53" y="67"/>
                    <a:pt x="53" y="67"/>
                    <a:pt x="53" y="67"/>
                  </a:cubicBezTo>
                  <a:cubicBezTo>
                    <a:pt x="53" y="86"/>
                    <a:pt x="53" y="86"/>
                    <a:pt x="53" y="86"/>
                  </a:cubicBezTo>
                  <a:cubicBezTo>
                    <a:pt x="46" y="89"/>
                    <a:pt x="42" y="95"/>
                    <a:pt x="42" y="103"/>
                  </a:cubicBezTo>
                  <a:cubicBezTo>
                    <a:pt x="42" y="103"/>
                    <a:pt x="42" y="103"/>
                    <a:pt x="42" y="103"/>
                  </a:cubicBezTo>
                  <a:cubicBezTo>
                    <a:pt x="42" y="112"/>
                    <a:pt x="50" y="121"/>
                    <a:pt x="60" y="121"/>
                  </a:cubicBezTo>
                  <a:cubicBezTo>
                    <a:pt x="70" y="121"/>
                    <a:pt x="78" y="112"/>
                    <a:pt x="78" y="103"/>
                  </a:cubicBezTo>
                  <a:cubicBezTo>
                    <a:pt x="78" y="103"/>
                    <a:pt x="78" y="103"/>
                    <a:pt x="78" y="103"/>
                  </a:cubicBezTo>
                  <a:cubicBezTo>
                    <a:pt x="78" y="95"/>
                    <a:pt x="73" y="89"/>
                    <a:pt x="67" y="86"/>
                  </a:cubicBezTo>
                  <a:cubicBezTo>
                    <a:pt x="67" y="67"/>
                    <a:pt x="67" y="67"/>
                    <a:pt x="67" y="67"/>
                  </a:cubicBezTo>
                  <a:cubicBezTo>
                    <a:pt x="85" y="67"/>
                    <a:pt x="85" y="67"/>
                    <a:pt x="85"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886"/>
            <p:cNvSpPr>
              <a:spLocks/>
            </p:cNvSpPr>
            <p:nvPr/>
          </p:nvSpPr>
          <p:spPr bwMode="auto">
            <a:xfrm>
              <a:off x="17645063" y="1589088"/>
              <a:ext cx="80963" cy="80963"/>
            </a:xfrm>
            <a:custGeom>
              <a:avLst/>
              <a:gdLst>
                <a:gd name="T0" fmla="*/ 120 w 120"/>
                <a:gd name="T1" fmla="*/ 60 h 121"/>
                <a:gd name="T2" fmla="*/ 103 w 120"/>
                <a:gd name="T3" fmla="*/ 43 h 121"/>
                <a:gd name="T4" fmla="*/ 103 w 120"/>
                <a:gd name="T5" fmla="*/ 43 h 121"/>
                <a:gd name="T6" fmla="*/ 86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2 w 120"/>
                <a:gd name="T19" fmla="*/ 18 h 121"/>
                <a:gd name="T20" fmla="*/ 42 w 120"/>
                <a:gd name="T21" fmla="*/ 18 h 121"/>
                <a:gd name="T22" fmla="*/ 53 w 120"/>
                <a:gd name="T23" fmla="*/ 35 h 121"/>
                <a:gd name="T24" fmla="*/ 53 w 120"/>
                <a:gd name="T25" fmla="*/ 54 h 121"/>
                <a:gd name="T26" fmla="*/ 35 w 120"/>
                <a:gd name="T27" fmla="*/ 54 h 121"/>
                <a:gd name="T28" fmla="*/ 18 w 120"/>
                <a:gd name="T29" fmla="*/ 43 h 121"/>
                <a:gd name="T30" fmla="*/ 18 w 120"/>
                <a:gd name="T31" fmla="*/ 43 h 121"/>
                <a:gd name="T32" fmla="*/ 0 w 120"/>
                <a:gd name="T33" fmla="*/ 60 h 121"/>
                <a:gd name="T34" fmla="*/ 18 w 120"/>
                <a:gd name="T35" fmla="*/ 78 h 121"/>
                <a:gd name="T36" fmla="*/ 18 w 120"/>
                <a:gd name="T37" fmla="*/ 78 h 121"/>
                <a:gd name="T38" fmla="*/ 35 w 120"/>
                <a:gd name="T39" fmla="*/ 67 h 121"/>
                <a:gd name="T40" fmla="*/ 53 w 120"/>
                <a:gd name="T41" fmla="*/ 67 h 121"/>
                <a:gd name="T42" fmla="*/ 53 w 120"/>
                <a:gd name="T43" fmla="*/ 86 h 121"/>
                <a:gd name="T44" fmla="*/ 42 w 120"/>
                <a:gd name="T45" fmla="*/ 103 h 121"/>
                <a:gd name="T46" fmla="*/ 42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6 w 120"/>
                <a:gd name="T59" fmla="*/ 67 h 121"/>
                <a:gd name="T60" fmla="*/ 103 w 120"/>
                <a:gd name="T61" fmla="*/ 78 h 121"/>
                <a:gd name="T62" fmla="*/ 103 w 120"/>
                <a:gd name="T63" fmla="*/ 78 h 121"/>
                <a:gd name="T64" fmla="*/ 120 w 120"/>
                <a:gd name="T65" fmla="*/ 6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0"/>
                  </a:moveTo>
                  <a:cubicBezTo>
                    <a:pt x="120" y="51"/>
                    <a:pt x="112" y="43"/>
                    <a:pt x="103" y="43"/>
                  </a:cubicBezTo>
                  <a:cubicBezTo>
                    <a:pt x="103" y="43"/>
                    <a:pt x="103" y="43"/>
                    <a:pt x="103" y="43"/>
                  </a:cubicBezTo>
                  <a:cubicBezTo>
                    <a:pt x="95" y="43"/>
                    <a:pt x="89" y="47"/>
                    <a:pt x="86" y="54"/>
                  </a:cubicBezTo>
                  <a:cubicBezTo>
                    <a:pt x="67" y="54"/>
                    <a:pt x="67" y="54"/>
                    <a:pt x="67" y="54"/>
                  </a:cubicBezTo>
                  <a:cubicBezTo>
                    <a:pt x="67" y="35"/>
                    <a:pt x="67" y="35"/>
                    <a:pt x="67" y="35"/>
                  </a:cubicBezTo>
                  <a:cubicBezTo>
                    <a:pt x="74"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7" y="32"/>
                    <a:pt x="53" y="35"/>
                  </a:cubicBezTo>
                  <a:cubicBezTo>
                    <a:pt x="53" y="54"/>
                    <a:pt x="53" y="54"/>
                    <a:pt x="53" y="54"/>
                  </a:cubicBezTo>
                  <a:cubicBezTo>
                    <a:pt x="35" y="54"/>
                    <a:pt x="35" y="54"/>
                    <a:pt x="35" y="54"/>
                  </a:cubicBezTo>
                  <a:cubicBezTo>
                    <a:pt x="32" y="47"/>
                    <a:pt x="26" y="43"/>
                    <a:pt x="18" y="43"/>
                  </a:cubicBezTo>
                  <a:cubicBezTo>
                    <a:pt x="18" y="43"/>
                    <a:pt x="18" y="43"/>
                    <a:pt x="18" y="43"/>
                  </a:cubicBezTo>
                  <a:cubicBezTo>
                    <a:pt x="8" y="43"/>
                    <a:pt x="0" y="51"/>
                    <a:pt x="0" y="60"/>
                  </a:cubicBezTo>
                  <a:cubicBezTo>
                    <a:pt x="0" y="70"/>
                    <a:pt x="8" y="78"/>
                    <a:pt x="18" y="78"/>
                  </a:cubicBezTo>
                  <a:cubicBezTo>
                    <a:pt x="18" y="78"/>
                    <a:pt x="18" y="78"/>
                    <a:pt x="18" y="78"/>
                  </a:cubicBezTo>
                  <a:cubicBezTo>
                    <a:pt x="26" y="78"/>
                    <a:pt x="32" y="74"/>
                    <a:pt x="35" y="67"/>
                  </a:cubicBezTo>
                  <a:cubicBezTo>
                    <a:pt x="53" y="67"/>
                    <a:pt x="53" y="67"/>
                    <a:pt x="53" y="67"/>
                  </a:cubicBezTo>
                  <a:cubicBezTo>
                    <a:pt x="53" y="86"/>
                    <a:pt x="53" y="86"/>
                    <a:pt x="53" y="86"/>
                  </a:cubicBezTo>
                  <a:cubicBezTo>
                    <a:pt x="47" y="89"/>
                    <a:pt x="42" y="95"/>
                    <a:pt x="42" y="103"/>
                  </a:cubicBezTo>
                  <a:cubicBezTo>
                    <a:pt x="42" y="103"/>
                    <a:pt x="42" y="103"/>
                    <a:pt x="42" y="103"/>
                  </a:cubicBezTo>
                  <a:cubicBezTo>
                    <a:pt x="42" y="112"/>
                    <a:pt x="50" y="121"/>
                    <a:pt x="60" y="121"/>
                  </a:cubicBezTo>
                  <a:cubicBezTo>
                    <a:pt x="70" y="121"/>
                    <a:pt x="78" y="112"/>
                    <a:pt x="78" y="103"/>
                  </a:cubicBezTo>
                  <a:cubicBezTo>
                    <a:pt x="78" y="103"/>
                    <a:pt x="78" y="103"/>
                    <a:pt x="78" y="103"/>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887"/>
            <p:cNvSpPr>
              <a:spLocks/>
            </p:cNvSpPr>
            <p:nvPr/>
          </p:nvSpPr>
          <p:spPr bwMode="auto">
            <a:xfrm>
              <a:off x="17803813" y="1589088"/>
              <a:ext cx="80963" cy="80963"/>
            </a:xfrm>
            <a:custGeom>
              <a:avLst/>
              <a:gdLst>
                <a:gd name="T0" fmla="*/ 120 w 120"/>
                <a:gd name="T1" fmla="*/ 60 h 121"/>
                <a:gd name="T2" fmla="*/ 102 w 120"/>
                <a:gd name="T3" fmla="*/ 43 h 121"/>
                <a:gd name="T4" fmla="*/ 102 w 120"/>
                <a:gd name="T5" fmla="*/ 43 h 121"/>
                <a:gd name="T6" fmla="*/ 86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2 w 120"/>
                <a:gd name="T19" fmla="*/ 18 h 121"/>
                <a:gd name="T20" fmla="*/ 42 w 120"/>
                <a:gd name="T21" fmla="*/ 18 h 121"/>
                <a:gd name="T22" fmla="*/ 53 w 120"/>
                <a:gd name="T23" fmla="*/ 35 h 121"/>
                <a:gd name="T24" fmla="*/ 53 w 120"/>
                <a:gd name="T25" fmla="*/ 54 h 121"/>
                <a:gd name="T26" fmla="*/ 34 w 120"/>
                <a:gd name="T27" fmla="*/ 54 h 121"/>
                <a:gd name="T28" fmla="*/ 18 w 120"/>
                <a:gd name="T29" fmla="*/ 43 h 121"/>
                <a:gd name="T30" fmla="*/ 18 w 120"/>
                <a:gd name="T31" fmla="*/ 43 h 121"/>
                <a:gd name="T32" fmla="*/ 0 w 120"/>
                <a:gd name="T33" fmla="*/ 60 h 121"/>
                <a:gd name="T34" fmla="*/ 18 w 120"/>
                <a:gd name="T35" fmla="*/ 78 h 121"/>
                <a:gd name="T36" fmla="*/ 18 w 120"/>
                <a:gd name="T37" fmla="*/ 78 h 121"/>
                <a:gd name="T38" fmla="*/ 34 w 120"/>
                <a:gd name="T39" fmla="*/ 67 h 121"/>
                <a:gd name="T40" fmla="*/ 53 w 120"/>
                <a:gd name="T41" fmla="*/ 67 h 121"/>
                <a:gd name="T42" fmla="*/ 53 w 120"/>
                <a:gd name="T43" fmla="*/ 86 h 121"/>
                <a:gd name="T44" fmla="*/ 42 w 120"/>
                <a:gd name="T45" fmla="*/ 103 h 121"/>
                <a:gd name="T46" fmla="*/ 42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6 w 120"/>
                <a:gd name="T59" fmla="*/ 67 h 121"/>
                <a:gd name="T60" fmla="*/ 102 w 120"/>
                <a:gd name="T61" fmla="*/ 78 h 121"/>
                <a:gd name="T62" fmla="*/ 102 w 120"/>
                <a:gd name="T63" fmla="*/ 78 h 121"/>
                <a:gd name="T64" fmla="*/ 120 w 120"/>
                <a:gd name="T65" fmla="*/ 6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0"/>
                  </a:moveTo>
                  <a:cubicBezTo>
                    <a:pt x="120" y="51"/>
                    <a:pt x="112" y="43"/>
                    <a:pt x="102" y="43"/>
                  </a:cubicBezTo>
                  <a:cubicBezTo>
                    <a:pt x="102" y="43"/>
                    <a:pt x="102" y="43"/>
                    <a:pt x="102" y="43"/>
                  </a:cubicBezTo>
                  <a:cubicBezTo>
                    <a:pt x="95" y="43"/>
                    <a:pt x="88" y="47"/>
                    <a:pt x="86" y="54"/>
                  </a:cubicBezTo>
                  <a:cubicBezTo>
                    <a:pt x="67" y="54"/>
                    <a:pt x="67" y="54"/>
                    <a:pt x="67" y="54"/>
                  </a:cubicBezTo>
                  <a:cubicBezTo>
                    <a:pt x="67" y="35"/>
                    <a:pt x="67" y="35"/>
                    <a:pt x="67" y="35"/>
                  </a:cubicBezTo>
                  <a:cubicBezTo>
                    <a:pt x="73"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7" y="32"/>
                    <a:pt x="53" y="35"/>
                  </a:cubicBezTo>
                  <a:cubicBezTo>
                    <a:pt x="53" y="54"/>
                    <a:pt x="53" y="54"/>
                    <a:pt x="53" y="54"/>
                  </a:cubicBezTo>
                  <a:cubicBezTo>
                    <a:pt x="34" y="54"/>
                    <a:pt x="34" y="54"/>
                    <a:pt x="34" y="54"/>
                  </a:cubicBezTo>
                  <a:cubicBezTo>
                    <a:pt x="32" y="47"/>
                    <a:pt x="25" y="43"/>
                    <a:pt x="18" y="43"/>
                  </a:cubicBezTo>
                  <a:cubicBezTo>
                    <a:pt x="18" y="43"/>
                    <a:pt x="18" y="43"/>
                    <a:pt x="18" y="43"/>
                  </a:cubicBezTo>
                  <a:cubicBezTo>
                    <a:pt x="8" y="43"/>
                    <a:pt x="0" y="51"/>
                    <a:pt x="0" y="60"/>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3"/>
                  </a:cubicBezTo>
                  <a:cubicBezTo>
                    <a:pt x="42" y="103"/>
                    <a:pt x="42" y="103"/>
                    <a:pt x="42" y="103"/>
                  </a:cubicBezTo>
                  <a:cubicBezTo>
                    <a:pt x="42" y="112"/>
                    <a:pt x="50" y="121"/>
                    <a:pt x="60" y="121"/>
                  </a:cubicBezTo>
                  <a:cubicBezTo>
                    <a:pt x="70" y="121"/>
                    <a:pt x="78" y="112"/>
                    <a:pt x="78" y="103"/>
                  </a:cubicBezTo>
                  <a:cubicBezTo>
                    <a:pt x="78" y="103"/>
                    <a:pt x="78" y="103"/>
                    <a:pt x="78" y="103"/>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888"/>
            <p:cNvSpPr>
              <a:spLocks/>
            </p:cNvSpPr>
            <p:nvPr/>
          </p:nvSpPr>
          <p:spPr bwMode="auto">
            <a:xfrm>
              <a:off x="17962563" y="1589088"/>
              <a:ext cx="80963" cy="80963"/>
            </a:xfrm>
            <a:custGeom>
              <a:avLst/>
              <a:gdLst>
                <a:gd name="T0" fmla="*/ 120 w 120"/>
                <a:gd name="T1" fmla="*/ 60 h 121"/>
                <a:gd name="T2" fmla="*/ 103 w 120"/>
                <a:gd name="T3" fmla="*/ 43 h 121"/>
                <a:gd name="T4" fmla="*/ 103 w 120"/>
                <a:gd name="T5" fmla="*/ 43 h 121"/>
                <a:gd name="T6" fmla="*/ 86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3 w 120"/>
                <a:gd name="T19" fmla="*/ 18 h 121"/>
                <a:gd name="T20" fmla="*/ 43 w 120"/>
                <a:gd name="T21" fmla="*/ 18 h 121"/>
                <a:gd name="T22" fmla="*/ 54 w 120"/>
                <a:gd name="T23" fmla="*/ 35 h 121"/>
                <a:gd name="T24" fmla="*/ 54 w 120"/>
                <a:gd name="T25" fmla="*/ 54 h 121"/>
                <a:gd name="T26" fmla="*/ 35 w 120"/>
                <a:gd name="T27" fmla="*/ 54 h 121"/>
                <a:gd name="T28" fmla="*/ 18 w 120"/>
                <a:gd name="T29" fmla="*/ 43 h 121"/>
                <a:gd name="T30" fmla="*/ 18 w 120"/>
                <a:gd name="T31" fmla="*/ 43 h 121"/>
                <a:gd name="T32" fmla="*/ 0 w 120"/>
                <a:gd name="T33" fmla="*/ 60 h 121"/>
                <a:gd name="T34" fmla="*/ 18 w 120"/>
                <a:gd name="T35" fmla="*/ 78 h 121"/>
                <a:gd name="T36" fmla="*/ 18 w 120"/>
                <a:gd name="T37" fmla="*/ 78 h 121"/>
                <a:gd name="T38" fmla="*/ 35 w 120"/>
                <a:gd name="T39" fmla="*/ 67 h 121"/>
                <a:gd name="T40" fmla="*/ 54 w 120"/>
                <a:gd name="T41" fmla="*/ 67 h 121"/>
                <a:gd name="T42" fmla="*/ 54 w 120"/>
                <a:gd name="T43" fmla="*/ 86 h 121"/>
                <a:gd name="T44" fmla="*/ 43 w 120"/>
                <a:gd name="T45" fmla="*/ 103 h 121"/>
                <a:gd name="T46" fmla="*/ 43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6 w 120"/>
                <a:gd name="T59" fmla="*/ 67 h 121"/>
                <a:gd name="T60" fmla="*/ 103 w 120"/>
                <a:gd name="T61" fmla="*/ 78 h 121"/>
                <a:gd name="T62" fmla="*/ 103 w 120"/>
                <a:gd name="T63" fmla="*/ 78 h 121"/>
                <a:gd name="T64" fmla="*/ 120 w 120"/>
                <a:gd name="T65" fmla="*/ 6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0"/>
                  </a:moveTo>
                  <a:cubicBezTo>
                    <a:pt x="120" y="51"/>
                    <a:pt x="112" y="43"/>
                    <a:pt x="103" y="43"/>
                  </a:cubicBezTo>
                  <a:cubicBezTo>
                    <a:pt x="103" y="43"/>
                    <a:pt x="103" y="43"/>
                    <a:pt x="103" y="43"/>
                  </a:cubicBezTo>
                  <a:cubicBezTo>
                    <a:pt x="95" y="43"/>
                    <a:pt x="89" y="47"/>
                    <a:pt x="86" y="54"/>
                  </a:cubicBezTo>
                  <a:cubicBezTo>
                    <a:pt x="67" y="54"/>
                    <a:pt x="67" y="54"/>
                    <a:pt x="67" y="54"/>
                  </a:cubicBezTo>
                  <a:cubicBezTo>
                    <a:pt x="67" y="35"/>
                    <a:pt x="67" y="35"/>
                    <a:pt x="67" y="35"/>
                  </a:cubicBezTo>
                  <a:cubicBezTo>
                    <a:pt x="74" y="32"/>
                    <a:pt x="78" y="26"/>
                    <a:pt x="78" y="18"/>
                  </a:cubicBezTo>
                  <a:cubicBezTo>
                    <a:pt x="78" y="18"/>
                    <a:pt x="78" y="18"/>
                    <a:pt x="78" y="18"/>
                  </a:cubicBezTo>
                  <a:cubicBezTo>
                    <a:pt x="78" y="8"/>
                    <a:pt x="70" y="0"/>
                    <a:pt x="60" y="0"/>
                  </a:cubicBezTo>
                  <a:cubicBezTo>
                    <a:pt x="51" y="0"/>
                    <a:pt x="43" y="8"/>
                    <a:pt x="43" y="18"/>
                  </a:cubicBezTo>
                  <a:cubicBezTo>
                    <a:pt x="43" y="18"/>
                    <a:pt x="43" y="18"/>
                    <a:pt x="43" y="18"/>
                  </a:cubicBezTo>
                  <a:cubicBezTo>
                    <a:pt x="43" y="26"/>
                    <a:pt x="47" y="32"/>
                    <a:pt x="54" y="35"/>
                  </a:cubicBezTo>
                  <a:cubicBezTo>
                    <a:pt x="54" y="54"/>
                    <a:pt x="54" y="54"/>
                    <a:pt x="54" y="54"/>
                  </a:cubicBezTo>
                  <a:cubicBezTo>
                    <a:pt x="35" y="54"/>
                    <a:pt x="35" y="54"/>
                    <a:pt x="35" y="54"/>
                  </a:cubicBezTo>
                  <a:cubicBezTo>
                    <a:pt x="32" y="47"/>
                    <a:pt x="26" y="43"/>
                    <a:pt x="18" y="43"/>
                  </a:cubicBezTo>
                  <a:cubicBezTo>
                    <a:pt x="18" y="43"/>
                    <a:pt x="18" y="43"/>
                    <a:pt x="18" y="43"/>
                  </a:cubicBezTo>
                  <a:cubicBezTo>
                    <a:pt x="8" y="43"/>
                    <a:pt x="0" y="51"/>
                    <a:pt x="0" y="60"/>
                  </a:cubicBezTo>
                  <a:cubicBezTo>
                    <a:pt x="0" y="70"/>
                    <a:pt x="8" y="78"/>
                    <a:pt x="18" y="78"/>
                  </a:cubicBezTo>
                  <a:cubicBezTo>
                    <a:pt x="18" y="78"/>
                    <a:pt x="18" y="78"/>
                    <a:pt x="18" y="78"/>
                  </a:cubicBezTo>
                  <a:cubicBezTo>
                    <a:pt x="26" y="78"/>
                    <a:pt x="32" y="74"/>
                    <a:pt x="35" y="67"/>
                  </a:cubicBezTo>
                  <a:cubicBezTo>
                    <a:pt x="54" y="67"/>
                    <a:pt x="54" y="67"/>
                    <a:pt x="54" y="67"/>
                  </a:cubicBezTo>
                  <a:cubicBezTo>
                    <a:pt x="54" y="86"/>
                    <a:pt x="54" y="86"/>
                    <a:pt x="54" y="86"/>
                  </a:cubicBezTo>
                  <a:cubicBezTo>
                    <a:pt x="47" y="89"/>
                    <a:pt x="43" y="95"/>
                    <a:pt x="43" y="103"/>
                  </a:cubicBezTo>
                  <a:cubicBezTo>
                    <a:pt x="43" y="103"/>
                    <a:pt x="43" y="103"/>
                    <a:pt x="43" y="103"/>
                  </a:cubicBezTo>
                  <a:cubicBezTo>
                    <a:pt x="43" y="112"/>
                    <a:pt x="51" y="121"/>
                    <a:pt x="60" y="121"/>
                  </a:cubicBezTo>
                  <a:cubicBezTo>
                    <a:pt x="70" y="121"/>
                    <a:pt x="78" y="112"/>
                    <a:pt x="78" y="103"/>
                  </a:cubicBezTo>
                  <a:cubicBezTo>
                    <a:pt x="78" y="103"/>
                    <a:pt x="78" y="103"/>
                    <a:pt x="78" y="103"/>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889"/>
            <p:cNvSpPr>
              <a:spLocks/>
            </p:cNvSpPr>
            <p:nvPr/>
          </p:nvSpPr>
          <p:spPr bwMode="auto">
            <a:xfrm>
              <a:off x="18121313" y="1589088"/>
              <a:ext cx="80963" cy="80963"/>
            </a:xfrm>
            <a:custGeom>
              <a:avLst/>
              <a:gdLst>
                <a:gd name="T0" fmla="*/ 120 w 120"/>
                <a:gd name="T1" fmla="*/ 60 h 121"/>
                <a:gd name="T2" fmla="*/ 102 w 120"/>
                <a:gd name="T3" fmla="*/ 43 h 121"/>
                <a:gd name="T4" fmla="*/ 102 w 120"/>
                <a:gd name="T5" fmla="*/ 43 h 121"/>
                <a:gd name="T6" fmla="*/ 86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2 w 120"/>
                <a:gd name="T19" fmla="*/ 18 h 121"/>
                <a:gd name="T20" fmla="*/ 42 w 120"/>
                <a:gd name="T21" fmla="*/ 18 h 121"/>
                <a:gd name="T22" fmla="*/ 53 w 120"/>
                <a:gd name="T23" fmla="*/ 35 h 121"/>
                <a:gd name="T24" fmla="*/ 53 w 120"/>
                <a:gd name="T25" fmla="*/ 54 h 121"/>
                <a:gd name="T26" fmla="*/ 34 w 120"/>
                <a:gd name="T27" fmla="*/ 54 h 121"/>
                <a:gd name="T28" fmla="*/ 18 w 120"/>
                <a:gd name="T29" fmla="*/ 43 h 121"/>
                <a:gd name="T30" fmla="*/ 18 w 120"/>
                <a:gd name="T31" fmla="*/ 43 h 121"/>
                <a:gd name="T32" fmla="*/ 0 w 120"/>
                <a:gd name="T33" fmla="*/ 60 h 121"/>
                <a:gd name="T34" fmla="*/ 18 w 120"/>
                <a:gd name="T35" fmla="*/ 78 h 121"/>
                <a:gd name="T36" fmla="*/ 18 w 120"/>
                <a:gd name="T37" fmla="*/ 78 h 121"/>
                <a:gd name="T38" fmla="*/ 34 w 120"/>
                <a:gd name="T39" fmla="*/ 67 h 121"/>
                <a:gd name="T40" fmla="*/ 53 w 120"/>
                <a:gd name="T41" fmla="*/ 67 h 121"/>
                <a:gd name="T42" fmla="*/ 53 w 120"/>
                <a:gd name="T43" fmla="*/ 86 h 121"/>
                <a:gd name="T44" fmla="*/ 42 w 120"/>
                <a:gd name="T45" fmla="*/ 103 h 121"/>
                <a:gd name="T46" fmla="*/ 42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6 w 120"/>
                <a:gd name="T59" fmla="*/ 67 h 121"/>
                <a:gd name="T60" fmla="*/ 102 w 120"/>
                <a:gd name="T61" fmla="*/ 78 h 121"/>
                <a:gd name="T62" fmla="*/ 102 w 120"/>
                <a:gd name="T63" fmla="*/ 78 h 121"/>
                <a:gd name="T64" fmla="*/ 120 w 120"/>
                <a:gd name="T65" fmla="*/ 6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0"/>
                  </a:moveTo>
                  <a:cubicBezTo>
                    <a:pt x="120" y="51"/>
                    <a:pt x="112" y="43"/>
                    <a:pt x="102" y="43"/>
                  </a:cubicBezTo>
                  <a:cubicBezTo>
                    <a:pt x="102" y="43"/>
                    <a:pt x="102" y="43"/>
                    <a:pt x="102" y="43"/>
                  </a:cubicBezTo>
                  <a:cubicBezTo>
                    <a:pt x="95" y="43"/>
                    <a:pt x="88" y="47"/>
                    <a:pt x="86" y="54"/>
                  </a:cubicBezTo>
                  <a:cubicBezTo>
                    <a:pt x="67" y="54"/>
                    <a:pt x="67" y="54"/>
                    <a:pt x="67" y="54"/>
                  </a:cubicBezTo>
                  <a:cubicBezTo>
                    <a:pt x="67" y="35"/>
                    <a:pt x="67" y="35"/>
                    <a:pt x="67" y="35"/>
                  </a:cubicBezTo>
                  <a:cubicBezTo>
                    <a:pt x="73"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7" y="32"/>
                    <a:pt x="53" y="35"/>
                  </a:cubicBezTo>
                  <a:cubicBezTo>
                    <a:pt x="53" y="54"/>
                    <a:pt x="53" y="54"/>
                    <a:pt x="53" y="54"/>
                  </a:cubicBezTo>
                  <a:cubicBezTo>
                    <a:pt x="34" y="54"/>
                    <a:pt x="34" y="54"/>
                    <a:pt x="34" y="54"/>
                  </a:cubicBezTo>
                  <a:cubicBezTo>
                    <a:pt x="32" y="47"/>
                    <a:pt x="25" y="43"/>
                    <a:pt x="18" y="43"/>
                  </a:cubicBezTo>
                  <a:cubicBezTo>
                    <a:pt x="18" y="43"/>
                    <a:pt x="18" y="43"/>
                    <a:pt x="18" y="43"/>
                  </a:cubicBezTo>
                  <a:cubicBezTo>
                    <a:pt x="8" y="43"/>
                    <a:pt x="0" y="51"/>
                    <a:pt x="0" y="60"/>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3"/>
                  </a:cubicBezTo>
                  <a:cubicBezTo>
                    <a:pt x="42" y="103"/>
                    <a:pt x="42" y="103"/>
                    <a:pt x="42" y="103"/>
                  </a:cubicBezTo>
                  <a:cubicBezTo>
                    <a:pt x="42" y="112"/>
                    <a:pt x="50" y="121"/>
                    <a:pt x="60" y="121"/>
                  </a:cubicBezTo>
                  <a:cubicBezTo>
                    <a:pt x="70" y="121"/>
                    <a:pt x="78" y="112"/>
                    <a:pt x="78" y="103"/>
                  </a:cubicBezTo>
                  <a:cubicBezTo>
                    <a:pt x="78" y="103"/>
                    <a:pt x="78" y="103"/>
                    <a:pt x="78" y="103"/>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Freeform 890"/>
            <p:cNvSpPr>
              <a:spLocks/>
            </p:cNvSpPr>
            <p:nvPr/>
          </p:nvSpPr>
          <p:spPr bwMode="auto">
            <a:xfrm>
              <a:off x="17487900" y="1746250"/>
              <a:ext cx="80963" cy="80963"/>
            </a:xfrm>
            <a:custGeom>
              <a:avLst/>
              <a:gdLst>
                <a:gd name="T0" fmla="*/ 120 w 120"/>
                <a:gd name="T1" fmla="*/ 61 h 121"/>
                <a:gd name="T2" fmla="*/ 102 w 120"/>
                <a:gd name="T3" fmla="*/ 43 h 121"/>
                <a:gd name="T4" fmla="*/ 102 w 120"/>
                <a:gd name="T5" fmla="*/ 43 h 121"/>
                <a:gd name="T6" fmla="*/ 85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2 w 120"/>
                <a:gd name="T19" fmla="*/ 18 h 121"/>
                <a:gd name="T20" fmla="*/ 42 w 120"/>
                <a:gd name="T21" fmla="*/ 18 h 121"/>
                <a:gd name="T22" fmla="*/ 53 w 120"/>
                <a:gd name="T23" fmla="*/ 35 h 121"/>
                <a:gd name="T24" fmla="*/ 53 w 120"/>
                <a:gd name="T25" fmla="*/ 54 h 121"/>
                <a:gd name="T26" fmla="*/ 34 w 120"/>
                <a:gd name="T27" fmla="*/ 54 h 121"/>
                <a:gd name="T28" fmla="*/ 18 w 120"/>
                <a:gd name="T29" fmla="*/ 43 h 121"/>
                <a:gd name="T30" fmla="*/ 18 w 120"/>
                <a:gd name="T31" fmla="*/ 43 h 121"/>
                <a:gd name="T32" fmla="*/ 0 w 120"/>
                <a:gd name="T33" fmla="*/ 61 h 121"/>
                <a:gd name="T34" fmla="*/ 18 w 120"/>
                <a:gd name="T35" fmla="*/ 78 h 121"/>
                <a:gd name="T36" fmla="*/ 18 w 120"/>
                <a:gd name="T37" fmla="*/ 78 h 121"/>
                <a:gd name="T38" fmla="*/ 34 w 120"/>
                <a:gd name="T39" fmla="*/ 67 h 121"/>
                <a:gd name="T40" fmla="*/ 53 w 120"/>
                <a:gd name="T41" fmla="*/ 67 h 121"/>
                <a:gd name="T42" fmla="*/ 53 w 120"/>
                <a:gd name="T43" fmla="*/ 86 h 121"/>
                <a:gd name="T44" fmla="*/ 42 w 120"/>
                <a:gd name="T45" fmla="*/ 103 h 121"/>
                <a:gd name="T46" fmla="*/ 42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5 w 120"/>
                <a:gd name="T59" fmla="*/ 67 h 121"/>
                <a:gd name="T60" fmla="*/ 102 w 120"/>
                <a:gd name="T61" fmla="*/ 78 h 121"/>
                <a:gd name="T62" fmla="*/ 102 w 120"/>
                <a:gd name="T63" fmla="*/ 78 h 121"/>
                <a:gd name="T64" fmla="*/ 120 w 120"/>
                <a:gd name="T6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1"/>
                  </a:moveTo>
                  <a:cubicBezTo>
                    <a:pt x="120" y="51"/>
                    <a:pt x="112" y="43"/>
                    <a:pt x="102" y="43"/>
                  </a:cubicBezTo>
                  <a:cubicBezTo>
                    <a:pt x="102" y="43"/>
                    <a:pt x="102" y="43"/>
                    <a:pt x="102" y="43"/>
                  </a:cubicBezTo>
                  <a:cubicBezTo>
                    <a:pt x="95" y="43"/>
                    <a:pt x="88" y="47"/>
                    <a:pt x="85" y="54"/>
                  </a:cubicBezTo>
                  <a:cubicBezTo>
                    <a:pt x="67" y="54"/>
                    <a:pt x="67" y="54"/>
                    <a:pt x="67" y="54"/>
                  </a:cubicBezTo>
                  <a:cubicBezTo>
                    <a:pt x="67" y="35"/>
                    <a:pt x="67" y="35"/>
                    <a:pt x="67" y="35"/>
                  </a:cubicBezTo>
                  <a:cubicBezTo>
                    <a:pt x="73" y="32"/>
                    <a:pt x="78" y="26"/>
                    <a:pt x="78" y="18"/>
                  </a:cubicBezTo>
                  <a:cubicBezTo>
                    <a:pt x="78" y="18"/>
                    <a:pt x="78" y="18"/>
                    <a:pt x="78" y="18"/>
                  </a:cubicBezTo>
                  <a:cubicBezTo>
                    <a:pt x="78" y="9"/>
                    <a:pt x="70" y="0"/>
                    <a:pt x="60" y="0"/>
                  </a:cubicBezTo>
                  <a:cubicBezTo>
                    <a:pt x="50" y="0"/>
                    <a:pt x="42" y="9"/>
                    <a:pt x="42" y="18"/>
                  </a:cubicBezTo>
                  <a:cubicBezTo>
                    <a:pt x="42" y="18"/>
                    <a:pt x="42" y="18"/>
                    <a:pt x="42" y="18"/>
                  </a:cubicBezTo>
                  <a:cubicBezTo>
                    <a:pt x="42" y="26"/>
                    <a:pt x="46" y="32"/>
                    <a:pt x="53" y="35"/>
                  </a:cubicBezTo>
                  <a:cubicBezTo>
                    <a:pt x="53" y="54"/>
                    <a:pt x="53" y="54"/>
                    <a:pt x="53" y="54"/>
                  </a:cubicBezTo>
                  <a:cubicBezTo>
                    <a:pt x="34" y="54"/>
                    <a:pt x="34" y="54"/>
                    <a:pt x="34" y="54"/>
                  </a:cubicBezTo>
                  <a:cubicBezTo>
                    <a:pt x="31" y="47"/>
                    <a:pt x="25" y="43"/>
                    <a:pt x="18" y="43"/>
                  </a:cubicBezTo>
                  <a:cubicBezTo>
                    <a:pt x="18" y="43"/>
                    <a:pt x="18" y="43"/>
                    <a:pt x="18" y="43"/>
                  </a:cubicBezTo>
                  <a:cubicBezTo>
                    <a:pt x="8" y="43"/>
                    <a:pt x="0" y="51"/>
                    <a:pt x="0" y="61"/>
                  </a:cubicBezTo>
                  <a:cubicBezTo>
                    <a:pt x="0" y="70"/>
                    <a:pt x="8" y="78"/>
                    <a:pt x="18" y="78"/>
                  </a:cubicBezTo>
                  <a:cubicBezTo>
                    <a:pt x="18" y="78"/>
                    <a:pt x="18" y="78"/>
                    <a:pt x="18" y="78"/>
                  </a:cubicBezTo>
                  <a:cubicBezTo>
                    <a:pt x="25" y="78"/>
                    <a:pt x="31" y="74"/>
                    <a:pt x="34" y="67"/>
                  </a:cubicBezTo>
                  <a:cubicBezTo>
                    <a:pt x="53" y="67"/>
                    <a:pt x="53" y="67"/>
                    <a:pt x="53" y="67"/>
                  </a:cubicBezTo>
                  <a:cubicBezTo>
                    <a:pt x="53" y="86"/>
                    <a:pt x="53" y="86"/>
                    <a:pt x="53" y="86"/>
                  </a:cubicBezTo>
                  <a:cubicBezTo>
                    <a:pt x="46" y="89"/>
                    <a:pt x="42" y="95"/>
                    <a:pt x="42" y="103"/>
                  </a:cubicBezTo>
                  <a:cubicBezTo>
                    <a:pt x="42" y="103"/>
                    <a:pt x="42" y="103"/>
                    <a:pt x="42" y="103"/>
                  </a:cubicBezTo>
                  <a:cubicBezTo>
                    <a:pt x="42" y="113"/>
                    <a:pt x="50" y="121"/>
                    <a:pt x="60" y="121"/>
                  </a:cubicBezTo>
                  <a:cubicBezTo>
                    <a:pt x="70" y="121"/>
                    <a:pt x="78" y="113"/>
                    <a:pt x="78" y="103"/>
                  </a:cubicBezTo>
                  <a:cubicBezTo>
                    <a:pt x="78" y="103"/>
                    <a:pt x="78" y="103"/>
                    <a:pt x="78" y="103"/>
                  </a:cubicBezTo>
                  <a:cubicBezTo>
                    <a:pt x="78" y="95"/>
                    <a:pt x="73" y="89"/>
                    <a:pt x="67" y="86"/>
                  </a:cubicBezTo>
                  <a:cubicBezTo>
                    <a:pt x="67" y="67"/>
                    <a:pt x="67" y="67"/>
                    <a:pt x="67" y="67"/>
                  </a:cubicBezTo>
                  <a:cubicBezTo>
                    <a:pt x="85" y="67"/>
                    <a:pt x="85" y="67"/>
                    <a:pt x="85" y="67"/>
                  </a:cubicBezTo>
                  <a:cubicBezTo>
                    <a:pt x="88" y="74"/>
                    <a:pt x="95" y="78"/>
                    <a:pt x="102" y="78"/>
                  </a:cubicBezTo>
                  <a:cubicBezTo>
                    <a:pt x="102" y="78"/>
                    <a:pt x="102" y="78"/>
                    <a:pt x="102" y="78"/>
                  </a:cubicBezTo>
                  <a:cubicBezTo>
                    <a:pt x="112" y="78"/>
                    <a:pt x="120" y="70"/>
                    <a:pt x="12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Freeform 891"/>
            <p:cNvSpPr>
              <a:spLocks/>
            </p:cNvSpPr>
            <p:nvPr/>
          </p:nvSpPr>
          <p:spPr bwMode="auto">
            <a:xfrm>
              <a:off x="17645063" y="1746250"/>
              <a:ext cx="80963" cy="80963"/>
            </a:xfrm>
            <a:custGeom>
              <a:avLst/>
              <a:gdLst>
                <a:gd name="T0" fmla="*/ 120 w 120"/>
                <a:gd name="T1" fmla="*/ 61 h 121"/>
                <a:gd name="T2" fmla="*/ 103 w 120"/>
                <a:gd name="T3" fmla="*/ 43 h 121"/>
                <a:gd name="T4" fmla="*/ 103 w 120"/>
                <a:gd name="T5" fmla="*/ 43 h 121"/>
                <a:gd name="T6" fmla="*/ 86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2 w 120"/>
                <a:gd name="T19" fmla="*/ 18 h 121"/>
                <a:gd name="T20" fmla="*/ 42 w 120"/>
                <a:gd name="T21" fmla="*/ 18 h 121"/>
                <a:gd name="T22" fmla="*/ 53 w 120"/>
                <a:gd name="T23" fmla="*/ 35 h 121"/>
                <a:gd name="T24" fmla="*/ 53 w 120"/>
                <a:gd name="T25" fmla="*/ 54 h 121"/>
                <a:gd name="T26" fmla="*/ 35 w 120"/>
                <a:gd name="T27" fmla="*/ 54 h 121"/>
                <a:gd name="T28" fmla="*/ 18 w 120"/>
                <a:gd name="T29" fmla="*/ 43 h 121"/>
                <a:gd name="T30" fmla="*/ 18 w 120"/>
                <a:gd name="T31" fmla="*/ 43 h 121"/>
                <a:gd name="T32" fmla="*/ 0 w 120"/>
                <a:gd name="T33" fmla="*/ 61 h 121"/>
                <a:gd name="T34" fmla="*/ 18 w 120"/>
                <a:gd name="T35" fmla="*/ 78 h 121"/>
                <a:gd name="T36" fmla="*/ 18 w 120"/>
                <a:gd name="T37" fmla="*/ 78 h 121"/>
                <a:gd name="T38" fmla="*/ 35 w 120"/>
                <a:gd name="T39" fmla="*/ 67 h 121"/>
                <a:gd name="T40" fmla="*/ 53 w 120"/>
                <a:gd name="T41" fmla="*/ 67 h 121"/>
                <a:gd name="T42" fmla="*/ 53 w 120"/>
                <a:gd name="T43" fmla="*/ 86 h 121"/>
                <a:gd name="T44" fmla="*/ 42 w 120"/>
                <a:gd name="T45" fmla="*/ 103 h 121"/>
                <a:gd name="T46" fmla="*/ 42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6 w 120"/>
                <a:gd name="T59" fmla="*/ 67 h 121"/>
                <a:gd name="T60" fmla="*/ 103 w 120"/>
                <a:gd name="T61" fmla="*/ 78 h 121"/>
                <a:gd name="T62" fmla="*/ 103 w 120"/>
                <a:gd name="T63" fmla="*/ 78 h 121"/>
                <a:gd name="T64" fmla="*/ 120 w 120"/>
                <a:gd name="T6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1"/>
                  </a:moveTo>
                  <a:cubicBezTo>
                    <a:pt x="120" y="51"/>
                    <a:pt x="112" y="43"/>
                    <a:pt x="103" y="43"/>
                  </a:cubicBezTo>
                  <a:cubicBezTo>
                    <a:pt x="103" y="43"/>
                    <a:pt x="103" y="43"/>
                    <a:pt x="103" y="43"/>
                  </a:cubicBezTo>
                  <a:cubicBezTo>
                    <a:pt x="95" y="43"/>
                    <a:pt x="89" y="47"/>
                    <a:pt x="86" y="54"/>
                  </a:cubicBezTo>
                  <a:cubicBezTo>
                    <a:pt x="67" y="54"/>
                    <a:pt x="67" y="54"/>
                    <a:pt x="67" y="54"/>
                  </a:cubicBezTo>
                  <a:cubicBezTo>
                    <a:pt x="67" y="35"/>
                    <a:pt x="67" y="35"/>
                    <a:pt x="67" y="35"/>
                  </a:cubicBezTo>
                  <a:cubicBezTo>
                    <a:pt x="74" y="32"/>
                    <a:pt x="78" y="26"/>
                    <a:pt x="78" y="18"/>
                  </a:cubicBezTo>
                  <a:cubicBezTo>
                    <a:pt x="78" y="18"/>
                    <a:pt x="78" y="18"/>
                    <a:pt x="78" y="18"/>
                  </a:cubicBezTo>
                  <a:cubicBezTo>
                    <a:pt x="78" y="9"/>
                    <a:pt x="70" y="0"/>
                    <a:pt x="60" y="0"/>
                  </a:cubicBezTo>
                  <a:cubicBezTo>
                    <a:pt x="50" y="0"/>
                    <a:pt x="42" y="9"/>
                    <a:pt x="42" y="18"/>
                  </a:cubicBezTo>
                  <a:cubicBezTo>
                    <a:pt x="42" y="18"/>
                    <a:pt x="42" y="18"/>
                    <a:pt x="42" y="18"/>
                  </a:cubicBezTo>
                  <a:cubicBezTo>
                    <a:pt x="42" y="26"/>
                    <a:pt x="47" y="32"/>
                    <a:pt x="53" y="35"/>
                  </a:cubicBezTo>
                  <a:cubicBezTo>
                    <a:pt x="53" y="54"/>
                    <a:pt x="53" y="54"/>
                    <a:pt x="53" y="54"/>
                  </a:cubicBezTo>
                  <a:cubicBezTo>
                    <a:pt x="35" y="54"/>
                    <a:pt x="35" y="54"/>
                    <a:pt x="35" y="54"/>
                  </a:cubicBezTo>
                  <a:cubicBezTo>
                    <a:pt x="32" y="47"/>
                    <a:pt x="26" y="43"/>
                    <a:pt x="18" y="43"/>
                  </a:cubicBezTo>
                  <a:cubicBezTo>
                    <a:pt x="18" y="43"/>
                    <a:pt x="18" y="43"/>
                    <a:pt x="18" y="43"/>
                  </a:cubicBezTo>
                  <a:cubicBezTo>
                    <a:pt x="8" y="43"/>
                    <a:pt x="0" y="51"/>
                    <a:pt x="0" y="61"/>
                  </a:cubicBezTo>
                  <a:cubicBezTo>
                    <a:pt x="0" y="70"/>
                    <a:pt x="8" y="78"/>
                    <a:pt x="18" y="78"/>
                  </a:cubicBezTo>
                  <a:cubicBezTo>
                    <a:pt x="18" y="78"/>
                    <a:pt x="18" y="78"/>
                    <a:pt x="18" y="78"/>
                  </a:cubicBezTo>
                  <a:cubicBezTo>
                    <a:pt x="26" y="78"/>
                    <a:pt x="32" y="74"/>
                    <a:pt x="35" y="67"/>
                  </a:cubicBezTo>
                  <a:cubicBezTo>
                    <a:pt x="53" y="67"/>
                    <a:pt x="53" y="67"/>
                    <a:pt x="53" y="67"/>
                  </a:cubicBezTo>
                  <a:cubicBezTo>
                    <a:pt x="53" y="86"/>
                    <a:pt x="53" y="86"/>
                    <a:pt x="53" y="86"/>
                  </a:cubicBezTo>
                  <a:cubicBezTo>
                    <a:pt x="47" y="89"/>
                    <a:pt x="42" y="95"/>
                    <a:pt x="42" y="103"/>
                  </a:cubicBezTo>
                  <a:cubicBezTo>
                    <a:pt x="42" y="103"/>
                    <a:pt x="42" y="103"/>
                    <a:pt x="42" y="103"/>
                  </a:cubicBezTo>
                  <a:cubicBezTo>
                    <a:pt x="42" y="113"/>
                    <a:pt x="50" y="121"/>
                    <a:pt x="60" y="121"/>
                  </a:cubicBezTo>
                  <a:cubicBezTo>
                    <a:pt x="70" y="121"/>
                    <a:pt x="78" y="113"/>
                    <a:pt x="78" y="103"/>
                  </a:cubicBezTo>
                  <a:cubicBezTo>
                    <a:pt x="78" y="103"/>
                    <a:pt x="78" y="103"/>
                    <a:pt x="78" y="103"/>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2" name="Freeform 892"/>
            <p:cNvSpPr>
              <a:spLocks/>
            </p:cNvSpPr>
            <p:nvPr/>
          </p:nvSpPr>
          <p:spPr bwMode="auto">
            <a:xfrm>
              <a:off x="17803813" y="1746250"/>
              <a:ext cx="80963" cy="80963"/>
            </a:xfrm>
            <a:custGeom>
              <a:avLst/>
              <a:gdLst>
                <a:gd name="T0" fmla="*/ 120 w 120"/>
                <a:gd name="T1" fmla="*/ 61 h 121"/>
                <a:gd name="T2" fmla="*/ 102 w 120"/>
                <a:gd name="T3" fmla="*/ 43 h 121"/>
                <a:gd name="T4" fmla="*/ 102 w 120"/>
                <a:gd name="T5" fmla="*/ 43 h 121"/>
                <a:gd name="T6" fmla="*/ 86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2 w 120"/>
                <a:gd name="T19" fmla="*/ 18 h 121"/>
                <a:gd name="T20" fmla="*/ 42 w 120"/>
                <a:gd name="T21" fmla="*/ 18 h 121"/>
                <a:gd name="T22" fmla="*/ 53 w 120"/>
                <a:gd name="T23" fmla="*/ 35 h 121"/>
                <a:gd name="T24" fmla="*/ 53 w 120"/>
                <a:gd name="T25" fmla="*/ 54 h 121"/>
                <a:gd name="T26" fmla="*/ 34 w 120"/>
                <a:gd name="T27" fmla="*/ 54 h 121"/>
                <a:gd name="T28" fmla="*/ 18 w 120"/>
                <a:gd name="T29" fmla="*/ 43 h 121"/>
                <a:gd name="T30" fmla="*/ 18 w 120"/>
                <a:gd name="T31" fmla="*/ 43 h 121"/>
                <a:gd name="T32" fmla="*/ 0 w 120"/>
                <a:gd name="T33" fmla="*/ 61 h 121"/>
                <a:gd name="T34" fmla="*/ 18 w 120"/>
                <a:gd name="T35" fmla="*/ 78 h 121"/>
                <a:gd name="T36" fmla="*/ 18 w 120"/>
                <a:gd name="T37" fmla="*/ 78 h 121"/>
                <a:gd name="T38" fmla="*/ 34 w 120"/>
                <a:gd name="T39" fmla="*/ 67 h 121"/>
                <a:gd name="T40" fmla="*/ 53 w 120"/>
                <a:gd name="T41" fmla="*/ 67 h 121"/>
                <a:gd name="T42" fmla="*/ 53 w 120"/>
                <a:gd name="T43" fmla="*/ 86 h 121"/>
                <a:gd name="T44" fmla="*/ 42 w 120"/>
                <a:gd name="T45" fmla="*/ 103 h 121"/>
                <a:gd name="T46" fmla="*/ 42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6 w 120"/>
                <a:gd name="T59" fmla="*/ 67 h 121"/>
                <a:gd name="T60" fmla="*/ 102 w 120"/>
                <a:gd name="T61" fmla="*/ 78 h 121"/>
                <a:gd name="T62" fmla="*/ 102 w 120"/>
                <a:gd name="T63" fmla="*/ 78 h 121"/>
                <a:gd name="T64" fmla="*/ 120 w 120"/>
                <a:gd name="T6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1"/>
                  </a:moveTo>
                  <a:cubicBezTo>
                    <a:pt x="120" y="51"/>
                    <a:pt x="112" y="43"/>
                    <a:pt x="102" y="43"/>
                  </a:cubicBezTo>
                  <a:cubicBezTo>
                    <a:pt x="102" y="43"/>
                    <a:pt x="102" y="43"/>
                    <a:pt x="102" y="43"/>
                  </a:cubicBezTo>
                  <a:cubicBezTo>
                    <a:pt x="95" y="43"/>
                    <a:pt x="88" y="47"/>
                    <a:pt x="86" y="54"/>
                  </a:cubicBezTo>
                  <a:cubicBezTo>
                    <a:pt x="67" y="54"/>
                    <a:pt x="67" y="54"/>
                    <a:pt x="67" y="54"/>
                  </a:cubicBezTo>
                  <a:cubicBezTo>
                    <a:pt x="67" y="35"/>
                    <a:pt x="67" y="35"/>
                    <a:pt x="67" y="35"/>
                  </a:cubicBezTo>
                  <a:cubicBezTo>
                    <a:pt x="73" y="32"/>
                    <a:pt x="78" y="26"/>
                    <a:pt x="78" y="18"/>
                  </a:cubicBezTo>
                  <a:cubicBezTo>
                    <a:pt x="78" y="18"/>
                    <a:pt x="78" y="18"/>
                    <a:pt x="78" y="18"/>
                  </a:cubicBezTo>
                  <a:cubicBezTo>
                    <a:pt x="78" y="9"/>
                    <a:pt x="70" y="0"/>
                    <a:pt x="60" y="0"/>
                  </a:cubicBezTo>
                  <a:cubicBezTo>
                    <a:pt x="50" y="0"/>
                    <a:pt x="42" y="9"/>
                    <a:pt x="42" y="18"/>
                  </a:cubicBezTo>
                  <a:cubicBezTo>
                    <a:pt x="42" y="18"/>
                    <a:pt x="42" y="18"/>
                    <a:pt x="42" y="18"/>
                  </a:cubicBezTo>
                  <a:cubicBezTo>
                    <a:pt x="42" y="26"/>
                    <a:pt x="47" y="32"/>
                    <a:pt x="53" y="35"/>
                  </a:cubicBezTo>
                  <a:cubicBezTo>
                    <a:pt x="53" y="54"/>
                    <a:pt x="53" y="54"/>
                    <a:pt x="53" y="54"/>
                  </a:cubicBezTo>
                  <a:cubicBezTo>
                    <a:pt x="34" y="54"/>
                    <a:pt x="34" y="54"/>
                    <a:pt x="34" y="54"/>
                  </a:cubicBezTo>
                  <a:cubicBezTo>
                    <a:pt x="32" y="47"/>
                    <a:pt x="25" y="43"/>
                    <a:pt x="18" y="43"/>
                  </a:cubicBezTo>
                  <a:cubicBezTo>
                    <a:pt x="18" y="43"/>
                    <a:pt x="18" y="43"/>
                    <a:pt x="18" y="43"/>
                  </a:cubicBezTo>
                  <a:cubicBezTo>
                    <a:pt x="8" y="43"/>
                    <a:pt x="0" y="51"/>
                    <a:pt x="0" y="61"/>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3"/>
                  </a:cubicBezTo>
                  <a:cubicBezTo>
                    <a:pt x="42" y="103"/>
                    <a:pt x="42" y="103"/>
                    <a:pt x="42" y="103"/>
                  </a:cubicBezTo>
                  <a:cubicBezTo>
                    <a:pt x="42" y="113"/>
                    <a:pt x="50" y="121"/>
                    <a:pt x="60" y="121"/>
                  </a:cubicBezTo>
                  <a:cubicBezTo>
                    <a:pt x="70" y="121"/>
                    <a:pt x="78" y="113"/>
                    <a:pt x="78" y="103"/>
                  </a:cubicBezTo>
                  <a:cubicBezTo>
                    <a:pt x="78" y="103"/>
                    <a:pt x="78" y="103"/>
                    <a:pt x="78" y="103"/>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 name="Freeform 893"/>
            <p:cNvSpPr>
              <a:spLocks/>
            </p:cNvSpPr>
            <p:nvPr/>
          </p:nvSpPr>
          <p:spPr bwMode="auto">
            <a:xfrm>
              <a:off x="17962563" y="1746250"/>
              <a:ext cx="80963" cy="80963"/>
            </a:xfrm>
            <a:custGeom>
              <a:avLst/>
              <a:gdLst>
                <a:gd name="T0" fmla="*/ 120 w 120"/>
                <a:gd name="T1" fmla="*/ 61 h 121"/>
                <a:gd name="T2" fmla="*/ 103 w 120"/>
                <a:gd name="T3" fmla="*/ 43 h 121"/>
                <a:gd name="T4" fmla="*/ 103 w 120"/>
                <a:gd name="T5" fmla="*/ 43 h 121"/>
                <a:gd name="T6" fmla="*/ 86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3 w 120"/>
                <a:gd name="T19" fmla="*/ 18 h 121"/>
                <a:gd name="T20" fmla="*/ 43 w 120"/>
                <a:gd name="T21" fmla="*/ 18 h 121"/>
                <a:gd name="T22" fmla="*/ 54 w 120"/>
                <a:gd name="T23" fmla="*/ 35 h 121"/>
                <a:gd name="T24" fmla="*/ 54 w 120"/>
                <a:gd name="T25" fmla="*/ 54 h 121"/>
                <a:gd name="T26" fmla="*/ 35 w 120"/>
                <a:gd name="T27" fmla="*/ 54 h 121"/>
                <a:gd name="T28" fmla="*/ 18 w 120"/>
                <a:gd name="T29" fmla="*/ 43 h 121"/>
                <a:gd name="T30" fmla="*/ 18 w 120"/>
                <a:gd name="T31" fmla="*/ 43 h 121"/>
                <a:gd name="T32" fmla="*/ 0 w 120"/>
                <a:gd name="T33" fmla="*/ 61 h 121"/>
                <a:gd name="T34" fmla="*/ 18 w 120"/>
                <a:gd name="T35" fmla="*/ 78 h 121"/>
                <a:gd name="T36" fmla="*/ 18 w 120"/>
                <a:gd name="T37" fmla="*/ 78 h 121"/>
                <a:gd name="T38" fmla="*/ 35 w 120"/>
                <a:gd name="T39" fmla="*/ 67 h 121"/>
                <a:gd name="T40" fmla="*/ 54 w 120"/>
                <a:gd name="T41" fmla="*/ 67 h 121"/>
                <a:gd name="T42" fmla="*/ 54 w 120"/>
                <a:gd name="T43" fmla="*/ 86 h 121"/>
                <a:gd name="T44" fmla="*/ 43 w 120"/>
                <a:gd name="T45" fmla="*/ 103 h 121"/>
                <a:gd name="T46" fmla="*/ 43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6 w 120"/>
                <a:gd name="T59" fmla="*/ 67 h 121"/>
                <a:gd name="T60" fmla="*/ 103 w 120"/>
                <a:gd name="T61" fmla="*/ 78 h 121"/>
                <a:gd name="T62" fmla="*/ 103 w 120"/>
                <a:gd name="T63" fmla="*/ 78 h 121"/>
                <a:gd name="T64" fmla="*/ 120 w 120"/>
                <a:gd name="T6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1"/>
                  </a:moveTo>
                  <a:cubicBezTo>
                    <a:pt x="120" y="51"/>
                    <a:pt x="112" y="43"/>
                    <a:pt x="103" y="43"/>
                  </a:cubicBezTo>
                  <a:cubicBezTo>
                    <a:pt x="103" y="43"/>
                    <a:pt x="103" y="43"/>
                    <a:pt x="103" y="43"/>
                  </a:cubicBezTo>
                  <a:cubicBezTo>
                    <a:pt x="95" y="43"/>
                    <a:pt x="89" y="47"/>
                    <a:pt x="86" y="54"/>
                  </a:cubicBezTo>
                  <a:cubicBezTo>
                    <a:pt x="67" y="54"/>
                    <a:pt x="67" y="54"/>
                    <a:pt x="67" y="54"/>
                  </a:cubicBezTo>
                  <a:cubicBezTo>
                    <a:pt x="67" y="35"/>
                    <a:pt x="67" y="35"/>
                    <a:pt x="67" y="35"/>
                  </a:cubicBezTo>
                  <a:cubicBezTo>
                    <a:pt x="74" y="32"/>
                    <a:pt x="78" y="26"/>
                    <a:pt x="78" y="18"/>
                  </a:cubicBezTo>
                  <a:cubicBezTo>
                    <a:pt x="78" y="18"/>
                    <a:pt x="78" y="18"/>
                    <a:pt x="78" y="18"/>
                  </a:cubicBezTo>
                  <a:cubicBezTo>
                    <a:pt x="78" y="9"/>
                    <a:pt x="70" y="0"/>
                    <a:pt x="60" y="0"/>
                  </a:cubicBezTo>
                  <a:cubicBezTo>
                    <a:pt x="51" y="0"/>
                    <a:pt x="43" y="9"/>
                    <a:pt x="43" y="18"/>
                  </a:cubicBezTo>
                  <a:cubicBezTo>
                    <a:pt x="43" y="18"/>
                    <a:pt x="43" y="18"/>
                    <a:pt x="43" y="18"/>
                  </a:cubicBezTo>
                  <a:cubicBezTo>
                    <a:pt x="43" y="26"/>
                    <a:pt x="47" y="32"/>
                    <a:pt x="54" y="35"/>
                  </a:cubicBezTo>
                  <a:cubicBezTo>
                    <a:pt x="54" y="54"/>
                    <a:pt x="54" y="54"/>
                    <a:pt x="54" y="54"/>
                  </a:cubicBezTo>
                  <a:cubicBezTo>
                    <a:pt x="35" y="54"/>
                    <a:pt x="35" y="54"/>
                    <a:pt x="35" y="54"/>
                  </a:cubicBezTo>
                  <a:cubicBezTo>
                    <a:pt x="32" y="47"/>
                    <a:pt x="26" y="43"/>
                    <a:pt x="18" y="43"/>
                  </a:cubicBezTo>
                  <a:cubicBezTo>
                    <a:pt x="18" y="43"/>
                    <a:pt x="18" y="43"/>
                    <a:pt x="18" y="43"/>
                  </a:cubicBezTo>
                  <a:cubicBezTo>
                    <a:pt x="8" y="43"/>
                    <a:pt x="0" y="51"/>
                    <a:pt x="0" y="61"/>
                  </a:cubicBezTo>
                  <a:cubicBezTo>
                    <a:pt x="0" y="70"/>
                    <a:pt x="8" y="78"/>
                    <a:pt x="18" y="78"/>
                  </a:cubicBezTo>
                  <a:cubicBezTo>
                    <a:pt x="18" y="78"/>
                    <a:pt x="18" y="78"/>
                    <a:pt x="18" y="78"/>
                  </a:cubicBezTo>
                  <a:cubicBezTo>
                    <a:pt x="26" y="78"/>
                    <a:pt x="32" y="74"/>
                    <a:pt x="35" y="67"/>
                  </a:cubicBezTo>
                  <a:cubicBezTo>
                    <a:pt x="54" y="67"/>
                    <a:pt x="54" y="67"/>
                    <a:pt x="54" y="67"/>
                  </a:cubicBezTo>
                  <a:cubicBezTo>
                    <a:pt x="54" y="86"/>
                    <a:pt x="54" y="86"/>
                    <a:pt x="54" y="86"/>
                  </a:cubicBezTo>
                  <a:cubicBezTo>
                    <a:pt x="47" y="89"/>
                    <a:pt x="43" y="95"/>
                    <a:pt x="43" y="103"/>
                  </a:cubicBezTo>
                  <a:cubicBezTo>
                    <a:pt x="43" y="103"/>
                    <a:pt x="43" y="103"/>
                    <a:pt x="43" y="103"/>
                  </a:cubicBezTo>
                  <a:cubicBezTo>
                    <a:pt x="43" y="113"/>
                    <a:pt x="51" y="121"/>
                    <a:pt x="60" y="121"/>
                  </a:cubicBezTo>
                  <a:cubicBezTo>
                    <a:pt x="70" y="121"/>
                    <a:pt x="78" y="113"/>
                    <a:pt x="78" y="103"/>
                  </a:cubicBezTo>
                  <a:cubicBezTo>
                    <a:pt x="78" y="103"/>
                    <a:pt x="78" y="103"/>
                    <a:pt x="78" y="103"/>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Freeform 894"/>
            <p:cNvSpPr>
              <a:spLocks/>
            </p:cNvSpPr>
            <p:nvPr/>
          </p:nvSpPr>
          <p:spPr bwMode="auto">
            <a:xfrm>
              <a:off x="18121313" y="1746250"/>
              <a:ext cx="80963" cy="80963"/>
            </a:xfrm>
            <a:custGeom>
              <a:avLst/>
              <a:gdLst>
                <a:gd name="T0" fmla="*/ 120 w 120"/>
                <a:gd name="T1" fmla="*/ 61 h 121"/>
                <a:gd name="T2" fmla="*/ 102 w 120"/>
                <a:gd name="T3" fmla="*/ 43 h 121"/>
                <a:gd name="T4" fmla="*/ 102 w 120"/>
                <a:gd name="T5" fmla="*/ 43 h 121"/>
                <a:gd name="T6" fmla="*/ 86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2 w 120"/>
                <a:gd name="T19" fmla="*/ 18 h 121"/>
                <a:gd name="T20" fmla="*/ 42 w 120"/>
                <a:gd name="T21" fmla="*/ 18 h 121"/>
                <a:gd name="T22" fmla="*/ 53 w 120"/>
                <a:gd name="T23" fmla="*/ 35 h 121"/>
                <a:gd name="T24" fmla="*/ 53 w 120"/>
                <a:gd name="T25" fmla="*/ 54 h 121"/>
                <a:gd name="T26" fmla="*/ 34 w 120"/>
                <a:gd name="T27" fmla="*/ 54 h 121"/>
                <a:gd name="T28" fmla="*/ 18 w 120"/>
                <a:gd name="T29" fmla="*/ 43 h 121"/>
                <a:gd name="T30" fmla="*/ 18 w 120"/>
                <a:gd name="T31" fmla="*/ 43 h 121"/>
                <a:gd name="T32" fmla="*/ 0 w 120"/>
                <a:gd name="T33" fmla="*/ 61 h 121"/>
                <a:gd name="T34" fmla="*/ 18 w 120"/>
                <a:gd name="T35" fmla="*/ 78 h 121"/>
                <a:gd name="T36" fmla="*/ 18 w 120"/>
                <a:gd name="T37" fmla="*/ 78 h 121"/>
                <a:gd name="T38" fmla="*/ 34 w 120"/>
                <a:gd name="T39" fmla="*/ 67 h 121"/>
                <a:gd name="T40" fmla="*/ 53 w 120"/>
                <a:gd name="T41" fmla="*/ 67 h 121"/>
                <a:gd name="T42" fmla="*/ 53 w 120"/>
                <a:gd name="T43" fmla="*/ 86 h 121"/>
                <a:gd name="T44" fmla="*/ 42 w 120"/>
                <a:gd name="T45" fmla="*/ 103 h 121"/>
                <a:gd name="T46" fmla="*/ 42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6 w 120"/>
                <a:gd name="T59" fmla="*/ 67 h 121"/>
                <a:gd name="T60" fmla="*/ 102 w 120"/>
                <a:gd name="T61" fmla="*/ 78 h 121"/>
                <a:gd name="T62" fmla="*/ 102 w 120"/>
                <a:gd name="T63" fmla="*/ 78 h 121"/>
                <a:gd name="T64" fmla="*/ 120 w 120"/>
                <a:gd name="T6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1"/>
                  </a:moveTo>
                  <a:cubicBezTo>
                    <a:pt x="120" y="51"/>
                    <a:pt x="112" y="43"/>
                    <a:pt x="102" y="43"/>
                  </a:cubicBezTo>
                  <a:cubicBezTo>
                    <a:pt x="102" y="43"/>
                    <a:pt x="102" y="43"/>
                    <a:pt x="102" y="43"/>
                  </a:cubicBezTo>
                  <a:cubicBezTo>
                    <a:pt x="95" y="43"/>
                    <a:pt x="88" y="47"/>
                    <a:pt x="86" y="54"/>
                  </a:cubicBezTo>
                  <a:cubicBezTo>
                    <a:pt x="67" y="54"/>
                    <a:pt x="67" y="54"/>
                    <a:pt x="67" y="54"/>
                  </a:cubicBezTo>
                  <a:cubicBezTo>
                    <a:pt x="67" y="35"/>
                    <a:pt x="67" y="35"/>
                    <a:pt x="67" y="35"/>
                  </a:cubicBezTo>
                  <a:cubicBezTo>
                    <a:pt x="73" y="32"/>
                    <a:pt x="78" y="26"/>
                    <a:pt x="78" y="18"/>
                  </a:cubicBezTo>
                  <a:cubicBezTo>
                    <a:pt x="78" y="18"/>
                    <a:pt x="78" y="18"/>
                    <a:pt x="78" y="18"/>
                  </a:cubicBezTo>
                  <a:cubicBezTo>
                    <a:pt x="78" y="9"/>
                    <a:pt x="70" y="0"/>
                    <a:pt x="60" y="0"/>
                  </a:cubicBezTo>
                  <a:cubicBezTo>
                    <a:pt x="50" y="0"/>
                    <a:pt x="42" y="9"/>
                    <a:pt x="42" y="18"/>
                  </a:cubicBezTo>
                  <a:cubicBezTo>
                    <a:pt x="42" y="18"/>
                    <a:pt x="42" y="18"/>
                    <a:pt x="42" y="18"/>
                  </a:cubicBezTo>
                  <a:cubicBezTo>
                    <a:pt x="42" y="26"/>
                    <a:pt x="47" y="32"/>
                    <a:pt x="53" y="35"/>
                  </a:cubicBezTo>
                  <a:cubicBezTo>
                    <a:pt x="53" y="54"/>
                    <a:pt x="53" y="54"/>
                    <a:pt x="53" y="54"/>
                  </a:cubicBezTo>
                  <a:cubicBezTo>
                    <a:pt x="34" y="54"/>
                    <a:pt x="34" y="54"/>
                    <a:pt x="34" y="54"/>
                  </a:cubicBezTo>
                  <a:cubicBezTo>
                    <a:pt x="32" y="47"/>
                    <a:pt x="25" y="43"/>
                    <a:pt x="18" y="43"/>
                  </a:cubicBezTo>
                  <a:cubicBezTo>
                    <a:pt x="18" y="43"/>
                    <a:pt x="18" y="43"/>
                    <a:pt x="18" y="43"/>
                  </a:cubicBezTo>
                  <a:cubicBezTo>
                    <a:pt x="8" y="43"/>
                    <a:pt x="0" y="51"/>
                    <a:pt x="0" y="61"/>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3"/>
                  </a:cubicBezTo>
                  <a:cubicBezTo>
                    <a:pt x="42" y="103"/>
                    <a:pt x="42" y="103"/>
                    <a:pt x="42" y="103"/>
                  </a:cubicBezTo>
                  <a:cubicBezTo>
                    <a:pt x="42" y="113"/>
                    <a:pt x="50" y="121"/>
                    <a:pt x="60" y="121"/>
                  </a:cubicBezTo>
                  <a:cubicBezTo>
                    <a:pt x="70" y="121"/>
                    <a:pt x="78" y="113"/>
                    <a:pt x="78" y="103"/>
                  </a:cubicBezTo>
                  <a:cubicBezTo>
                    <a:pt x="78" y="103"/>
                    <a:pt x="78" y="103"/>
                    <a:pt x="78" y="103"/>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Freeform 895"/>
            <p:cNvSpPr>
              <a:spLocks/>
            </p:cNvSpPr>
            <p:nvPr/>
          </p:nvSpPr>
          <p:spPr bwMode="auto">
            <a:xfrm>
              <a:off x="17487900" y="1905000"/>
              <a:ext cx="80963" cy="79375"/>
            </a:xfrm>
            <a:custGeom>
              <a:avLst/>
              <a:gdLst>
                <a:gd name="T0" fmla="*/ 120 w 120"/>
                <a:gd name="T1" fmla="*/ 60 h 120"/>
                <a:gd name="T2" fmla="*/ 102 w 120"/>
                <a:gd name="T3" fmla="*/ 42 h 120"/>
                <a:gd name="T4" fmla="*/ 102 w 120"/>
                <a:gd name="T5" fmla="*/ 42 h 120"/>
                <a:gd name="T6" fmla="*/ 85 w 120"/>
                <a:gd name="T7" fmla="*/ 53 h 120"/>
                <a:gd name="T8" fmla="*/ 67 w 120"/>
                <a:gd name="T9" fmla="*/ 53 h 120"/>
                <a:gd name="T10" fmla="*/ 67 w 120"/>
                <a:gd name="T11" fmla="*/ 34 h 120"/>
                <a:gd name="T12" fmla="*/ 78 w 120"/>
                <a:gd name="T13" fmla="*/ 17 h 120"/>
                <a:gd name="T14" fmla="*/ 78 w 120"/>
                <a:gd name="T15" fmla="*/ 17 h 120"/>
                <a:gd name="T16" fmla="*/ 60 w 120"/>
                <a:gd name="T17" fmla="*/ 0 h 120"/>
                <a:gd name="T18" fmla="*/ 42 w 120"/>
                <a:gd name="T19" fmla="*/ 17 h 120"/>
                <a:gd name="T20" fmla="*/ 42 w 120"/>
                <a:gd name="T21" fmla="*/ 17 h 120"/>
                <a:gd name="T22" fmla="*/ 53 w 120"/>
                <a:gd name="T23" fmla="*/ 34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7 h 120"/>
                <a:gd name="T36" fmla="*/ 18 w 120"/>
                <a:gd name="T37" fmla="*/ 77 h 120"/>
                <a:gd name="T38" fmla="*/ 34 w 120"/>
                <a:gd name="T39" fmla="*/ 66 h 120"/>
                <a:gd name="T40" fmla="*/ 53 w 120"/>
                <a:gd name="T41" fmla="*/ 66 h 120"/>
                <a:gd name="T42" fmla="*/ 53 w 120"/>
                <a:gd name="T43" fmla="*/ 85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5 h 120"/>
                <a:gd name="T56" fmla="*/ 67 w 120"/>
                <a:gd name="T57" fmla="*/ 66 h 120"/>
                <a:gd name="T58" fmla="*/ 85 w 120"/>
                <a:gd name="T59" fmla="*/ 66 h 120"/>
                <a:gd name="T60" fmla="*/ 102 w 120"/>
                <a:gd name="T61" fmla="*/ 77 h 120"/>
                <a:gd name="T62" fmla="*/ 102 w 120"/>
                <a:gd name="T63" fmla="*/ 77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6"/>
                    <a:pt x="85" y="53"/>
                  </a:cubicBezTo>
                  <a:cubicBezTo>
                    <a:pt x="67" y="53"/>
                    <a:pt x="67" y="53"/>
                    <a:pt x="67" y="53"/>
                  </a:cubicBezTo>
                  <a:cubicBezTo>
                    <a:pt x="67" y="34"/>
                    <a:pt x="67" y="34"/>
                    <a:pt x="67" y="34"/>
                  </a:cubicBezTo>
                  <a:cubicBezTo>
                    <a:pt x="73" y="31"/>
                    <a:pt x="78" y="25"/>
                    <a:pt x="78" y="17"/>
                  </a:cubicBezTo>
                  <a:cubicBezTo>
                    <a:pt x="78" y="17"/>
                    <a:pt x="78" y="17"/>
                    <a:pt x="78" y="17"/>
                  </a:cubicBezTo>
                  <a:cubicBezTo>
                    <a:pt x="78" y="8"/>
                    <a:pt x="70" y="0"/>
                    <a:pt x="60" y="0"/>
                  </a:cubicBezTo>
                  <a:cubicBezTo>
                    <a:pt x="50" y="0"/>
                    <a:pt x="42" y="8"/>
                    <a:pt x="42" y="17"/>
                  </a:cubicBezTo>
                  <a:cubicBezTo>
                    <a:pt x="42" y="17"/>
                    <a:pt x="42" y="17"/>
                    <a:pt x="42" y="17"/>
                  </a:cubicBezTo>
                  <a:cubicBezTo>
                    <a:pt x="42" y="25"/>
                    <a:pt x="46" y="31"/>
                    <a:pt x="53" y="34"/>
                  </a:cubicBezTo>
                  <a:cubicBezTo>
                    <a:pt x="53" y="53"/>
                    <a:pt x="53" y="53"/>
                    <a:pt x="53" y="53"/>
                  </a:cubicBezTo>
                  <a:cubicBezTo>
                    <a:pt x="34" y="53"/>
                    <a:pt x="34" y="53"/>
                    <a:pt x="34" y="53"/>
                  </a:cubicBezTo>
                  <a:cubicBezTo>
                    <a:pt x="31" y="46"/>
                    <a:pt x="25" y="42"/>
                    <a:pt x="18" y="42"/>
                  </a:cubicBezTo>
                  <a:cubicBezTo>
                    <a:pt x="18" y="42"/>
                    <a:pt x="18" y="42"/>
                    <a:pt x="18" y="42"/>
                  </a:cubicBezTo>
                  <a:cubicBezTo>
                    <a:pt x="8" y="42"/>
                    <a:pt x="0" y="50"/>
                    <a:pt x="0" y="60"/>
                  </a:cubicBezTo>
                  <a:cubicBezTo>
                    <a:pt x="0" y="69"/>
                    <a:pt x="8" y="77"/>
                    <a:pt x="18" y="77"/>
                  </a:cubicBezTo>
                  <a:cubicBezTo>
                    <a:pt x="18" y="77"/>
                    <a:pt x="18" y="77"/>
                    <a:pt x="18" y="77"/>
                  </a:cubicBezTo>
                  <a:cubicBezTo>
                    <a:pt x="25" y="77"/>
                    <a:pt x="31" y="73"/>
                    <a:pt x="34" y="66"/>
                  </a:cubicBezTo>
                  <a:cubicBezTo>
                    <a:pt x="53" y="66"/>
                    <a:pt x="53" y="66"/>
                    <a:pt x="53" y="66"/>
                  </a:cubicBezTo>
                  <a:cubicBezTo>
                    <a:pt x="53" y="85"/>
                    <a:pt x="53" y="85"/>
                    <a:pt x="53" y="85"/>
                  </a:cubicBezTo>
                  <a:cubicBezTo>
                    <a:pt x="46" y="88"/>
                    <a:pt x="42" y="94"/>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4"/>
                    <a:pt x="73" y="88"/>
                    <a:pt x="67" y="85"/>
                  </a:cubicBezTo>
                  <a:cubicBezTo>
                    <a:pt x="67" y="66"/>
                    <a:pt x="67" y="66"/>
                    <a:pt x="67" y="66"/>
                  </a:cubicBezTo>
                  <a:cubicBezTo>
                    <a:pt x="85" y="66"/>
                    <a:pt x="85" y="66"/>
                    <a:pt x="85" y="66"/>
                  </a:cubicBezTo>
                  <a:cubicBezTo>
                    <a:pt x="88" y="73"/>
                    <a:pt x="95" y="77"/>
                    <a:pt x="102" y="77"/>
                  </a:cubicBezTo>
                  <a:cubicBezTo>
                    <a:pt x="102" y="77"/>
                    <a:pt x="102" y="77"/>
                    <a:pt x="102" y="77"/>
                  </a:cubicBezTo>
                  <a:cubicBezTo>
                    <a:pt x="112" y="77"/>
                    <a:pt x="120" y="69"/>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6" name="Freeform 896"/>
            <p:cNvSpPr>
              <a:spLocks/>
            </p:cNvSpPr>
            <p:nvPr/>
          </p:nvSpPr>
          <p:spPr bwMode="auto">
            <a:xfrm>
              <a:off x="17645063" y="1905000"/>
              <a:ext cx="80963" cy="79375"/>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4 h 120"/>
                <a:gd name="T12" fmla="*/ 78 w 120"/>
                <a:gd name="T13" fmla="*/ 17 h 120"/>
                <a:gd name="T14" fmla="*/ 78 w 120"/>
                <a:gd name="T15" fmla="*/ 17 h 120"/>
                <a:gd name="T16" fmla="*/ 60 w 120"/>
                <a:gd name="T17" fmla="*/ 0 h 120"/>
                <a:gd name="T18" fmla="*/ 42 w 120"/>
                <a:gd name="T19" fmla="*/ 17 h 120"/>
                <a:gd name="T20" fmla="*/ 42 w 120"/>
                <a:gd name="T21" fmla="*/ 17 h 120"/>
                <a:gd name="T22" fmla="*/ 53 w 120"/>
                <a:gd name="T23" fmla="*/ 34 h 120"/>
                <a:gd name="T24" fmla="*/ 53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7 h 120"/>
                <a:gd name="T36" fmla="*/ 18 w 120"/>
                <a:gd name="T37" fmla="*/ 77 h 120"/>
                <a:gd name="T38" fmla="*/ 35 w 120"/>
                <a:gd name="T39" fmla="*/ 66 h 120"/>
                <a:gd name="T40" fmla="*/ 53 w 120"/>
                <a:gd name="T41" fmla="*/ 66 h 120"/>
                <a:gd name="T42" fmla="*/ 53 w 120"/>
                <a:gd name="T43" fmla="*/ 85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5 h 120"/>
                <a:gd name="T56" fmla="*/ 67 w 120"/>
                <a:gd name="T57" fmla="*/ 66 h 120"/>
                <a:gd name="T58" fmla="*/ 86 w 120"/>
                <a:gd name="T59" fmla="*/ 66 h 120"/>
                <a:gd name="T60" fmla="*/ 103 w 120"/>
                <a:gd name="T61" fmla="*/ 77 h 120"/>
                <a:gd name="T62" fmla="*/ 103 w 120"/>
                <a:gd name="T63" fmla="*/ 77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6"/>
                    <a:pt x="86" y="53"/>
                  </a:cubicBezTo>
                  <a:cubicBezTo>
                    <a:pt x="67" y="53"/>
                    <a:pt x="67" y="53"/>
                    <a:pt x="67" y="53"/>
                  </a:cubicBezTo>
                  <a:cubicBezTo>
                    <a:pt x="67" y="34"/>
                    <a:pt x="67" y="34"/>
                    <a:pt x="67" y="34"/>
                  </a:cubicBezTo>
                  <a:cubicBezTo>
                    <a:pt x="74" y="31"/>
                    <a:pt x="78" y="25"/>
                    <a:pt x="78" y="17"/>
                  </a:cubicBezTo>
                  <a:cubicBezTo>
                    <a:pt x="78" y="17"/>
                    <a:pt x="78" y="17"/>
                    <a:pt x="78" y="17"/>
                  </a:cubicBezTo>
                  <a:cubicBezTo>
                    <a:pt x="78" y="8"/>
                    <a:pt x="70" y="0"/>
                    <a:pt x="60" y="0"/>
                  </a:cubicBezTo>
                  <a:cubicBezTo>
                    <a:pt x="50" y="0"/>
                    <a:pt x="42" y="8"/>
                    <a:pt x="42" y="17"/>
                  </a:cubicBezTo>
                  <a:cubicBezTo>
                    <a:pt x="42" y="17"/>
                    <a:pt x="42" y="17"/>
                    <a:pt x="42" y="17"/>
                  </a:cubicBezTo>
                  <a:cubicBezTo>
                    <a:pt x="42" y="25"/>
                    <a:pt x="47" y="31"/>
                    <a:pt x="53" y="34"/>
                  </a:cubicBezTo>
                  <a:cubicBezTo>
                    <a:pt x="53" y="53"/>
                    <a:pt x="53" y="53"/>
                    <a:pt x="53" y="53"/>
                  </a:cubicBezTo>
                  <a:cubicBezTo>
                    <a:pt x="35" y="53"/>
                    <a:pt x="35" y="53"/>
                    <a:pt x="35" y="53"/>
                  </a:cubicBezTo>
                  <a:cubicBezTo>
                    <a:pt x="32" y="46"/>
                    <a:pt x="26" y="42"/>
                    <a:pt x="18" y="42"/>
                  </a:cubicBezTo>
                  <a:cubicBezTo>
                    <a:pt x="18" y="42"/>
                    <a:pt x="18" y="42"/>
                    <a:pt x="18" y="42"/>
                  </a:cubicBezTo>
                  <a:cubicBezTo>
                    <a:pt x="8" y="42"/>
                    <a:pt x="0" y="50"/>
                    <a:pt x="0" y="60"/>
                  </a:cubicBezTo>
                  <a:cubicBezTo>
                    <a:pt x="0" y="69"/>
                    <a:pt x="8" y="77"/>
                    <a:pt x="18" y="77"/>
                  </a:cubicBezTo>
                  <a:cubicBezTo>
                    <a:pt x="18" y="77"/>
                    <a:pt x="18" y="77"/>
                    <a:pt x="18" y="77"/>
                  </a:cubicBezTo>
                  <a:cubicBezTo>
                    <a:pt x="26" y="77"/>
                    <a:pt x="32" y="73"/>
                    <a:pt x="35" y="66"/>
                  </a:cubicBezTo>
                  <a:cubicBezTo>
                    <a:pt x="53" y="66"/>
                    <a:pt x="53" y="66"/>
                    <a:pt x="53" y="66"/>
                  </a:cubicBezTo>
                  <a:cubicBezTo>
                    <a:pt x="53" y="85"/>
                    <a:pt x="53" y="85"/>
                    <a:pt x="53" y="85"/>
                  </a:cubicBezTo>
                  <a:cubicBezTo>
                    <a:pt x="47" y="88"/>
                    <a:pt x="42" y="94"/>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4"/>
                    <a:pt x="74" y="88"/>
                    <a:pt x="67" y="85"/>
                  </a:cubicBezTo>
                  <a:cubicBezTo>
                    <a:pt x="67" y="66"/>
                    <a:pt x="67" y="66"/>
                    <a:pt x="67" y="66"/>
                  </a:cubicBezTo>
                  <a:cubicBezTo>
                    <a:pt x="86" y="66"/>
                    <a:pt x="86" y="66"/>
                    <a:pt x="86" y="66"/>
                  </a:cubicBezTo>
                  <a:cubicBezTo>
                    <a:pt x="89" y="73"/>
                    <a:pt x="95" y="77"/>
                    <a:pt x="103" y="77"/>
                  </a:cubicBezTo>
                  <a:cubicBezTo>
                    <a:pt x="103" y="77"/>
                    <a:pt x="103" y="77"/>
                    <a:pt x="103" y="77"/>
                  </a:cubicBezTo>
                  <a:cubicBezTo>
                    <a:pt x="112" y="77"/>
                    <a:pt x="120" y="69"/>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Freeform 897"/>
            <p:cNvSpPr>
              <a:spLocks/>
            </p:cNvSpPr>
            <p:nvPr/>
          </p:nvSpPr>
          <p:spPr bwMode="auto">
            <a:xfrm>
              <a:off x="17803813" y="1905000"/>
              <a:ext cx="80963" cy="79375"/>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4 h 120"/>
                <a:gd name="T12" fmla="*/ 78 w 120"/>
                <a:gd name="T13" fmla="*/ 17 h 120"/>
                <a:gd name="T14" fmla="*/ 78 w 120"/>
                <a:gd name="T15" fmla="*/ 17 h 120"/>
                <a:gd name="T16" fmla="*/ 60 w 120"/>
                <a:gd name="T17" fmla="*/ 0 h 120"/>
                <a:gd name="T18" fmla="*/ 42 w 120"/>
                <a:gd name="T19" fmla="*/ 17 h 120"/>
                <a:gd name="T20" fmla="*/ 42 w 120"/>
                <a:gd name="T21" fmla="*/ 17 h 120"/>
                <a:gd name="T22" fmla="*/ 53 w 120"/>
                <a:gd name="T23" fmla="*/ 34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7 h 120"/>
                <a:gd name="T36" fmla="*/ 18 w 120"/>
                <a:gd name="T37" fmla="*/ 77 h 120"/>
                <a:gd name="T38" fmla="*/ 34 w 120"/>
                <a:gd name="T39" fmla="*/ 66 h 120"/>
                <a:gd name="T40" fmla="*/ 53 w 120"/>
                <a:gd name="T41" fmla="*/ 66 h 120"/>
                <a:gd name="T42" fmla="*/ 53 w 120"/>
                <a:gd name="T43" fmla="*/ 85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5 h 120"/>
                <a:gd name="T56" fmla="*/ 67 w 120"/>
                <a:gd name="T57" fmla="*/ 66 h 120"/>
                <a:gd name="T58" fmla="*/ 86 w 120"/>
                <a:gd name="T59" fmla="*/ 66 h 120"/>
                <a:gd name="T60" fmla="*/ 102 w 120"/>
                <a:gd name="T61" fmla="*/ 77 h 120"/>
                <a:gd name="T62" fmla="*/ 102 w 120"/>
                <a:gd name="T63" fmla="*/ 77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6"/>
                    <a:pt x="86" y="53"/>
                  </a:cubicBezTo>
                  <a:cubicBezTo>
                    <a:pt x="67" y="53"/>
                    <a:pt x="67" y="53"/>
                    <a:pt x="67" y="53"/>
                  </a:cubicBezTo>
                  <a:cubicBezTo>
                    <a:pt x="67" y="34"/>
                    <a:pt x="67" y="34"/>
                    <a:pt x="67" y="34"/>
                  </a:cubicBezTo>
                  <a:cubicBezTo>
                    <a:pt x="73" y="31"/>
                    <a:pt x="78" y="25"/>
                    <a:pt x="78" y="17"/>
                  </a:cubicBezTo>
                  <a:cubicBezTo>
                    <a:pt x="78" y="17"/>
                    <a:pt x="78" y="17"/>
                    <a:pt x="78" y="17"/>
                  </a:cubicBezTo>
                  <a:cubicBezTo>
                    <a:pt x="78" y="8"/>
                    <a:pt x="70" y="0"/>
                    <a:pt x="60" y="0"/>
                  </a:cubicBezTo>
                  <a:cubicBezTo>
                    <a:pt x="50" y="0"/>
                    <a:pt x="42" y="8"/>
                    <a:pt x="42" y="17"/>
                  </a:cubicBezTo>
                  <a:cubicBezTo>
                    <a:pt x="42" y="17"/>
                    <a:pt x="42" y="17"/>
                    <a:pt x="42" y="17"/>
                  </a:cubicBezTo>
                  <a:cubicBezTo>
                    <a:pt x="42" y="25"/>
                    <a:pt x="47" y="31"/>
                    <a:pt x="53" y="34"/>
                  </a:cubicBezTo>
                  <a:cubicBezTo>
                    <a:pt x="53" y="53"/>
                    <a:pt x="53" y="53"/>
                    <a:pt x="53" y="53"/>
                  </a:cubicBezTo>
                  <a:cubicBezTo>
                    <a:pt x="34" y="53"/>
                    <a:pt x="34" y="53"/>
                    <a:pt x="34" y="53"/>
                  </a:cubicBezTo>
                  <a:cubicBezTo>
                    <a:pt x="32" y="46"/>
                    <a:pt x="25" y="42"/>
                    <a:pt x="18" y="42"/>
                  </a:cubicBezTo>
                  <a:cubicBezTo>
                    <a:pt x="18" y="42"/>
                    <a:pt x="18" y="42"/>
                    <a:pt x="18" y="42"/>
                  </a:cubicBezTo>
                  <a:cubicBezTo>
                    <a:pt x="8" y="42"/>
                    <a:pt x="0" y="50"/>
                    <a:pt x="0" y="60"/>
                  </a:cubicBezTo>
                  <a:cubicBezTo>
                    <a:pt x="0" y="69"/>
                    <a:pt x="8" y="77"/>
                    <a:pt x="18" y="77"/>
                  </a:cubicBezTo>
                  <a:cubicBezTo>
                    <a:pt x="18" y="77"/>
                    <a:pt x="18" y="77"/>
                    <a:pt x="18" y="77"/>
                  </a:cubicBezTo>
                  <a:cubicBezTo>
                    <a:pt x="25" y="77"/>
                    <a:pt x="32" y="73"/>
                    <a:pt x="34" y="66"/>
                  </a:cubicBezTo>
                  <a:cubicBezTo>
                    <a:pt x="53" y="66"/>
                    <a:pt x="53" y="66"/>
                    <a:pt x="53" y="66"/>
                  </a:cubicBezTo>
                  <a:cubicBezTo>
                    <a:pt x="53" y="85"/>
                    <a:pt x="53" y="85"/>
                    <a:pt x="53" y="85"/>
                  </a:cubicBezTo>
                  <a:cubicBezTo>
                    <a:pt x="47" y="88"/>
                    <a:pt x="42" y="94"/>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4"/>
                    <a:pt x="73" y="88"/>
                    <a:pt x="67" y="85"/>
                  </a:cubicBezTo>
                  <a:cubicBezTo>
                    <a:pt x="67" y="66"/>
                    <a:pt x="67" y="66"/>
                    <a:pt x="67" y="66"/>
                  </a:cubicBezTo>
                  <a:cubicBezTo>
                    <a:pt x="86" y="66"/>
                    <a:pt x="86" y="66"/>
                    <a:pt x="86" y="66"/>
                  </a:cubicBezTo>
                  <a:cubicBezTo>
                    <a:pt x="88" y="73"/>
                    <a:pt x="95" y="77"/>
                    <a:pt x="102" y="77"/>
                  </a:cubicBezTo>
                  <a:cubicBezTo>
                    <a:pt x="102" y="77"/>
                    <a:pt x="102" y="77"/>
                    <a:pt x="102" y="77"/>
                  </a:cubicBezTo>
                  <a:cubicBezTo>
                    <a:pt x="112" y="77"/>
                    <a:pt x="120" y="69"/>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Freeform 898"/>
            <p:cNvSpPr>
              <a:spLocks/>
            </p:cNvSpPr>
            <p:nvPr/>
          </p:nvSpPr>
          <p:spPr bwMode="auto">
            <a:xfrm>
              <a:off x="17962563" y="1905000"/>
              <a:ext cx="80963" cy="79375"/>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4 h 120"/>
                <a:gd name="T12" fmla="*/ 78 w 120"/>
                <a:gd name="T13" fmla="*/ 17 h 120"/>
                <a:gd name="T14" fmla="*/ 78 w 120"/>
                <a:gd name="T15" fmla="*/ 17 h 120"/>
                <a:gd name="T16" fmla="*/ 60 w 120"/>
                <a:gd name="T17" fmla="*/ 0 h 120"/>
                <a:gd name="T18" fmla="*/ 43 w 120"/>
                <a:gd name="T19" fmla="*/ 17 h 120"/>
                <a:gd name="T20" fmla="*/ 43 w 120"/>
                <a:gd name="T21" fmla="*/ 17 h 120"/>
                <a:gd name="T22" fmla="*/ 54 w 120"/>
                <a:gd name="T23" fmla="*/ 34 h 120"/>
                <a:gd name="T24" fmla="*/ 54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7 h 120"/>
                <a:gd name="T36" fmla="*/ 18 w 120"/>
                <a:gd name="T37" fmla="*/ 77 h 120"/>
                <a:gd name="T38" fmla="*/ 35 w 120"/>
                <a:gd name="T39" fmla="*/ 66 h 120"/>
                <a:gd name="T40" fmla="*/ 54 w 120"/>
                <a:gd name="T41" fmla="*/ 66 h 120"/>
                <a:gd name="T42" fmla="*/ 54 w 120"/>
                <a:gd name="T43" fmla="*/ 85 h 120"/>
                <a:gd name="T44" fmla="*/ 43 w 120"/>
                <a:gd name="T45" fmla="*/ 102 h 120"/>
                <a:gd name="T46" fmla="*/ 43 w 120"/>
                <a:gd name="T47" fmla="*/ 102 h 120"/>
                <a:gd name="T48" fmla="*/ 60 w 120"/>
                <a:gd name="T49" fmla="*/ 120 h 120"/>
                <a:gd name="T50" fmla="*/ 78 w 120"/>
                <a:gd name="T51" fmla="*/ 102 h 120"/>
                <a:gd name="T52" fmla="*/ 78 w 120"/>
                <a:gd name="T53" fmla="*/ 102 h 120"/>
                <a:gd name="T54" fmla="*/ 67 w 120"/>
                <a:gd name="T55" fmla="*/ 85 h 120"/>
                <a:gd name="T56" fmla="*/ 67 w 120"/>
                <a:gd name="T57" fmla="*/ 66 h 120"/>
                <a:gd name="T58" fmla="*/ 86 w 120"/>
                <a:gd name="T59" fmla="*/ 66 h 120"/>
                <a:gd name="T60" fmla="*/ 103 w 120"/>
                <a:gd name="T61" fmla="*/ 77 h 120"/>
                <a:gd name="T62" fmla="*/ 103 w 120"/>
                <a:gd name="T63" fmla="*/ 77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6"/>
                    <a:pt x="86" y="53"/>
                  </a:cubicBezTo>
                  <a:cubicBezTo>
                    <a:pt x="67" y="53"/>
                    <a:pt x="67" y="53"/>
                    <a:pt x="67" y="53"/>
                  </a:cubicBezTo>
                  <a:cubicBezTo>
                    <a:pt x="67" y="34"/>
                    <a:pt x="67" y="34"/>
                    <a:pt x="67" y="34"/>
                  </a:cubicBezTo>
                  <a:cubicBezTo>
                    <a:pt x="74" y="31"/>
                    <a:pt x="78" y="25"/>
                    <a:pt x="78" y="17"/>
                  </a:cubicBezTo>
                  <a:cubicBezTo>
                    <a:pt x="78" y="17"/>
                    <a:pt x="78" y="17"/>
                    <a:pt x="78" y="17"/>
                  </a:cubicBezTo>
                  <a:cubicBezTo>
                    <a:pt x="78" y="8"/>
                    <a:pt x="70" y="0"/>
                    <a:pt x="60" y="0"/>
                  </a:cubicBezTo>
                  <a:cubicBezTo>
                    <a:pt x="51" y="0"/>
                    <a:pt x="43" y="8"/>
                    <a:pt x="43" y="17"/>
                  </a:cubicBezTo>
                  <a:cubicBezTo>
                    <a:pt x="43" y="17"/>
                    <a:pt x="43" y="17"/>
                    <a:pt x="43" y="17"/>
                  </a:cubicBezTo>
                  <a:cubicBezTo>
                    <a:pt x="43" y="25"/>
                    <a:pt x="47" y="31"/>
                    <a:pt x="54" y="34"/>
                  </a:cubicBezTo>
                  <a:cubicBezTo>
                    <a:pt x="54" y="53"/>
                    <a:pt x="54" y="53"/>
                    <a:pt x="54" y="53"/>
                  </a:cubicBezTo>
                  <a:cubicBezTo>
                    <a:pt x="35" y="53"/>
                    <a:pt x="35" y="53"/>
                    <a:pt x="35" y="53"/>
                  </a:cubicBezTo>
                  <a:cubicBezTo>
                    <a:pt x="32" y="46"/>
                    <a:pt x="26" y="42"/>
                    <a:pt x="18" y="42"/>
                  </a:cubicBezTo>
                  <a:cubicBezTo>
                    <a:pt x="18" y="42"/>
                    <a:pt x="18" y="42"/>
                    <a:pt x="18" y="42"/>
                  </a:cubicBezTo>
                  <a:cubicBezTo>
                    <a:pt x="8" y="42"/>
                    <a:pt x="0" y="50"/>
                    <a:pt x="0" y="60"/>
                  </a:cubicBezTo>
                  <a:cubicBezTo>
                    <a:pt x="0" y="69"/>
                    <a:pt x="8" y="77"/>
                    <a:pt x="18" y="77"/>
                  </a:cubicBezTo>
                  <a:cubicBezTo>
                    <a:pt x="18" y="77"/>
                    <a:pt x="18" y="77"/>
                    <a:pt x="18" y="77"/>
                  </a:cubicBezTo>
                  <a:cubicBezTo>
                    <a:pt x="26" y="77"/>
                    <a:pt x="32" y="73"/>
                    <a:pt x="35" y="66"/>
                  </a:cubicBezTo>
                  <a:cubicBezTo>
                    <a:pt x="54" y="66"/>
                    <a:pt x="54" y="66"/>
                    <a:pt x="54" y="66"/>
                  </a:cubicBezTo>
                  <a:cubicBezTo>
                    <a:pt x="54" y="85"/>
                    <a:pt x="54" y="85"/>
                    <a:pt x="54" y="85"/>
                  </a:cubicBezTo>
                  <a:cubicBezTo>
                    <a:pt x="47" y="88"/>
                    <a:pt x="43" y="94"/>
                    <a:pt x="43" y="102"/>
                  </a:cubicBezTo>
                  <a:cubicBezTo>
                    <a:pt x="43" y="102"/>
                    <a:pt x="43" y="102"/>
                    <a:pt x="43" y="102"/>
                  </a:cubicBezTo>
                  <a:cubicBezTo>
                    <a:pt x="43" y="112"/>
                    <a:pt x="51" y="120"/>
                    <a:pt x="60" y="120"/>
                  </a:cubicBezTo>
                  <a:cubicBezTo>
                    <a:pt x="70" y="120"/>
                    <a:pt x="78" y="112"/>
                    <a:pt x="78" y="102"/>
                  </a:cubicBezTo>
                  <a:cubicBezTo>
                    <a:pt x="78" y="102"/>
                    <a:pt x="78" y="102"/>
                    <a:pt x="78" y="102"/>
                  </a:cubicBezTo>
                  <a:cubicBezTo>
                    <a:pt x="78" y="94"/>
                    <a:pt x="74" y="88"/>
                    <a:pt x="67" y="85"/>
                  </a:cubicBezTo>
                  <a:cubicBezTo>
                    <a:pt x="67" y="66"/>
                    <a:pt x="67" y="66"/>
                    <a:pt x="67" y="66"/>
                  </a:cubicBezTo>
                  <a:cubicBezTo>
                    <a:pt x="86" y="66"/>
                    <a:pt x="86" y="66"/>
                    <a:pt x="86" y="66"/>
                  </a:cubicBezTo>
                  <a:cubicBezTo>
                    <a:pt x="89" y="73"/>
                    <a:pt x="95" y="77"/>
                    <a:pt x="103" y="77"/>
                  </a:cubicBezTo>
                  <a:cubicBezTo>
                    <a:pt x="103" y="77"/>
                    <a:pt x="103" y="77"/>
                    <a:pt x="103" y="77"/>
                  </a:cubicBezTo>
                  <a:cubicBezTo>
                    <a:pt x="112" y="77"/>
                    <a:pt x="120" y="69"/>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Freeform 899"/>
            <p:cNvSpPr>
              <a:spLocks/>
            </p:cNvSpPr>
            <p:nvPr/>
          </p:nvSpPr>
          <p:spPr bwMode="auto">
            <a:xfrm>
              <a:off x="18121313" y="1905000"/>
              <a:ext cx="80963" cy="79375"/>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4 h 120"/>
                <a:gd name="T12" fmla="*/ 78 w 120"/>
                <a:gd name="T13" fmla="*/ 17 h 120"/>
                <a:gd name="T14" fmla="*/ 78 w 120"/>
                <a:gd name="T15" fmla="*/ 17 h 120"/>
                <a:gd name="T16" fmla="*/ 60 w 120"/>
                <a:gd name="T17" fmla="*/ 0 h 120"/>
                <a:gd name="T18" fmla="*/ 42 w 120"/>
                <a:gd name="T19" fmla="*/ 17 h 120"/>
                <a:gd name="T20" fmla="*/ 42 w 120"/>
                <a:gd name="T21" fmla="*/ 17 h 120"/>
                <a:gd name="T22" fmla="*/ 53 w 120"/>
                <a:gd name="T23" fmla="*/ 34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7 h 120"/>
                <a:gd name="T36" fmla="*/ 18 w 120"/>
                <a:gd name="T37" fmla="*/ 77 h 120"/>
                <a:gd name="T38" fmla="*/ 34 w 120"/>
                <a:gd name="T39" fmla="*/ 66 h 120"/>
                <a:gd name="T40" fmla="*/ 53 w 120"/>
                <a:gd name="T41" fmla="*/ 66 h 120"/>
                <a:gd name="T42" fmla="*/ 53 w 120"/>
                <a:gd name="T43" fmla="*/ 85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5 h 120"/>
                <a:gd name="T56" fmla="*/ 67 w 120"/>
                <a:gd name="T57" fmla="*/ 66 h 120"/>
                <a:gd name="T58" fmla="*/ 86 w 120"/>
                <a:gd name="T59" fmla="*/ 66 h 120"/>
                <a:gd name="T60" fmla="*/ 102 w 120"/>
                <a:gd name="T61" fmla="*/ 77 h 120"/>
                <a:gd name="T62" fmla="*/ 102 w 120"/>
                <a:gd name="T63" fmla="*/ 77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6"/>
                    <a:pt x="86" y="53"/>
                  </a:cubicBezTo>
                  <a:cubicBezTo>
                    <a:pt x="67" y="53"/>
                    <a:pt x="67" y="53"/>
                    <a:pt x="67" y="53"/>
                  </a:cubicBezTo>
                  <a:cubicBezTo>
                    <a:pt x="67" y="34"/>
                    <a:pt x="67" y="34"/>
                    <a:pt x="67" y="34"/>
                  </a:cubicBezTo>
                  <a:cubicBezTo>
                    <a:pt x="73" y="31"/>
                    <a:pt x="78" y="25"/>
                    <a:pt x="78" y="17"/>
                  </a:cubicBezTo>
                  <a:cubicBezTo>
                    <a:pt x="78" y="17"/>
                    <a:pt x="78" y="17"/>
                    <a:pt x="78" y="17"/>
                  </a:cubicBezTo>
                  <a:cubicBezTo>
                    <a:pt x="78" y="8"/>
                    <a:pt x="70" y="0"/>
                    <a:pt x="60" y="0"/>
                  </a:cubicBezTo>
                  <a:cubicBezTo>
                    <a:pt x="50" y="0"/>
                    <a:pt x="42" y="8"/>
                    <a:pt x="42" y="17"/>
                  </a:cubicBezTo>
                  <a:cubicBezTo>
                    <a:pt x="42" y="17"/>
                    <a:pt x="42" y="17"/>
                    <a:pt x="42" y="17"/>
                  </a:cubicBezTo>
                  <a:cubicBezTo>
                    <a:pt x="42" y="25"/>
                    <a:pt x="47" y="31"/>
                    <a:pt x="53" y="34"/>
                  </a:cubicBezTo>
                  <a:cubicBezTo>
                    <a:pt x="53" y="53"/>
                    <a:pt x="53" y="53"/>
                    <a:pt x="53" y="53"/>
                  </a:cubicBezTo>
                  <a:cubicBezTo>
                    <a:pt x="34" y="53"/>
                    <a:pt x="34" y="53"/>
                    <a:pt x="34" y="53"/>
                  </a:cubicBezTo>
                  <a:cubicBezTo>
                    <a:pt x="32" y="46"/>
                    <a:pt x="25" y="42"/>
                    <a:pt x="18" y="42"/>
                  </a:cubicBezTo>
                  <a:cubicBezTo>
                    <a:pt x="18" y="42"/>
                    <a:pt x="18" y="42"/>
                    <a:pt x="18" y="42"/>
                  </a:cubicBezTo>
                  <a:cubicBezTo>
                    <a:pt x="8" y="42"/>
                    <a:pt x="0" y="50"/>
                    <a:pt x="0" y="60"/>
                  </a:cubicBezTo>
                  <a:cubicBezTo>
                    <a:pt x="0" y="69"/>
                    <a:pt x="8" y="77"/>
                    <a:pt x="18" y="77"/>
                  </a:cubicBezTo>
                  <a:cubicBezTo>
                    <a:pt x="18" y="77"/>
                    <a:pt x="18" y="77"/>
                    <a:pt x="18" y="77"/>
                  </a:cubicBezTo>
                  <a:cubicBezTo>
                    <a:pt x="25" y="77"/>
                    <a:pt x="32" y="73"/>
                    <a:pt x="34" y="66"/>
                  </a:cubicBezTo>
                  <a:cubicBezTo>
                    <a:pt x="53" y="66"/>
                    <a:pt x="53" y="66"/>
                    <a:pt x="53" y="66"/>
                  </a:cubicBezTo>
                  <a:cubicBezTo>
                    <a:pt x="53" y="85"/>
                    <a:pt x="53" y="85"/>
                    <a:pt x="53" y="85"/>
                  </a:cubicBezTo>
                  <a:cubicBezTo>
                    <a:pt x="47" y="88"/>
                    <a:pt x="42" y="94"/>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4"/>
                    <a:pt x="73" y="88"/>
                    <a:pt x="67" y="85"/>
                  </a:cubicBezTo>
                  <a:cubicBezTo>
                    <a:pt x="67" y="66"/>
                    <a:pt x="67" y="66"/>
                    <a:pt x="67" y="66"/>
                  </a:cubicBezTo>
                  <a:cubicBezTo>
                    <a:pt x="86" y="66"/>
                    <a:pt x="86" y="66"/>
                    <a:pt x="86" y="66"/>
                  </a:cubicBezTo>
                  <a:cubicBezTo>
                    <a:pt x="88" y="73"/>
                    <a:pt x="95" y="77"/>
                    <a:pt x="102" y="77"/>
                  </a:cubicBezTo>
                  <a:cubicBezTo>
                    <a:pt x="102" y="77"/>
                    <a:pt x="102" y="77"/>
                    <a:pt x="102" y="77"/>
                  </a:cubicBezTo>
                  <a:cubicBezTo>
                    <a:pt x="112" y="77"/>
                    <a:pt x="120" y="69"/>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userDrawn="1">
            <p:ph type="title"/>
          </p:nvPr>
        </p:nvSpPr>
        <p:spPr>
          <a:xfrm>
            <a:off x="455296" y="2741612"/>
            <a:ext cx="11279504" cy="1538287"/>
          </a:xfrm>
        </p:spPr>
        <p:txBody>
          <a:bodyPr anchor="b"/>
          <a:lstStyle>
            <a:lvl1pPr>
              <a:defRPr sz="4800" b="0"/>
            </a:lvl1pPr>
          </a:lstStyle>
          <a:p>
            <a:r>
              <a:rPr lang="en-US" smtClean="0"/>
              <a:t>Click to edit Master title style</a:t>
            </a:r>
            <a:endParaRPr lang="en-GB" dirty="0"/>
          </a:p>
        </p:txBody>
      </p:sp>
      <p:sp>
        <p:nvSpPr>
          <p:cNvPr id="3" name="Text Placeholder 2"/>
          <p:cNvSpPr>
            <a:spLocks noGrp="1"/>
          </p:cNvSpPr>
          <p:nvPr userDrawn="1">
            <p:ph type="body" idx="1"/>
          </p:nvPr>
        </p:nvSpPr>
        <p:spPr>
          <a:xfrm>
            <a:off x="457200" y="4381500"/>
            <a:ext cx="11277600" cy="1193800"/>
          </a:xfrm>
          <a:prstGeom prst="rect">
            <a:avLst/>
          </a:prstGeom>
        </p:spPr>
        <p:txBody>
          <a:bodyPr lIns="0" tIns="0" rIns="0" bIns="0" anchor="b" anchorCtr="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userDrawn="1">
            <p:ph type="dt" sz="half" idx="10"/>
          </p:nvPr>
        </p:nvSpPr>
        <p:spPr/>
        <p:txBody>
          <a:bodyPr/>
          <a:lstStyle/>
          <a:p>
            <a:fld id="{737401B6-A945-4C32-9B10-F90E187B8D39}" type="datetime1">
              <a:rPr lang="en-GB" smtClean="0"/>
              <a:t>10/02/2022</a:t>
            </a:fld>
            <a:endParaRPr lang="en-GB"/>
          </a:p>
        </p:txBody>
      </p:sp>
      <p:sp>
        <p:nvSpPr>
          <p:cNvPr id="5" name="Footer Placeholder 4"/>
          <p:cNvSpPr>
            <a:spLocks noGrp="1"/>
          </p:cNvSpPr>
          <p:nvPr userDrawn="1">
            <p:ph type="ftr" sz="quarter" idx="11"/>
          </p:nvPr>
        </p:nvSpPr>
        <p:spPr/>
        <p:txBody>
          <a:bodyPr/>
          <a:lstStyle/>
          <a:p>
            <a:endParaRPr lang="en-GB"/>
          </a:p>
        </p:txBody>
      </p:sp>
      <p:sp>
        <p:nvSpPr>
          <p:cNvPr id="6" name="Slide Number Placeholder 5"/>
          <p:cNvSpPr>
            <a:spLocks noGrp="1"/>
          </p:cNvSpPr>
          <p:nvPr userDrawn="1">
            <p:ph type="sldNum" sz="quarter" idx="12"/>
          </p:nvPr>
        </p:nvSpPr>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5622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a:t>
            </a:r>
            <a:r>
              <a:rPr lang="en-GB" sz="3200" b="1" dirty="0" smtClean="0">
                <a:solidFill>
                  <a:schemeClr val="accent2"/>
                </a:solidFill>
              </a:rPr>
              <a:t>Title and table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fld id="{3949FAC5-7F8E-4F29-A255-A49A53FBBF57}" type="datetime1">
              <a:rPr lang="en-GB" smtClean="0"/>
              <a:t>10/02/2022</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able Placeholder 8"/>
          <p:cNvSpPr>
            <a:spLocks noGrp="1"/>
          </p:cNvSpPr>
          <p:nvPr>
            <p:ph type="tbl" sz="quarter" idx="13"/>
          </p:nvPr>
        </p:nvSpPr>
        <p:spPr>
          <a:xfrm>
            <a:off x="457200" y="1752283"/>
            <a:ext cx="11277600" cy="4629466"/>
          </a:xfrm>
          <a:prstGeom prst="rect">
            <a:avLst/>
          </a:prstGeom>
        </p:spPr>
        <p:txBody>
          <a:bodyPr/>
          <a:lstStyle/>
          <a:p>
            <a:r>
              <a:rPr lang="en-US" smtClean="0"/>
              <a:t>Click icon to add table</a:t>
            </a:r>
            <a:endParaRPr lang="en-GB"/>
          </a:p>
        </p:txBody>
      </p:sp>
    </p:spTree>
    <p:extLst>
      <p:ext uri="{BB962C8B-B14F-4D97-AF65-F5344CB8AC3E}">
        <p14:creationId xmlns:p14="http://schemas.microsoft.com/office/powerpoint/2010/main" val="25515682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12192000" cy="1862138"/>
          </a:xfrm>
          <a:prstGeom prst="rect">
            <a:avLst/>
          </a:prstGeom>
        </p:spPr>
      </p:pic>
      <p:sp>
        <p:nvSpPr>
          <p:cNvPr id="2" name="Title 1"/>
          <p:cNvSpPr>
            <a:spLocks noGrp="1"/>
          </p:cNvSpPr>
          <p:nvPr>
            <p:ph type="ctrTitle"/>
          </p:nvPr>
        </p:nvSpPr>
        <p:spPr>
          <a:xfrm>
            <a:off x="1219200" y="1803405"/>
            <a:ext cx="97536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219200" y="3632201"/>
            <a:ext cx="97536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23846"/>
            <a:ext cx="3063239" cy="365125"/>
          </a:xfrm>
        </p:spPr>
        <p:txBody>
          <a:bodyPr/>
          <a:lstStyle/>
          <a:p>
            <a:fld id="{48A87A34-81AB-432B-8DAE-1953F412C126}" type="datetimeFigureOut">
              <a:rPr lang="en-US" smtClean="0"/>
              <a:t>2/10/2022</a:t>
            </a:fld>
            <a:endParaRPr lang="en-US" dirty="0"/>
          </a:p>
        </p:txBody>
      </p:sp>
      <p:sp>
        <p:nvSpPr>
          <p:cNvPr id="5" name="Footer Placeholder 4"/>
          <p:cNvSpPr>
            <a:spLocks noGrp="1"/>
          </p:cNvSpPr>
          <p:nvPr>
            <p:ph type="ftr" sz="quarter" idx="11"/>
          </p:nvPr>
        </p:nvSpPr>
        <p:spPr>
          <a:xfrm>
            <a:off x="1219200" y="4323847"/>
            <a:ext cx="6507480" cy="365125"/>
          </a:xfrm>
        </p:spPr>
        <p:txBody>
          <a:bodyPr/>
          <a:lstStyle/>
          <a:p>
            <a:endParaRPr lang="en-US" dirty="0"/>
          </a:p>
        </p:txBody>
      </p:sp>
      <p:sp>
        <p:nvSpPr>
          <p:cNvPr id="6" name="Slide Number Placeholder 5"/>
          <p:cNvSpPr>
            <a:spLocks noGrp="1"/>
          </p:cNvSpPr>
          <p:nvPr>
            <p:ph type="sldNum" sz="quarter" idx="12"/>
          </p:nvPr>
        </p:nvSpPr>
        <p:spPr>
          <a:xfrm>
            <a:off x="8077200" y="1430868"/>
            <a:ext cx="28956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574453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796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12192000" cy="1862138"/>
          </a:xfrm>
          <a:prstGeom prst="rect">
            <a:avLst/>
          </a:prstGeom>
        </p:spPr>
      </p:pic>
      <p:sp>
        <p:nvSpPr>
          <p:cNvPr id="2" name="Title 1"/>
          <p:cNvSpPr>
            <a:spLocks noGrp="1"/>
          </p:cNvSpPr>
          <p:nvPr>
            <p:ph type="title"/>
          </p:nvPr>
        </p:nvSpPr>
        <p:spPr>
          <a:xfrm>
            <a:off x="792480" y="753535"/>
            <a:ext cx="1060704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792481" y="3641726"/>
            <a:ext cx="1060704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416235" y="381002"/>
            <a:ext cx="2910840" cy="365125"/>
          </a:xfrm>
        </p:spPr>
        <p:txBody>
          <a:bodyPr/>
          <a:lstStyle>
            <a:lvl1pPr algn="r">
              <a:defRPr/>
            </a:lvl1pPr>
          </a:lstStyle>
          <a:p>
            <a:fld id="{48A87A34-81AB-432B-8DAE-1953F412C126}" type="datetimeFigureOut">
              <a:rPr lang="en-US" smtClean="0"/>
              <a:pPr/>
              <a:t>2/10/2022</a:t>
            </a:fld>
            <a:endParaRPr lang="en-US" dirty="0"/>
          </a:p>
        </p:txBody>
      </p:sp>
      <p:sp>
        <p:nvSpPr>
          <p:cNvPr id="5" name="Footer Placeholder 4"/>
          <p:cNvSpPr>
            <a:spLocks noGrp="1"/>
          </p:cNvSpPr>
          <p:nvPr>
            <p:ph type="ftr" sz="quarter" idx="11"/>
          </p:nvPr>
        </p:nvSpPr>
        <p:spPr>
          <a:xfrm>
            <a:off x="792480" y="381002"/>
            <a:ext cx="6440875" cy="365125"/>
          </a:xfrm>
        </p:spPr>
        <p:txBody>
          <a:bodyPr/>
          <a:lstStyle/>
          <a:p>
            <a:endParaRPr lang="en-US" dirty="0"/>
          </a:p>
        </p:txBody>
      </p:sp>
      <p:sp>
        <p:nvSpPr>
          <p:cNvPr id="6" name="Slide Number Placeholder 5"/>
          <p:cNvSpPr>
            <a:spLocks noGrp="1"/>
          </p:cNvSpPr>
          <p:nvPr>
            <p:ph type="sldNum" sz="quarter" idx="12"/>
          </p:nvPr>
        </p:nvSpPr>
        <p:spPr>
          <a:xfrm>
            <a:off x="10509955" y="381002"/>
            <a:ext cx="889564"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12941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92481" y="2194560"/>
            <a:ext cx="5214105"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9466" y="2194560"/>
            <a:ext cx="5210053"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84623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50392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5039" y="2183802"/>
            <a:ext cx="4911545"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92480" y="3132668"/>
            <a:ext cx="5214105"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92025" y="2183802"/>
            <a:ext cx="4907495"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9465" y="3132668"/>
            <a:ext cx="5210055"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74443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004708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321086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5181600" y="746760"/>
            <a:ext cx="6217920" cy="551688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2480" y="3124200"/>
            <a:ext cx="41148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88942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arrow Cover 3">
    <p:spTree>
      <p:nvGrpSpPr>
        <p:cNvPr id="1" name=""/>
        <p:cNvGrpSpPr/>
        <p:nvPr/>
      </p:nvGrpSpPr>
      <p:grpSpPr>
        <a:xfrm>
          <a:off x="0" y="0"/>
          <a:ext cx="0" cy="0"/>
          <a:chOff x="0" y="0"/>
          <a:chExt cx="0" cy="0"/>
        </a:xfrm>
      </p:grpSpPr>
      <p:sp>
        <p:nvSpPr>
          <p:cNvPr id="148" name="Rectangle 147"/>
          <p:cNvSpPr/>
          <p:nvPr userDrawn="1"/>
        </p:nvSpPr>
        <p:spPr>
          <a:xfrm>
            <a:off x="10669588" y="1371600"/>
            <a:ext cx="1524000" cy="548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Rectangle 146"/>
          <p:cNvSpPr/>
          <p:nvPr userDrawn="1"/>
        </p:nvSpPr>
        <p:spPr>
          <a:xfrm>
            <a:off x="7623174" y="1371600"/>
            <a:ext cx="3046413" cy="548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0669588" y="0"/>
            <a:ext cx="1522412"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Text Placeholder 278"/>
          <p:cNvSpPr>
            <a:spLocks noGrp="1"/>
          </p:cNvSpPr>
          <p:nvPr>
            <p:ph type="body" sz="quarter" idx="11" hasCustomPrompt="1"/>
          </p:nvPr>
        </p:nvSpPr>
        <p:spPr>
          <a:xfrm>
            <a:off x="5618888" y="501480"/>
            <a:ext cx="4795111" cy="367200"/>
          </a:xfrm>
          <a:noFill/>
        </p:spPr>
        <p:txBody>
          <a:bodyPr wrap="square" lIns="0" tIns="0" rIns="0" bIns="0" rtlCol="0" anchor="ctr" anchorCtr="0">
            <a:noAutofit/>
          </a:bodyPr>
          <a:lstStyle>
            <a:lvl1pPr marL="0" indent="0" algn="r">
              <a:spcAft>
                <a:spcPts val="0"/>
              </a:spcAft>
              <a:buNone/>
              <a:defRPr lang="en-US" sz="2400" dirty="0" smtClean="0">
                <a:solidFill>
                  <a:srgbClr val="002B4C"/>
                </a:solidFill>
              </a:defRPr>
            </a:lvl1pPr>
            <a:lvl2pPr>
              <a:defRPr lang="en-US" sz="1800" dirty="0" smtClean="0"/>
            </a:lvl2pPr>
            <a:lvl3pPr>
              <a:defRPr lang="en-US" sz="1800" dirty="0" smtClean="0"/>
            </a:lvl3pPr>
            <a:lvl4pPr>
              <a:defRPr lang="en-US" sz="1800" dirty="0" smtClean="0"/>
            </a:lvl4pPr>
            <a:lvl5pPr>
              <a:defRPr lang="en-GB" sz="1800" dirty="0"/>
            </a:lvl5pPr>
          </a:lstStyle>
          <a:p>
            <a:pPr marL="0" lvl="0" algn="r"/>
            <a:r>
              <a:rPr lang="en-US" sz="2400" dirty="0" smtClean="0">
                <a:solidFill>
                  <a:srgbClr val="002B4C"/>
                </a:solidFill>
              </a:rPr>
              <a:t>Click to add Presentation title signpost </a:t>
            </a:r>
            <a:endParaRPr lang="en-US" dirty="0" smtClean="0"/>
          </a:p>
        </p:txBody>
      </p:sp>
      <p:pic>
        <p:nvPicPr>
          <p:cNvPr id="280" name="Picture 2" descr="BoE logo_A4 master"/>
          <p:cNvPicPr>
            <a:picLocks noChangeAspect="1" noChangeArrowheads="1"/>
          </p:cNvPicPr>
          <p:nvPr userDrawn="1"/>
        </p:nvPicPr>
        <p:blipFill>
          <a:blip r:embed="rId2" cstate="print"/>
          <a:srcRect/>
          <a:stretch>
            <a:fillRect/>
          </a:stretch>
        </p:blipFill>
        <p:spPr bwMode="auto">
          <a:xfrm>
            <a:off x="457200" y="456300"/>
            <a:ext cx="2995962" cy="572400"/>
          </a:xfrm>
          <a:prstGeom prst="rect">
            <a:avLst/>
          </a:prstGeom>
          <a:noFill/>
          <a:ln w="9525">
            <a:noFill/>
            <a:miter lim="800000"/>
            <a:headEnd/>
            <a:tailEnd/>
          </a:ln>
        </p:spPr>
      </p:pic>
      <p:sp>
        <p:nvSpPr>
          <p:cNvPr id="288" name="Text Placeholder 287"/>
          <p:cNvSpPr>
            <a:spLocks noGrp="1"/>
          </p:cNvSpPr>
          <p:nvPr>
            <p:ph type="body" sz="quarter" idx="13" hasCustomPrompt="1"/>
          </p:nvPr>
        </p:nvSpPr>
        <p:spPr>
          <a:xfrm>
            <a:off x="457200" y="5487988"/>
            <a:ext cx="7165974" cy="982800"/>
          </a:xfrm>
        </p:spPr>
        <p:txBody>
          <a:bodyPr rIns="457200" anchor="b" anchorCtr="0"/>
          <a:lstStyle>
            <a:lvl1pPr marL="0" indent="0">
              <a:spcAft>
                <a:spcPts val="0"/>
              </a:spcAft>
              <a:buNone/>
              <a:defRPr sz="2000" b="1" baseline="0">
                <a:solidFill>
                  <a:schemeClr val="accent4"/>
                </a:solidFill>
              </a:defRPr>
            </a:lvl1pPr>
            <a:lvl2pPr marL="0" indent="0">
              <a:spcAft>
                <a:spcPts val="0"/>
              </a:spcAft>
              <a:buFont typeface="Arial" panose="020B0604020202020204" pitchFamily="34" charset="0"/>
              <a:buNone/>
              <a:defRPr sz="2000" b="0">
                <a:solidFill>
                  <a:schemeClr val="accent4"/>
                </a:solidFill>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smtClean="0"/>
              <a:t>Click to add Name Surname</a:t>
            </a:r>
          </a:p>
          <a:p>
            <a:pPr lvl="1"/>
            <a:r>
              <a:rPr lang="en-US" dirty="0" smtClean="0"/>
              <a:t>Title/Date</a:t>
            </a:r>
            <a:endParaRPr lang="en-GB" dirty="0"/>
          </a:p>
        </p:txBody>
      </p:sp>
      <p:sp>
        <p:nvSpPr>
          <p:cNvPr id="290" name="Picture Placeholder 289"/>
          <p:cNvSpPr>
            <a:spLocks noGrp="1" noChangeAspect="1"/>
          </p:cNvSpPr>
          <p:nvPr>
            <p:ph type="pic" sz="quarter" idx="14"/>
          </p:nvPr>
        </p:nvSpPr>
        <p:spPr>
          <a:xfrm>
            <a:off x="10961688" y="190785"/>
            <a:ext cx="964800" cy="964800"/>
          </a:xfrm>
        </p:spPr>
        <p:txBody>
          <a:bodyPr/>
          <a:lstStyle>
            <a:lvl1pPr marL="0" indent="0">
              <a:buNone/>
              <a:defRPr sz="1800">
                <a:solidFill>
                  <a:schemeClr val="bg1"/>
                </a:solidFill>
              </a:defRPr>
            </a:lvl1pPr>
          </a:lstStyle>
          <a:p>
            <a:r>
              <a:rPr lang="en-US" smtClean="0"/>
              <a:t>Click icon to add picture</a:t>
            </a:r>
            <a:endParaRPr lang="en-GB" dirty="0"/>
          </a:p>
        </p:txBody>
      </p:sp>
      <p:sp>
        <p:nvSpPr>
          <p:cNvPr id="70" name="Picture Placeholder 276"/>
          <p:cNvSpPr>
            <a:spLocks noGrp="1"/>
          </p:cNvSpPr>
          <p:nvPr>
            <p:ph type="pic" sz="quarter" idx="10"/>
          </p:nvPr>
        </p:nvSpPr>
        <p:spPr>
          <a:xfrm>
            <a:off x="7623987" y="1371599"/>
            <a:ext cx="3045600" cy="5486400"/>
          </a:xfrm>
          <a:noFill/>
        </p:spPr>
        <p:txBody>
          <a:bodyPr/>
          <a:lstStyle/>
          <a:p>
            <a:r>
              <a:rPr lang="en-US" smtClean="0"/>
              <a:t>Click icon to add picture</a:t>
            </a:r>
            <a:endParaRPr lang="en-GB" dirty="0"/>
          </a:p>
        </p:txBody>
      </p:sp>
      <p:sp>
        <p:nvSpPr>
          <p:cNvPr id="12" name="Text Placeholder 2"/>
          <p:cNvSpPr>
            <a:spLocks noGrp="1"/>
          </p:cNvSpPr>
          <p:nvPr>
            <p:ph type="body" sz="quarter" idx="15" hasCustomPrompt="1"/>
          </p:nvPr>
        </p:nvSpPr>
        <p:spPr>
          <a:xfrm>
            <a:off x="457199" y="1752600"/>
            <a:ext cx="7165975" cy="3735387"/>
          </a:xfrm>
        </p:spPr>
        <p:txBody>
          <a:bodyPr rIns="457200"/>
          <a:lstStyle>
            <a:lvl1pPr marL="0" indent="0">
              <a:spcAft>
                <a:spcPts val="2400"/>
              </a:spcAft>
              <a:buNone/>
              <a:defRPr sz="4800"/>
            </a:lvl1pPr>
            <a:lvl2pPr marL="0" indent="0">
              <a:buFont typeface="Arial" panose="020B0604020202020204" pitchFamily="34" charset="0"/>
              <a:buNone/>
              <a:defRPr sz="3200"/>
            </a:lvl2pPr>
            <a:lvl3pPr marL="0" indent="0">
              <a:buNone/>
              <a:defRPr/>
            </a:lvl3pPr>
            <a:lvl4pPr marL="0" indent="0">
              <a:buFont typeface="Arial" panose="020B0604020202020204" pitchFamily="34" charset="0"/>
              <a:buNone/>
              <a:defRPr/>
            </a:lvl4pPr>
            <a:lvl5pPr marL="0" indent="0">
              <a:buNone/>
              <a:defRPr/>
            </a:lvl5pPr>
          </a:lstStyle>
          <a:p>
            <a:pPr lvl="0"/>
            <a:r>
              <a:rPr lang="en-GB" dirty="0" smtClean="0"/>
              <a:t>Click to edit title </a:t>
            </a:r>
            <a:br>
              <a:rPr lang="en-GB" dirty="0" smtClean="0"/>
            </a:br>
            <a:r>
              <a:rPr lang="en-GB" dirty="0" smtClean="0"/>
              <a:t>(Calibri 48pt)</a:t>
            </a:r>
          </a:p>
          <a:p>
            <a:pPr lvl="1"/>
            <a:r>
              <a:rPr lang="en-US" dirty="0" smtClean="0"/>
              <a:t>Presentation subtitle </a:t>
            </a:r>
            <a:br>
              <a:rPr lang="en-US" dirty="0" smtClean="0"/>
            </a:br>
            <a:r>
              <a:rPr lang="en-US" dirty="0" smtClean="0"/>
              <a:t>(Calibri 32pt)</a:t>
            </a:r>
          </a:p>
          <a:p>
            <a:pPr lvl="1"/>
            <a:endParaRPr lang="en-US" dirty="0" smtClean="0"/>
          </a:p>
        </p:txBody>
      </p:sp>
      <p:grpSp>
        <p:nvGrpSpPr>
          <p:cNvPr id="96" name="Group 95"/>
          <p:cNvGrpSpPr>
            <a:grpSpLocks noChangeAspect="1"/>
          </p:cNvGrpSpPr>
          <p:nvPr userDrawn="1"/>
        </p:nvGrpSpPr>
        <p:grpSpPr>
          <a:xfrm>
            <a:off x="10785061" y="1481534"/>
            <a:ext cx="1281421" cy="5290581"/>
            <a:chOff x="9299575" y="50800"/>
            <a:chExt cx="592138" cy="2444751"/>
          </a:xfrm>
          <a:solidFill>
            <a:srgbClr val="FFFFFF">
              <a:alpha val="25098"/>
            </a:srgbClr>
          </a:solidFill>
        </p:grpSpPr>
        <p:sp>
          <p:nvSpPr>
            <p:cNvPr id="98" name="Freeform 195"/>
            <p:cNvSpPr>
              <a:spLocks/>
            </p:cNvSpPr>
            <p:nvPr/>
          </p:nvSpPr>
          <p:spPr bwMode="auto">
            <a:xfrm>
              <a:off x="9299575" y="50800"/>
              <a:ext cx="85725" cy="84138"/>
            </a:xfrm>
            <a:custGeom>
              <a:avLst/>
              <a:gdLst>
                <a:gd name="T0" fmla="*/ 106 w 106"/>
                <a:gd name="T1" fmla="*/ 53 h 106"/>
                <a:gd name="T2" fmla="*/ 90 w 106"/>
                <a:gd name="T3" fmla="*/ 37 h 106"/>
                <a:gd name="T4" fmla="*/ 90 w 106"/>
                <a:gd name="T5" fmla="*/ 37 h 106"/>
                <a:gd name="T6" fmla="*/ 76 w 106"/>
                <a:gd name="T7" fmla="*/ 47 h 106"/>
                <a:gd name="T8" fmla="*/ 59 w 106"/>
                <a:gd name="T9" fmla="*/ 47 h 106"/>
                <a:gd name="T10" fmla="*/ 59 w 106"/>
                <a:gd name="T11" fmla="*/ 30 h 106"/>
                <a:gd name="T12" fmla="*/ 69 w 106"/>
                <a:gd name="T13" fmla="*/ 16 h 106"/>
                <a:gd name="T14" fmla="*/ 69 w 106"/>
                <a:gd name="T15" fmla="*/ 16 h 106"/>
                <a:gd name="T16" fmla="*/ 53 w 106"/>
                <a:gd name="T17" fmla="*/ 0 h 106"/>
                <a:gd name="T18" fmla="*/ 37 w 106"/>
                <a:gd name="T19" fmla="*/ 16 h 106"/>
                <a:gd name="T20" fmla="*/ 37 w 106"/>
                <a:gd name="T21" fmla="*/ 16 h 106"/>
                <a:gd name="T22" fmla="*/ 47 w 106"/>
                <a:gd name="T23" fmla="*/ 30 h 106"/>
                <a:gd name="T24" fmla="*/ 47 w 106"/>
                <a:gd name="T25" fmla="*/ 47 h 106"/>
                <a:gd name="T26" fmla="*/ 30 w 106"/>
                <a:gd name="T27" fmla="*/ 47 h 106"/>
                <a:gd name="T28" fmla="*/ 15 w 106"/>
                <a:gd name="T29" fmla="*/ 37 h 106"/>
                <a:gd name="T30" fmla="*/ 15 w 106"/>
                <a:gd name="T31" fmla="*/ 37 h 106"/>
                <a:gd name="T32" fmla="*/ 0 w 106"/>
                <a:gd name="T33" fmla="*/ 53 h 106"/>
                <a:gd name="T34" fmla="*/ 15 w 106"/>
                <a:gd name="T35" fmla="*/ 69 h 106"/>
                <a:gd name="T36" fmla="*/ 15 w 106"/>
                <a:gd name="T37" fmla="*/ 69 h 106"/>
                <a:gd name="T38" fmla="*/ 30 w 106"/>
                <a:gd name="T39" fmla="*/ 59 h 106"/>
                <a:gd name="T40" fmla="*/ 47 w 106"/>
                <a:gd name="T41" fmla="*/ 59 h 106"/>
                <a:gd name="T42" fmla="*/ 47 w 106"/>
                <a:gd name="T43" fmla="*/ 76 h 106"/>
                <a:gd name="T44" fmla="*/ 37 w 106"/>
                <a:gd name="T45" fmla="*/ 91 h 106"/>
                <a:gd name="T46" fmla="*/ 37 w 106"/>
                <a:gd name="T47" fmla="*/ 91 h 106"/>
                <a:gd name="T48" fmla="*/ 53 w 106"/>
                <a:gd name="T49" fmla="*/ 106 h 106"/>
                <a:gd name="T50" fmla="*/ 69 w 106"/>
                <a:gd name="T51" fmla="*/ 91 h 106"/>
                <a:gd name="T52" fmla="*/ 69 w 106"/>
                <a:gd name="T53" fmla="*/ 91 h 106"/>
                <a:gd name="T54" fmla="*/ 59 w 106"/>
                <a:gd name="T55" fmla="*/ 76 h 106"/>
                <a:gd name="T56" fmla="*/ 59 w 106"/>
                <a:gd name="T57" fmla="*/ 59 h 106"/>
                <a:gd name="T58" fmla="*/ 76 w 106"/>
                <a:gd name="T59" fmla="*/ 59 h 106"/>
                <a:gd name="T60" fmla="*/ 90 w 106"/>
                <a:gd name="T61" fmla="*/ 69 h 106"/>
                <a:gd name="T62" fmla="*/ 90 w 106"/>
                <a:gd name="T63" fmla="*/ 69 h 106"/>
                <a:gd name="T64" fmla="*/ 106 w 106"/>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6">
                  <a:moveTo>
                    <a:pt x="106" y="53"/>
                  </a:moveTo>
                  <a:cubicBezTo>
                    <a:pt x="106" y="44"/>
                    <a:pt x="99" y="37"/>
                    <a:pt x="90" y="37"/>
                  </a:cubicBezTo>
                  <a:cubicBezTo>
                    <a:pt x="90" y="37"/>
                    <a:pt x="90" y="37"/>
                    <a:pt x="90" y="37"/>
                  </a:cubicBezTo>
                  <a:cubicBezTo>
                    <a:pt x="84" y="37"/>
                    <a:pt x="78"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2"/>
                    <a:pt x="41" y="28"/>
                    <a:pt x="47" y="30"/>
                  </a:cubicBezTo>
                  <a:cubicBezTo>
                    <a:pt x="47" y="47"/>
                    <a:pt x="47" y="47"/>
                    <a:pt x="47" y="47"/>
                  </a:cubicBezTo>
                  <a:cubicBezTo>
                    <a:pt x="30" y="47"/>
                    <a:pt x="30" y="47"/>
                    <a:pt x="30" y="47"/>
                  </a:cubicBezTo>
                  <a:cubicBezTo>
                    <a:pt x="28" y="41"/>
                    <a:pt x="22" y="37"/>
                    <a:pt x="15" y="37"/>
                  </a:cubicBezTo>
                  <a:cubicBezTo>
                    <a:pt x="15" y="37"/>
                    <a:pt x="15" y="37"/>
                    <a:pt x="15" y="37"/>
                  </a:cubicBezTo>
                  <a:cubicBezTo>
                    <a:pt x="7" y="37"/>
                    <a:pt x="0" y="44"/>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8"/>
                    <a:pt x="37" y="84"/>
                    <a:pt x="37" y="91"/>
                  </a:cubicBezTo>
                  <a:cubicBezTo>
                    <a:pt x="37" y="91"/>
                    <a:pt x="37" y="91"/>
                    <a:pt x="37" y="91"/>
                  </a:cubicBezTo>
                  <a:cubicBezTo>
                    <a:pt x="37" y="99"/>
                    <a:pt x="44" y="106"/>
                    <a:pt x="53" y="106"/>
                  </a:cubicBezTo>
                  <a:cubicBezTo>
                    <a:pt x="62" y="106"/>
                    <a:pt x="69" y="99"/>
                    <a:pt x="69" y="91"/>
                  </a:cubicBezTo>
                  <a:cubicBezTo>
                    <a:pt x="69" y="91"/>
                    <a:pt x="69" y="91"/>
                    <a:pt x="69" y="91"/>
                  </a:cubicBezTo>
                  <a:cubicBezTo>
                    <a:pt x="69" y="84"/>
                    <a:pt x="65" y="78"/>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196"/>
            <p:cNvSpPr>
              <a:spLocks/>
            </p:cNvSpPr>
            <p:nvPr/>
          </p:nvSpPr>
          <p:spPr bwMode="auto">
            <a:xfrm>
              <a:off x="9467850" y="50800"/>
              <a:ext cx="85725" cy="84138"/>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70 w 107"/>
                <a:gd name="T13" fmla="*/ 16 h 106"/>
                <a:gd name="T14" fmla="*/ 70 w 107"/>
                <a:gd name="T15" fmla="*/ 16 h 106"/>
                <a:gd name="T16" fmla="*/ 54 w 107"/>
                <a:gd name="T17" fmla="*/ 0 h 106"/>
                <a:gd name="T18" fmla="*/ 38 w 107"/>
                <a:gd name="T19" fmla="*/ 16 h 106"/>
                <a:gd name="T20" fmla="*/ 38 w 107"/>
                <a:gd name="T21" fmla="*/ 16 h 106"/>
                <a:gd name="T22" fmla="*/ 48 w 107"/>
                <a:gd name="T23" fmla="*/ 30 h 106"/>
                <a:gd name="T24" fmla="*/ 48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8 w 107"/>
                <a:gd name="T41" fmla="*/ 59 h 106"/>
                <a:gd name="T42" fmla="*/ 48 w 107"/>
                <a:gd name="T43" fmla="*/ 76 h 106"/>
                <a:gd name="T44" fmla="*/ 38 w 107"/>
                <a:gd name="T45" fmla="*/ 91 h 106"/>
                <a:gd name="T46" fmla="*/ 38 w 107"/>
                <a:gd name="T47" fmla="*/ 91 h 106"/>
                <a:gd name="T48" fmla="*/ 54 w 107"/>
                <a:gd name="T49" fmla="*/ 106 h 106"/>
                <a:gd name="T50" fmla="*/ 70 w 107"/>
                <a:gd name="T51" fmla="*/ 91 h 106"/>
                <a:gd name="T52" fmla="*/ 70 w 107"/>
                <a:gd name="T53" fmla="*/ 91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5" y="37"/>
                    <a:pt x="79" y="41"/>
                    <a:pt x="76" y="47"/>
                  </a:cubicBezTo>
                  <a:cubicBezTo>
                    <a:pt x="60" y="47"/>
                    <a:pt x="60" y="47"/>
                    <a:pt x="60" y="47"/>
                  </a:cubicBezTo>
                  <a:cubicBezTo>
                    <a:pt x="60" y="30"/>
                    <a:pt x="60" y="30"/>
                    <a:pt x="60" y="30"/>
                  </a:cubicBezTo>
                  <a:cubicBezTo>
                    <a:pt x="66" y="28"/>
                    <a:pt x="70" y="22"/>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2"/>
                    <a:pt x="42" y="28"/>
                    <a:pt x="48" y="30"/>
                  </a:cubicBezTo>
                  <a:cubicBezTo>
                    <a:pt x="48" y="47"/>
                    <a:pt x="48" y="47"/>
                    <a:pt x="48" y="47"/>
                  </a:cubicBezTo>
                  <a:cubicBezTo>
                    <a:pt x="31" y="47"/>
                    <a:pt x="31" y="47"/>
                    <a:pt x="31" y="47"/>
                  </a:cubicBezTo>
                  <a:cubicBezTo>
                    <a:pt x="29" y="41"/>
                    <a:pt x="23" y="37"/>
                    <a:pt x="16" y="37"/>
                  </a:cubicBezTo>
                  <a:cubicBezTo>
                    <a:pt x="16" y="37"/>
                    <a:pt x="16" y="37"/>
                    <a:pt x="16" y="37"/>
                  </a:cubicBezTo>
                  <a:cubicBezTo>
                    <a:pt x="8" y="37"/>
                    <a:pt x="0" y="44"/>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8"/>
                    <a:pt x="38" y="84"/>
                    <a:pt x="38" y="91"/>
                  </a:cubicBezTo>
                  <a:cubicBezTo>
                    <a:pt x="38" y="91"/>
                    <a:pt x="38" y="91"/>
                    <a:pt x="38" y="91"/>
                  </a:cubicBezTo>
                  <a:cubicBezTo>
                    <a:pt x="38" y="99"/>
                    <a:pt x="45" y="106"/>
                    <a:pt x="54" y="106"/>
                  </a:cubicBezTo>
                  <a:cubicBezTo>
                    <a:pt x="62" y="106"/>
                    <a:pt x="70" y="99"/>
                    <a:pt x="70" y="91"/>
                  </a:cubicBezTo>
                  <a:cubicBezTo>
                    <a:pt x="70" y="91"/>
                    <a:pt x="70" y="91"/>
                    <a:pt x="70" y="91"/>
                  </a:cubicBezTo>
                  <a:cubicBezTo>
                    <a:pt x="70" y="84"/>
                    <a:pt x="66" y="78"/>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197"/>
            <p:cNvSpPr>
              <a:spLocks/>
            </p:cNvSpPr>
            <p:nvPr/>
          </p:nvSpPr>
          <p:spPr bwMode="auto">
            <a:xfrm>
              <a:off x="9636125" y="50800"/>
              <a:ext cx="87313" cy="84138"/>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69 w 107"/>
                <a:gd name="T13" fmla="*/ 16 h 106"/>
                <a:gd name="T14" fmla="*/ 69 w 107"/>
                <a:gd name="T15" fmla="*/ 16 h 106"/>
                <a:gd name="T16" fmla="*/ 54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1 h 106"/>
                <a:gd name="T46" fmla="*/ 38 w 107"/>
                <a:gd name="T47" fmla="*/ 91 h 106"/>
                <a:gd name="T48" fmla="*/ 54 w 107"/>
                <a:gd name="T49" fmla="*/ 106 h 106"/>
                <a:gd name="T50" fmla="*/ 69 w 107"/>
                <a:gd name="T51" fmla="*/ 91 h 106"/>
                <a:gd name="T52" fmla="*/ 69 w 107"/>
                <a:gd name="T53" fmla="*/ 91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4" y="37"/>
                    <a:pt x="79" y="41"/>
                    <a:pt x="76" y="47"/>
                  </a:cubicBezTo>
                  <a:cubicBezTo>
                    <a:pt x="60" y="47"/>
                    <a:pt x="60" y="47"/>
                    <a:pt x="60" y="47"/>
                  </a:cubicBezTo>
                  <a:cubicBezTo>
                    <a:pt x="60" y="30"/>
                    <a:pt x="60" y="30"/>
                    <a:pt x="60" y="30"/>
                  </a:cubicBezTo>
                  <a:cubicBezTo>
                    <a:pt x="65" y="28"/>
                    <a:pt x="69" y="22"/>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1"/>
                  </a:cubicBezTo>
                  <a:cubicBezTo>
                    <a:pt x="38" y="91"/>
                    <a:pt x="38" y="91"/>
                    <a:pt x="38" y="91"/>
                  </a:cubicBezTo>
                  <a:cubicBezTo>
                    <a:pt x="38" y="99"/>
                    <a:pt x="45" y="106"/>
                    <a:pt x="54" y="106"/>
                  </a:cubicBezTo>
                  <a:cubicBezTo>
                    <a:pt x="62" y="106"/>
                    <a:pt x="69" y="99"/>
                    <a:pt x="69" y="91"/>
                  </a:cubicBezTo>
                  <a:cubicBezTo>
                    <a:pt x="69" y="91"/>
                    <a:pt x="69" y="91"/>
                    <a:pt x="69" y="91"/>
                  </a:cubicBezTo>
                  <a:cubicBezTo>
                    <a:pt x="69" y="84"/>
                    <a:pt x="65" y="78"/>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198"/>
            <p:cNvSpPr>
              <a:spLocks/>
            </p:cNvSpPr>
            <p:nvPr/>
          </p:nvSpPr>
          <p:spPr bwMode="auto">
            <a:xfrm>
              <a:off x="9804400" y="50800"/>
              <a:ext cx="87313" cy="84138"/>
            </a:xfrm>
            <a:custGeom>
              <a:avLst/>
              <a:gdLst>
                <a:gd name="T0" fmla="*/ 107 w 107"/>
                <a:gd name="T1" fmla="*/ 53 h 106"/>
                <a:gd name="T2" fmla="*/ 91 w 107"/>
                <a:gd name="T3" fmla="*/ 37 h 106"/>
                <a:gd name="T4" fmla="*/ 91 w 107"/>
                <a:gd name="T5" fmla="*/ 37 h 106"/>
                <a:gd name="T6" fmla="*/ 76 w 107"/>
                <a:gd name="T7" fmla="*/ 47 h 106"/>
                <a:gd name="T8" fmla="*/ 59 w 107"/>
                <a:gd name="T9" fmla="*/ 47 h 106"/>
                <a:gd name="T10" fmla="*/ 59 w 107"/>
                <a:gd name="T11" fmla="*/ 30 h 106"/>
                <a:gd name="T12" fmla="*/ 69 w 107"/>
                <a:gd name="T13" fmla="*/ 16 h 106"/>
                <a:gd name="T14" fmla="*/ 69 w 107"/>
                <a:gd name="T15" fmla="*/ 16 h 106"/>
                <a:gd name="T16" fmla="*/ 53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1 h 106"/>
                <a:gd name="T46" fmla="*/ 38 w 107"/>
                <a:gd name="T47" fmla="*/ 91 h 106"/>
                <a:gd name="T48" fmla="*/ 53 w 107"/>
                <a:gd name="T49" fmla="*/ 106 h 106"/>
                <a:gd name="T50" fmla="*/ 69 w 107"/>
                <a:gd name="T51" fmla="*/ 91 h 106"/>
                <a:gd name="T52" fmla="*/ 69 w 107"/>
                <a:gd name="T53" fmla="*/ 91 h 106"/>
                <a:gd name="T54" fmla="*/ 59 w 107"/>
                <a:gd name="T55" fmla="*/ 76 h 106"/>
                <a:gd name="T56" fmla="*/ 59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99" y="37"/>
                    <a:pt x="91" y="37"/>
                  </a:cubicBezTo>
                  <a:cubicBezTo>
                    <a:pt x="91" y="37"/>
                    <a:pt x="91" y="37"/>
                    <a:pt x="91" y="37"/>
                  </a:cubicBezTo>
                  <a:cubicBezTo>
                    <a:pt x="84" y="37"/>
                    <a:pt x="79"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1"/>
                  </a:cubicBezTo>
                  <a:cubicBezTo>
                    <a:pt x="38" y="91"/>
                    <a:pt x="38" y="91"/>
                    <a:pt x="38" y="91"/>
                  </a:cubicBezTo>
                  <a:cubicBezTo>
                    <a:pt x="38" y="99"/>
                    <a:pt x="45" y="106"/>
                    <a:pt x="53" y="106"/>
                  </a:cubicBezTo>
                  <a:cubicBezTo>
                    <a:pt x="62" y="106"/>
                    <a:pt x="69" y="99"/>
                    <a:pt x="69" y="91"/>
                  </a:cubicBezTo>
                  <a:cubicBezTo>
                    <a:pt x="69" y="91"/>
                    <a:pt x="69" y="91"/>
                    <a:pt x="69" y="91"/>
                  </a:cubicBezTo>
                  <a:cubicBezTo>
                    <a:pt x="69" y="84"/>
                    <a:pt x="65" y="78"/>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199"/>
            <p:cNvSpPr>
              <a:spLocks/>
            </p:cNvSpPr>
            <p:nvPr/>
          </p:nvSpPr>
          <p:spPr bwMode="auto">
            <a:xfrm>
              <a:off x="9299575" y="219075"/>
              <a:ext cx="85725" cy="85725"/>
            </a:xfrm>
            <a:custGeom>
              <a:avLst/>
              <a:gdLst>
                <a:gd name="T0" fmla="*/ 106 w 106"/>
                <a:gd name="T1" fmla="*/ 53 h 106"/>
                <a:gd name="T2" fmla="*/ 90 w 106"/>
                <a:gd name="T3" fmla="*/ 37 h 106"/>
                <a:gd name="T4" fmla="*/ 90 w 106"/>
                <a:gd name="T5" fmla="*/ 37 h 106"/>
                <a:gd name="T6" fmla="*/ 76 w 106"/>
                <a:gd name="T7" fmla="*/ 47 h 106"/>
                <a:gd name="T8" fmla="*/ 59 w 106"/>
                <a:gd name="T9" fmla="*/ 47 h 106"/>
                <a:gd name="T10" fmla="*/ 59 w 106"/>
                <a:gd name="T11" fmla="*/ 30 h 106"/>
                <a:gd name="T12" fmla="*/ 69 w 106"/>
                <a:gd name="T13" fmla="*/ 16 h 106"/>
                <a:gd name="T14" fmla="*/ 69 w 106"/>
                <a:gd name="T15" fmla="*/ 16 h 106"/>
                <a:gd name="T16" fmla="*/ 53 w 106"/>
                <a:gd name="T17" fmla="*/ 0 h 106"/>
                <a:gd name="T18" fmla="*/ 37 w 106"/>
                <a:gd name="T19" fmla="*/ 16 h 106"/>
                <a:gd name="T20" fmla="*/ 37 w 106"/>
                <a:gd name="T21" fmla="*/ 16 h 106"/>
                <a:gd name="T22" fmla="*/ 47 w 106"/>
                <a:gd name="T23" fmla="*/ 30 h 106"/>
                <a:gd name="T24" fmla="*/ 47 w 106"/>
                <a:gd name="T25" fmla="*/ 47 h 106"/>
                <a:gd name="T26" fmla="*/ 30 w 106"/>
                <a:gd name="T27" fmla="*/ 47 h 106"/>
                <a:gd name="T28" fmla="*/ 15 w 106"/>
                <a:gd name="T29" fmla="*/ 37 h 106"/>
                <a:gd name="T30" fmla="*/ 15 w 106"/>
                <a:gd name="T31" fmla="*/ 37 h 106"/>
                <a:gd name="T32" fmla="*/ 0 w 106"/>
                <a:gd name="T33" fmla="*/ 53 h 106"/>
                <a:gd name="T34" fmla="*/ 15 w 106"/>
                <a:gd name="T35" fmla="*/ 69 h 106"/>
                <a:gd name="T36" fmla="*/ 15 w 106"/>
                <a:gd name="T37" fmla="*/ 69 h 106"/>
                <a:gd name="T38" fmla="*/ 30 w 106"/>
                <a:gd name="T39" fmla="*/ 59 h 106"/>
                <a:gd name="T40" fmla="*/ 47 w 106"/>
                <a:gd name="T41" fmla="*/ 59 h 106"/>
                <a:gd name="T42" fmla="*/ 47 w 106"/>
                <a:gd name="T43" fmla="*/ 76 h 106"/>
                <a:gd name="T44" fmla="*/ 37 w 106"/>
                <a:gd name="T45" fmla="*/ 90 h 106"/>
                <a:gd name="T46" fmla="*/ 37 w 106"/>
                <a:gd name="T47" fmla="*/ 90 h 106"/>
                <a:gd name="T48" fmla="*/ 53 w 106"/>
                <a:gd name="T49" fmla="*/ 106 h 106"/>
                <a:gd name="T50" fmla="*/ 69 w 106"/>
                <a:gd name="T51" fmla="*/ 90 h 106"/>
                <a:gd name="T52" fmla="*/ 69 w 106"/>
                <a:gd name="T53" fmla="*/ 90 h 106"/>
                <a:gd name="T54" fmla="*/ 59 w 106"/>
                <a:gd name="T55" fmla="*/ 76 h 106"/>
                <a:gd name="T56" fmla="*/ 59 w 106"/>
                <a:gd name="T57" fmla="*/ 59 h 106"/>
                <a:gd name="T58" fmla="*/ 76 w 106"/>
                <a:gd name="T59" fmla="*/ 59 h 106"/>
                <a:gd name="T60" fmla="*/ 90 w 106"/>
                <a:gd name="T61" fmla="*/ 69 h 106"/>
                <a:gd name="T62" fmla="*/ 90 w 106"/>
                <a:gd name="T63" fmla="*/ 69 h 106"/>
                <a:gd name="T64" fmla="*/ 106 w 106"/>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6">
                  <a:moveTo>
                    <a:pt x="106" y="53"/>
                  </a:moveTo>
                  <a:cubicBezTo>
                    <a:pt x="106" y="44"/>
                    <a:pt x="99" y="37"/>
                    <a:pt x="90" y="37"/>
                  </a:cubicBezTo>
                  <a:cubicBezTo>
                    <a:pt x="90" y="37"/>
                    <a:pt x="90" y="37"/>
                    <a:pt x="90" y="37"/>
                  </a:cubicBezTo>
                  <a:cubicBezTo>
                    <a:pt x="84" y="37"/>
                    <a:pt x="78"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2"/>
                    <a:pt x="41" y="28"/>
                    <a:pt x="47" y="30"/>
                  </a:cubicBezTo>
                  <a:cubicBezTo>
                    <a:pt x="47" y="47"/>
                    <a:pt x="47" y="47"/>
                    <a:pt x="47" y="47"/>
                  </a:cubicBezTo>
                  <a:cubicBezTo>
                    <a:pt x="30" y="47"/>
                    <a:pt x="30" y="47"/>
                    <a:pt x="30" y="47"/>
                  </a:cubicBezTo>
                  <a:cubicBezTo>
                    <a:pt x="28" y="41"/>
                    <a:pt x="22" y="37"/>
                    <a:pt x="15" y="37"/>
                  </a:cubicBezTo>
                  <a:cubicBezTo>
                    <a:pt x="15" y="37"/>
                    <a:pt x="15" y="37"/>
                    <a:pt x="15" y="37"/>
                  </a:cubicBezTo>
                  <a:cubicBezTo>
                    <a:pt x="7" y="37"/>
                    <a:pt x="0" y="44"/>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8"/>
                    <a:pt x="37" y="84"/>
                    <a:pt x="37" y="90"/>
                  </a:cubicBezTo>
                  <a:cubicBezTo>
                    <a:pt x="37" y="90"/>
                    <a:pt x="37" y="90"/>
                    <a:pt x="37" y="90"/>
                  </a:cubicBezTo>
                  <a:cubicBezTo>
                    <a:pt x="37" y="99"/>
                    <a:pt x="44"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200"/>
            <p:cNvSpPr>
              <a:spLocks/>
            </p:cNvSpPr>
            <p:nvPr/>
          </p:nvSpPr>
          <p:spPr bwMode="auto">
            <a:xfrm>
              <a:off x="9467850" y="219075"/>
              <a:ext cx="85725"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70 w 107"/>
                <a:gd name="T13" fmla="*/ 16 h 106"/>
                <a:gd name="T14" fmla="*/ 70 w 107"/>
                <a:gd name="T15" fmla="*/ 16 h 106"/>
                <a:gd name="T16" fmla="*/ 54 w 107"/>
                <a:gd name="T17" fmla="*/ 0 h 106"/>
                <a:gd name="T18" fmla="*/ 38 w 107"/>
                <a:gd name="T19" fmla="*/ 16 h 106"/>
                <a:gd name="T20" fmla="*/ 38 w 107"/>
                <a:gd name="T21" fmla="*/ 16 h 106"/>
                <a:gd name="T22" fmla="*/ 48 w 107"/>
                <a:gd name="T23" fmla="*/ 30 h 106"/>
                <a:gd name="T24" fmla="*/ 48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8 w 107"/>
                <a:gd name="T41" fmla="*/ 59 h 106"/>
                <a:gd name="T42" fmla="*/ 48 w 107"/>
                <a:gd name="T43" fmla="*/ 76 h 106"/>
                <a:gd name="T44" fmla="*/ 38 w 107"/>
                <a:gd name="T45" fmla="*/ 90 h 106"/>
                <a:gd name="T46" fmla="*/ 38 w 107"/>
                <a:gd name="T47" fmla="*/ 90 h 106"/>
                <a:gd name="T48" fmla="*/ 54 w 107"/>
                <a:gd name="T49" fmla="*/ 106 h 106"/>
                <a:gd name="T50" fmla="*/ 70 w 107"/>
                <a:gd name="T51" fmla="*/ 90 h 106"/>
                <a:gd name="T52" fmla="*/ 70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5" y="37"/>
                    <a:pt x="79" y="41"/>
                    <a:pt x="76" y="47"/>
                  </a:cubicBezTo>
                  <a:cubicBezTo>
                    <a:pt x="60" y="47"/>
                    <a:pt x="60" y="47"/>
                    <a:pt x="60" y="47"/>
                  </a:cubicBezTo>
                  <a:cubicBezTo>
                    <a:pt x="60" y="30"/>
                    <a:pt x="60" y="30"/>
                    <a:pt x="60" y="30"/>
                  </a:cubicBezTo>
                  <a:cubicBezTo>
                    <a:pt x="66" y="28"/>
                    <a:pt x="70" y="22"/>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2"/>
                    <a:pt x="42" y="28"/>
                    <a:pt x="48" y="30"/>
                  </a:cubicBezTo>
                  <a:cubicBezTo>
                    <a:pt x="48" y="47"/>
                    <a:pt x="48" y="47"/>
                    <a:pt x="48" y="47"/>
                  </a:cubicBezTo>
                  <a:cubicBezTo>
                    <a:pt x="31" y="47"/>
                    <a:pt x="31" y="47"/>
                    <a:pt x="31" y="47"/>
                  </a:cubicBezTo>
                  <a:cubicBezTo>
                    <a:pt x="29" y="41"/>
                    <a:pt x="23" y="37"/>
                    <a:pt x="16" y="37"/>
                  </a:cubicBezTo>
                  <a:cubicBezTo>
                    <a:pt x="16" y="37"/>
                    <a:pt x="16" y="37"/>
                    <a:pt x="16" y="37"/>
                  </a:cubicBezTo>
                  <a:cubicBezTo>
                    <a:pt x="8" y="37"/>
                    <a:pt x="0" y="44"/>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8"/>
                    <a:pt x="38" y="84"/>
                    <a:pt x="38" y="90"/>
                  </a:cubicBezTo>
                  <a:cubicBezTo>
                    <a:pt x="38" y="90"/>
                    <a:pt x="38" y="90"/>
                    <a:pt x="38" y="90"/>
                  </a:cubicBezTo>
                  <a:cubicBezTo>
                    <a:pt x="38" y="99"/>
                    <a:pt x="45" y="106"/>
                    <a:pt x="54" y="106"/>
                  </a:cubicBezTo>
                  <a:cubicBezTo>
                    <a:pt x="62" y="106"/>
                    <a:pt x="70" y="99"/>
                    <a:pt x="70" y="90"/>
                  </a:cubicBezTo>
                  <a:cubicBezTo>
                    <a:pt x="70" y="90"/>
                    <a:pt x="70" y="90"/>
                    <a:pt x="70" y="90"/>
                  </a:cubicBezTo>
                  <a:cubicBezTo>
                    <a:pt x="70" y="84"/>
                    <a:pt x="66" y="78"/>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201"/>
            <p:cNvSpPr>
              <a:spLocks/>
            </p:cNvSpPr>
            <p:nvPr/>
          </p:nvSpPr>
          <p:spPr bwMode="auto">
            <a:xfrm>
              <a:off x="9636125" y="219075"/>
              <a:ext cx="87313"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69 w 107"/>
                <a:gd name="T13" fmla="*/ 16 h 106"/>
                <a:gd name="T14" fmla="*/ 69 w 107"/>
                <a:gd name="T15" fmla="*/ 16 h 106"/>
                <a:gd name="T16" fmla="*/ 54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4 w 107"/>
                <a:gd name="T49" fmla="*/ 106 h 106"/>
                <a:gd name="T50" fmla="*/ 69 w 107"/>
                <a:gd name="T51" fmla="*/ 90 h 106"/>
                <a:gd name="T52" fmla="*/ 69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4" y="37"/>
                    <a:pt x="79" y="41"/>
                    <a:pt x="76" y="47"/>
                  </a:cubicBezTo>
                  <a:cubicBezTo>
                    <a:pt x="60" y="47"/>
                    <a:pt x="60" y="47"/>
                    <a:pt x="60" y="47"/>
                  </a:cubicBezTo>
                  <a:cubicBezTo>
                    <a:pt x="60" y="30"/>
                    <a:pt x="60" y="30"/>
                    <a:pt x="60" y="30"/>
                  </a:cubicBezTo>
                  <a:cubicBezTo>
                    <a:pt x="65" y="28"/>
                    <a:pt x="69" y="22"/>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4" y="106"/>
                  </a:cubicBezTo>
                  <a:cubicBezTo>
                    <a:pt x="62" y="106"/>
                    <a:pt x="69" y="99"/>
                    <a:pt x="69" y="90"/>
                  </a:cubicBezTo>
                  <a:cubicBezTo>
                    <a:pt x="69" y="90"/>
                    <a:pt x="69" y="90"/>
                    <a:pt x="69" y="90"/>
                  </a:cubicBezTo>
                  <a:cubicBezTo>
                    <a:pt x="69" y="84"/>
                    <a:pt x="65" y="78"/>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202"/>
            <p:cNvSpPr>
              <a:spLocks/>
            </p:cNvSpPr>
            <p:nvPr/>
          </p:nvSpPr>
          <p:spPr bwMode="auto">
            <a:xfrm>
              <a:off x="9804400" y="219075"/>
              <a:ext cx="87313" cy="85725"/>
            </a:xfrm>
            <a:custGeom>
              <a:avLst/>
              <a:gdLst>
                <a:gd name="T0" fmla="*/ 107 w 107"/>
                <a:gd name="T1" fmla="*/ 53 h 106"/>
                <a:gd name="T2" fmla="*/ 91 w 107"/>
                <a:gd name="T3" fmla="*/ 37 h 106"/>
                <a:gd name="T4" fmla="*/ 91 w 107"/>
                <a:gd name="T5" fmla="*/ 37 h 106"/>
                <a:gd name="T6" fmla="*/ 76 w 107"/>
                <a:gd name="T7" fmla="*/ 47 h 106"/>
                <a:gd name="T8" fmla="*/ 59 w 107"/>
                <a:gd name="T9" fmla="*/ 47 h 106"/>
                <a:gd name="T10" fmla="*/ 59 w 107"/>
                <a:gd name="T11" fmla="*/ 30 h 106"/>
                <a:gd name="T12" fmla="*/ 69 w 107"/>
                <a:gd name="T13" fmla="*/ 16 h 106"/>
                <a:gd name="T14" fmla="*/ 69 w 107"/>
                <a:gd name="T15" fmla="*/ 16 h 106"/>
                <a:gd name="T16" fmla="*/ 53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3 w 107"/>
                <a:gd name="T49" fmla="*/ 106 h 106"/>
                <a:gd name="T50" fmla="*/ 69 w 107"/>
                <a:gd name="T51" fmla="*/ 90 h 106"/>
                <a:gd name="T52" fmla="*/ 69 w 107"/>
                <a:gd name="T53" fmla="*/ 90 h 106"/>
                <a:gd name="T54" fmla="*/ 59 w 107"/>
                <a:gd name="T55" fmla="*/ 76 h 106"/>
                <a:gd name="T56" fmla="*/ 59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99" y="37"/>
                    <a:pt x="91" y="37"/>
                  </a:cubicBezTo>
                  <a:cubicBezTo>
                    <a:pt x="91" y="37"/>
                    <a:pt x="91" y="37"/>
                    <a:pt x="91" y="37"/>
                  </a:cubicBezTo>
                  <a:cubicBezTo>
                    <a:pt x="84" y="37"/>
                    <a:pt x="79"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203"/>
            <p:cNvSpPr>
              <a:spLocks/>
            </p:cNvSpPr>
            <p:nvPr/>
          </p:nvSpPr>
          <p:spPr bwMode="auto">
            <a:xfrm>
              <a:off x="9299575" y="387350"/>
              <a:ext cx="85725" cy="85725"/>
            </a:xfrm>
            <a:custGeom>
              <a:avLst/>
              <a:gdLst>
                <a:gd name="T0" fmla="*/ 106 w 106"/>
                <a:gd name="T1" fmla="*/ 53 h 106"/>
                <a:gd name="T2" fmla="*/ 90 w 106"/>
                <a:gd name="T3" fmla="*/ 37 h 106"/>
                <a:gd name="T4" fmla="*/ 90 w 106"/>
                <a:gd name="T5" fmla="*/ 37 h 106"/>
                <a:gd name="T6" fmla="*/ 76 w 106"/>
                <a:gd name="T7" fmla="*/ 47 h 106"/>
                <a:gd name="T8" fmla="*/ 59 w 106"/>
                <a:gd name="T9" fmla="*/ 47 h 106"/>
                <a:gd name="T10" fmla="*/ 59 w 106"/>
                <a:gd name="T11" fmla="*/ 30 h 106"/>
                <a:gd name="T12" fmla="*/ 69 w 106"/>
                <a:gd name="T13" fmla="*/ 15 h 106"/>
                <a:gd name="T14" fmla="*/ 69 w 106"/>
                <a:gd name="T15" fmla="*/ 15 h 106"/>
                <a:gd name="T16" fmla="*/ 53 w 106"/>
                <a:gd name="T17" fmla="*/ 0 h 106"/>
                <a:gd name="T18" fmla="*/ 37 w 106"/>
                <a:gd name="T19" fmla="*/ 15 h 106"/>
                <a:gd name="T20" fmla="*/ 37 w 106"/>
                <a:gd name="T21" fmla="*/ 15 h 106"/>
                <a:gd name="T22" fmla="*/ 47 w 106"/>
                <a:gd name="T23" fmla="*/ 30 h 106"/>
                <a:gd name="T24" fmla="*/ 47 w 106"/>
                <a:gd name="T25" fmla="*/ 47 h 106"/>
                <a:gd name="T26" fmla="*/ 30 w 106"/>
                <a:gd name="T27" fmla="*/ 47 h 106"/>
                <a:gd name="T28" fmla="*/ 15 w 106"/>
                <a:gd name="T29" fmla="*/ 37 h 106"/>
                <a:gd name="T30" fmla="*/ 15 w 106"/>
                <a:gd name="T31" fmla="*/ 37 h 106"/>
                <a:gd name="T32" fmla="*/ 0 w 106"/>
                <a:gd name="T33" fmla="*/ 53 h 106"/>
                <a:gd name="T34" fmla="*/ 15 w 106"/>
                <a:gd name="T35" fmla="*/ 69 h 106"/>
                <a:gd name="T36" fmla="*/ 15 w 106"/>
                <a:gd name="T37" fmla="*/ 69 h 106"/>
                <a:gd name="T38" fmla="*/ 30 w 106"/>
                <a:gd name="T39" fmla="*/ 59 h 106"/>
                <a:gd name="T40" fmla="*/ 47 w 106"/>
                <a:gd name="T41" fmla="*/ 59 h 106"/>
                <a:gd name="T42" fmla="*/ 47 w 106"/>
                <a:gd name="T43" fmla="*/ 75 h 106"/>
                <a:gd name="T44" fmla="*/ 37 w 106"/>
                <a:gd name="T45" fmla="*/ 90 h 106"/>
                <a:gd name="T46" fmla="*/ 37 w 106"/>
                <a:gd name="T47" fmla="*/ 90 h 106"/>
                <a:gd name="T48" fmla="*/ 53 w 106"/>
                <a:gd name="T49" fmla="*/ 106 h 106"/>
                <a:gd name="T50" fmla="*/ 69 w 106"/>
                <a:gd name="T51" fmla="*/ 90 h 106"/>
                <a:gd name="T52" fmla="*/ 69 w 106"/>
                <a:gd name="T53" fmla="*/ 90 h 106"/>
                <a:gd name="T54" fmla="*/ 59 w 106"/>
                <a:gd name="T55" fmla="*/ 75 h 106"/>
                <a:gd name="T56" fmla="*/ 59 w 106"/>
                <a:gd name="T57" fmla="*/ 59 h 106"/>
                <a:gd name="T58" fmla="*/ 76 w 106"/>
                <a:gd name="T59" fmla="*/ 59 h 106"/>
                <a:gd name="T60" fmla="*/ 90 w 106"/>
                <a:gd name="T61" fmla="*/ 69 h 106"/>
                <a:gd name="T62" fmla="*/ 90 w 106"/>
                <a:gd name="T63" fmla="*/ 69 h 106"/>
                <a:gd name="T64" fmla="*/ 106 w 106"/>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6">
                  <a:moveTo>
                    <a:pt x="106" y="53"/>
                  </a:moveTo>
                  <a:cubicBezTo>
                    <a:pt x="106" y="44"/>
                    <a:pt x="99" y="37"/>
                    <a:pt x="90" y="37"/>
                  </a:cubicBezTo>
                  <a:cubicBezTo>
                    <a:pt x="90" y="37"/>
                    <a:pt x="90" y="37"/>
                    <a:pt x="90" y="37"/>
                  </a:cubicBezTo>
                  <a:cubicBezTo>
                    <a:pt x="84" y="37"/>
                    <a:pt x="78" y="41"/>
                    <a:pt x="76" y="47"/>
                  </a:cubicBezTo>
                  <a:cubicBezTo>
                    <a:pt x="59" y="47"/>
                    <a:pt x="59" y="47"/>
                    <a:pt x="59" y="47"/>
                  </a:cubicBezTo>
                  <a:cubicBezTo>
                    <a:pt x="59" y="30"/>
                    <a:pt x="59" y="30"/>
                    <a:pt x="59" y="30"/>
                  </a:cubicBezTo>
                  <a:cubicBezTo>
                    <a:pt x="65" y="28"/>
                    <a:pt x="69" y="22"/>
                    <a:pt x="69" y="15"/>
                  </a:cubicBezTo>
                  <a:cubicBezTo>
                    <a:pt x="69" y="15"/>
                    <a:pt x="69" y="15"/>
                    <a:pt x="69" y="15"/>
                  </a:cubicBezTo>
                  <a:cubicBezTo>
                    <a:pt x="69" y="7"/>
                    <a:pt x="62" y="0"/>
                    <a:pt x="53" y="0"/>
                  </a:cubicBezTo>
                  <a:cubicBezTo>
                    <a:pt x="44" y="0"/>
                    <a:pt x="37" y="7"/>
                    <a:pt x="37" y="15"/>
                  </a:cubicBezTo>
                  <a:cubicBezTo>
                    <a:pt x="37" y="15"/>
                    <a:pt x="37" y="15"/>
                    <a:pt x="37" y="15"/>
                  </a:cubicBezTo>
                  <a:cubicBezTo>
                    <a:pt x="37" y="22"/>
                    <a:pt x="41" y="28"/>
                    <a:pt x="47" y="30"/>
                  </a:cubicBezTo>
                  <a:cubicBezTo>
                    <a:pt x="47" y="47"/>
                    <a:pt x="47" y="47"/>
                    <a:pt x="47" y="47"/>
                  </a:cubicBezTo>
                  <a:cubicBezTo>
                    <a:pt x="30" y="47"/>
                    <a:pt x="30" y="47"/>
                    <a:pt x="30" y="47"/>
                  </a:cubicBezTo>
                  <a:cubicBezTo>
                    <a:pt x="28" y="41"/>
                    <a:pt x="22" y="37"/>
                    <a:pt x="15" y="37"/>
                  </a:cubicBezTo>
                  <a:cubicBezTo>
                    <a:pt x="15" y="37"/>
                    <a:pt x="15" y="37"/>
                    <a:pt x="15" y="37"/>
                  </a:cubicBezTo>
                  <a:cubicBezTo>
                    <a:pt x="7" y="37"/>
                    <a:pt x="0" y="44"/>
                    <a:pt x="0" y="53"/>
                  </a:cubicBezTo>
                  <a:cubicBezTo>
                    <a:pt x="0" y="61"/>
                    <a:pt x="7" y="69"/>
                    <a:pt x="15" y="69"/>
                  </a:cubicBezTo>
                  <a:cubicBezTo>
                    <a:pt x="15" y="69"/>
                    <a:pt x="15" y="69"/>
                    <a:pt x="15" y="69"/>
                  </a:cubicBezTo>
                  <a:cubicBezTo>
                    <a:pt x="22" y="69"/>
                    <a:pt x="28" y="65"/>
                    <a:pt x="30" y="59"/>
                  </a:cubicBezTo>
                  <a:cubicBezTo>
                    <a:pt x="47" y="59"/>
                    <a:pt x="47" y="59"/>
                    <a:pt x="47" y="59"/>
                  </a:cubicBezTo>
                  <a:cubicBezTo>
                    <a:pt x="47" y="75"/>
                    <a:pt x="47" y="75"/>
                    <a:pt x="47" y="75"/>
                  </a:cubicBezTo>
                  <a:cubicBezTo>
                    <a:pt x="41" y="78"/>
                    <a:pt x="37" y="84"/>
                    <a:pt x="37" y="90"/>
                  </a:cubicBezTo>
                  <a:cubicBezTo>
                    <a:pt x="37" y="90"/>
                    <a:pt x="37" y="90"/>
                    <a:pt x="37" y="90"/>
                  </a:cubicBezTo>
                  <a:cubicBezTo>
                    <a:pt x="37" y="99"/>
                    <a:pt x="44" y="106"/>
                    <a:pt x="53" y="106"/>
                  </a:cubicBezTo>
                  <a:cubicBezTo>
                    <a:pt x="62" y="106"/>
                    <a:pt x="69" y="99"/>
                    <a:pt x="69" y="90"/>
                  </a:cubicBezTo>
                  <a:cubicBezTo>
                    <a:pt x="69" y="90"/>
                    <a:pt x="69" y="90"/>
                    <a:pt x="69" y="90"/>
                  </a:cubicBezTo>
                  <a:cubicBezTo>
                    <a:pt x="69" y="84"/>
                    <a:pt x="65" y="78"/>
                    <a:pt x="59" y="75"/>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1"/>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204"/>
            <p:cNvSpPr>
              <a:spLocks/>
            </p:cNvSpPr>
            <p:nvPr/>
          </p:nvSpPr>
          <p:spPr bwMode="auto">
            <a:xfrm>
              <a:off x="9467850" y="387350"/>
              <a:ext cx="85725"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70 w 107"/>
                <a:gd name="T13" fmla="*/ 15 h 106"/>
                <a:gd name="T14" fmla="*/ 70 w 107"/>
                <a:gd name="T15" fmla="*/ 15 h 106"/>
                <a:gd name="T16" fmla="*/ 54 w 107"/>
                <a:gd name="T17" fmla="*/ 0 h 106"/>
                <a:gd name="T18" fmla="*/ 38 w 107"/>
                <a:gd name="T19" fmla="*/ 15 h 106"/>
                <a:gd name="T20" fmla="*/ 38 w 107"/>
                <a:gd name="T21" fmla="*/ 15 h 106"/>
                <a:gd name="T22" fmla="*/ 48 w 107"/>
                <a:gd name="T23" fmla="*/ 30 h 106"/>
                <a:gd name="T24" fmla="*/ 48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8 w 107"/>
                <a:gd name="T41" fmla="*/ 59 h 106"/>
                <a:gd name="T42" fmla="*/ 48 w 107"/>
                <a:gd name="T43" fmla="*/ 75 h 106"/>
                <a:gd name="T44" fmla="*/ 38 w 107"/>
                <a:gd name="T45" fmla="*/ 90 h 106"/>
                <a:gd name="T46" fmla="*/ 38 w 107"/>
                <a:gd name="T47" fmla="*/ 90 h 106"/>
                <a:gd name="T48" fmla="*/ 54 w 107"/>
                <a:gd name="T49" fmla="*/ 106 h 106"/>
                <a:gd name="T50" fmla="*/ 70 w 107"/>
                <a:gd name="T51" fmla="*/ 90 h 106"/>
                <a:gd name="T52" fmla="*/ 70 w 107"/>
                <a:gd name="T53" fmla="*/ 90 h 106"/>
                <a:gd name="T54" fmla="*/ 60 w 107"/>
                <a:gd name="T55" fmla="*/ 75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5" y="37"/>
                    <a:pt x="79" y="41"/>
                    <a:pt x="76" y="47"/>
                  </a:cubicBezTo>
                  <a:cubicBezTo>
                    <a:pt x="60" y="47"/>
                    <a:pt x="60" y="47"/>
                    <a:pt x="60" y="47"/>
                  </a:cubicBezTo>
                  <a:cubicBezTo>
                    <a:pt x="60" y="30"/>
                    <a:pt x="60" y="30"/>
                    <a:pt x="60" y="30"/>
                  </a:cubicBezTo>
                  <a:cubicBezTo>
                    <a:pt x="66" y="28"/>
                    <a:pt x="70" y="22"/>
                    <a:pt x="70" y="15"/>
                  </a:cubicBezTo>
                  <a:cubicBezTo>
                    <a:pt x="70" y="15"/>
                    <a:pt x="70" y="15"/>
                    <a:pt x="70" y="15"/>
                  </a:cubicBezTo>
                  <a:cubicBezTo>
                    <a:pt x="70" y="7"/>
                    <a:pt x="62" y="0"/>
                    <a:pt x="54" y="0"/>
                  </a:cubicBezTo>
                  <a:cubicBezTo>
                    <a:pt x="45" y="0"/>
                    <a:pt x="38" y="7"/>
                    <a:pt x="38" y="15"/>
                  </a:cubicBezTo>
                  <a:cubicBezTo>
                    <a:pt x="38" y="15"/>
                    <a:pt x="38" y="15"/>
                    <a:pt x="38" y="15"/>
                  </a:cubicBezTo>
                  <a:cubicBezTo>
                    <a:pt x="38" y="22"/>
                    <a:pt x="42" y="28"/>
                    <a:pt x="48" y="30"/>
                  </a:cubicBezTo>
                  <a:cubicBezTo>
                    <a:pt x="48" y="47"/>
                    <a:pt x="48" y="47"/>
                    <a:pt x="48" y="47"/>
                  </a:cubicBezTo>
                  <a:cubicBezTo>
                    <a:pt x="31" y="47"/>
                    <a:pt x="31" y="47"/>
                    <a:pt x="31" y="47"/>
                  </a:cubicBezTo>
                  <a:cubicBezTo>
                    <a:pt x="29" y="41"/>
                    <a:pt x="23" y="37"/>
                    <a:pt x="16" y="37"/>
                  </a:cubicBezTo>
                  <a:cubicBezTo>
                    <a:pt x="16" y="37"/>
                    <a:pt x="16" y="37"/>
                    <a:pt x="16" y="37"/>
                  </a:cubicBezTo>
                  <a:cubicBezTo>
                    <a:pt x="8" y="37"/>
                    <a:pt x="0" y="44"/>
                    <a:pt x="0" y="53"/>
                  </a:cubicBezTo>
                  <a:cubicBezTo>
                    <a:pt x="0" y="61"/>
                    <a:pt x="8" y="69"/>
                    <a:pt x="16" y="69"/>
                  </a:cubicBezTo>
                  <a:cubicBezTo>
                    <a:pt x="16" y="69"/>
                    <a:pt x="16" y="69"/>
                    <a:pt x="16" y="69"/>
                  </a:cubicBezTo>
                  <a:cubicBezTo>
                    <a:pt x="23" y="69"/>
                    <a:pt x="29" y="65"/>
                    <a:pt x="31" y="59"/>
                  </a:cubicBezTo>
                  <a:cubicBezTo>
                    <a:pt x="48" y="59"/>
                    <a:pt x="48" y="59"/>
                    <a:pt x="48" y="59"/>
                  </a:cubicBezTo>
                  <a:cubicBezTo>
                    <a:pt x="48" y="75"/>
                    <a:pt x="48" y="75"/>
                    <a:pt x="48" y="75"/>
                  </a:cubicBezTo>
                  <a:cubicBezTo>
                    <a:pt x="42" y="78"/>
                    <a:pt x="38" y="84"/>
                    <a:pt x="38" y="90"/>
                  </a:cubicBezTo>
                  <a:cubicBezTo>
                    <a:pt x="38" y="90"/>
                    <a:pt x="38" y="90"/>
                    <a:pt x="38" y="90"/>
                  </a:cubicBezTo>
                  <a:cubicBezTo>
                    <a:pt x="38" y="99"/>
                    <a:pt x="45" y="106"/>
                    <a:pt x="54" y="106"/>
                  </a:cubicBezTo>
                  <a:cubicBezTo>
                    <a:pt x="62" y="106"/>
                    <a:pt x="70" y="99"/>
                    <a:pt x="70" y="90"/>
                  </a:cubicBezTo>
                  <a:cubicBezTo>
                    <a:pt x="70" y="90"/>
                    <a:pt x="70" y="90"/>
                    <a:pt x="70" y="90"/>
                  </a:cubicBezTo>
                  <a:cubicBezTo>
                    <a:pt x="70" y="84"/>
                    <a:pt x="66" y="78"/>
                    <a:pt x="60" y="75"/>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1"/>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206"/>
            <p:cNvSpPr>
              <a:spLocks/>
            </p:cNvSpPr>
            <p:nvPr/>
          </p:nvSpPr>
          <p:spPr bwMode="auto">
            <a:xfrm>
              <a:off x="9636125" y="387350"/>
              <a:ext cx="87313"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69 w 107"/>
                <a:gd name="T13" fmla="*/ 15 h 106"/>
                <a:gd name="T14" fmla="*/ 69 w 107"/>
                <a:gd name="T15" fmla="*/ 15 h 106"/>
                <a:gd name="T16" fmla="*/ 54 w 107"/>
                <a:gd name="T17" fmla="*/ 0 h 106"/>
                <a:gd name="T18" fmla="*/ 38 w 107"/>
                <a:gd name="T19" fmla="*/ 15 h 106"/>
                <a:gd name="T20" fmla="*/ 38 w 107"/>
                <a:gd name="T21" fmla="*/ 15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5 h 106"/>
                <a:gd name="T44" fmla="*/ 38 w 107"/>
                <a:gd name="T45" fmla="*/ 90 h 106"/>
                <a:gd name="T46" fmla="*/ 38 w 107"/>
                <a:gd name="T47" fmla="*/ 90 h 106"/>
                <a:gd name="T48" fmla="*/ 54 w 107"/>
                <a:gd name="T49" fmla="*/ 106 h 106"/>
                <a:gd name="T50" fmla="*/ 69 w 107"/>
                <a:gd name="T51" fmla="*/ 90 h 106"/>
                <a:gd name="T52" fmla="*/ 69 w 107"/>
                <a:gd name="T53" fmla="*/ 90 h 106"/>
                <a:gd name="T54" fmla="*/ 60 w 107"/>
                <a:gd name="T55" fmla="*/ 75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4" y="37"/>
                    <a:pt x="79" y="41"/>
                    <a:pt x="76" y="47"/>
                  </a:cubicBezTo>
                  <a:cubicBezTo>
                    <a:pt x="60" y="47"/>
                    <a:pt x="60" y="47"/>
                    <a:pt x="60" y="47"/>
                  </a:cubicBezTo>
                  <a:cubicBezTo>
                    <a:pt x="60" y="30"/>
                    <a:pt x="60" y="30"/>
                    <a:pt x="60" y="30"/>
                  </a:cubicBezTo>
                  <a:cubicBezTo>
                    <a:pt x="65" y="28"/>
                    <a:pt x="69" y="22"/>
                    <a:pt x="69" y="15"/>
                  </a:cubicBezTo>
                  <a:cubicBezTo>
                    <a:pt x="69" y="15"/>
                    <a:pt x="69" y="15"/>
                    <a:pt x="69" y="15"/>
                  </a:cubicBezTo>
                  <a:cubicBezTo>
                    <a:pt x="69" y="7"/>
                    <a:pt x="62" y="0"/>
                    <a:pt x="54" y="0"/>
                  </a:cubicBezTo>
                  <a:cubicBezTo>
                    <a:pt x="45" y="0"/>
                    <a:pt x="38" y="7"/>
                    <a:pt x="38" y="15"/>
                  </a:cubicBezTo>
                  <a:cubicBezTo>
                    <a:pt x="38" y="15"/>
                    <a:pt x="38" y="15"/>
                    <a:pt x="38" y="15"/>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1"/>
                    <a:pt x="7" y="69"/>
                    <a:pt x="16" y="69"/>
                  </a:cubicBezTo>
                  <a:cubicBezTo>
                    <a:pt x="16" y="69"/>
                    <a:pt x="16" y="69"/>
                    <a:pt x="16" y="69"/>
                  </a:cubicBezTo>
                  <a:cubicBezTo>
                    <a:pt x="23" y="69"/>
                    <a:pt x="28" y="65"/>
                    <a:pt x="31" y="59"/>
                  </a:cubicBezTo>
                  <a:cubicBezTo>
                    <a:pt x="47" y="59"/>
                    <a:pt x="47" y="59"/>
                    <a:pt x="47" y="59"/>
                  </a:cubicBezTo>
                  <a:cubicBezTo>
                    <a:pt x="47" y="75"/>
                    <a:pt x="47" y="75"/>
                    <a:pt x="47" y="75"/>
                  </a:cubicBezTo>
                  <a:cubicBezTo>
                    <a:pt x="42" y="78"/>
                    <a:pt x="38" y="84"/>
                    <a:pt x="38" y="90"/>
                  </a:cubicBezTo>
                  <a:cubicBezTo>
                    <a:pt x="38" y="90"/>
                    <a:pt x="38" y="90"/>
                    <a:pt x="38" y="90"/>
                  </a:cubicBezTo>
                  <a:cubicBezTo>
                    <a:pt x="38" y="99"/>
                    <a:pt x="45" y="106"/>
                    <a:pt x="54" y="106"/>
                  </a:cubicBezTo>
                  <a:cubicBezTo>
                    <a:pt x="62" y="106"/>
                    <a:pt x="69" y="99"/>
                    <a:pt x="69" y="90"/>
                  </a:cubicBezTo>
                  <a:cubicBezTo>
                    <a:pt x="69" y="90"/>
                    <a:pt x="69" y="90"/>
                    <a:pt x="69" y="90"/>
                  </a:cubicBezTo>
                  <a:cubicBezTo>
                    <a:pt x="69" y="84"/>
                    <a:pt x="65" y="78"/>
                    <a:pt x="60" y="75"/>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1"/>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207"/>
            <p:cNvSpPr>
              <a:spLocks/>
            </p:cNvSpPr>
            <p:nvPr/>
          </p:nvSpPr>
          <p:spPr bwMode="auto">
            <a:xfrm>
              <a:off x="9804400" y="387350"/>
              <a:ext cx="87313" cy="85725"/>
            </a:xfrm>
            <a:custGeom>
              <a:avLst/>
              <a:gdLst>
                <a:gd name="T0" fmla="*/ 107 w 107"/>
                <a:gd name="T1" fmla="*/ 53 h 106"/>
                <a:gd name="T2" fmla="*/ 91 w 107"/>
                <a:gd name="T3" fmla="*/ 37 h 106"/>
                <a:gd name="T4" fmla="*/ 91 w 107"/>
                <a:gd name="T5" fmla="*/ 37 h 106"/>
                <a:gd name="T6" fmla="*/ 76 w 107"/>
                <a:gd name="T7" fmla="*/ 47 h 106"/>
                <a:gd name="T8" fmla="*/ 59 w 107"/>
                <a:gd name="T9" fmla="*/ 47 h 106"/>
                <a:gd name="T10" fmla="*/ 59 w 107"/>
                <a:gd name="T11" fmla="*/ 30 h 106"/>
                <a:gd name="T12" fmla="*/ 69 w 107"/>
                <a:gd name="T13" fmla="*/ 15 h 106"/>
                <a:gd name="T14" fmla="*/ 69 w 107"/>
                <a:gd name="T15" fmla="*/ 15 h 106"/>
                <a:gd name="T16" fmla="*/ 53 w 107"/>
                <a:gd name="T17" fmla="*/ 0 h 106"/>
                <a:gd name="T18" fmla="*/ 38 w 107"/>
                <a:gd name="T19" fmla="*/ 15 h 106"/>
                <a:gd name="T20" fmla="*/ 38 w 107"/>
                <a:gd name="T21" fmla="*/ 15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5 h 106"/>
                <a:gd name="T44" fmla="*/ 38 w 107"/>
                <a:gd name="T45" fmla="*/ 90 h 106"/>
                <a:gd name="T46" fmla="*/ 38 w 107"/>
                <a:gd name="T47" fmla="*/ 90 h 106"/>
                <a:gd name="T48" fmla="*/ 53 w 107"/>
                <a:gd name="T49" fmla="*/ 106 h 106"/>
                <a:gd name="T50" fmla="*/ 69 w 107"/>
                <a:gd name="T51" fmla="*/ 90 h 106"/>
                <a:gd name="T52" fmla="*/ 69 w 107"/>
                <a:gd name="T53" fmla="*/ 90 h 106"/>
                <a:gd name="T54" fmla="*/ 59 w 107"/>
                <a:gd name="T55" fmla="*/ 75 h 106"/>
                <a:gd name="T56" fmla="*/ 59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99" y="37"/>
                    <a:pt x="91" y="37"/>
                  </a:cubicBezTo>
                  <a:cubicBezTo>
                    <a:pt x="91" y="37"/>
                    <a:pt x="91" y="37"/>
                    <a:pt x="91" y="37"/>
                  </a:cubicBezTo>
                  <a:cubicBezTo>
                    <a:pt x="84" y="37"/>
                    <a:pt x="79" y="41"/>
                    <a:pt x="76" y="47"/>
                  </a:cubicBezTo>
                  <a:cubicBezTo>
                    <a:pt x="59" y="47"/>
                    <a:pt x="59" y="47"/>
                    <a:pt x="59" y="47"/>
                  </a:cubicBezTo>
                  <a:cubicBezTo>
                    <a:pt x="59" y="30"/>
                    <a:pt x="59" y="30"/>
                    <a:pt x="59" y="30"/>
                  </a:cubicBezTo>
                  <a:cubicBezTo>
                    <a:pt x="65" y="28"/>
                    <a:pt x="69" y="22"/>
                    <a:pt x="69" y="15"/>
                  </a:cubicBezTo>
                  <a:cubicBezTo>
                    <a:pt x="69" y="15"/>
                    <a:pt x="69" y="15"/>
                    <a:pt x="69" y="15"/>
                  </a:cubicBezTo>
                  <a:cubicBezTo>
                    <a:pt x="69" y="7"/>
                    <a:pt x="62" y="0"/>
                    <a:pt x="53" y="0"/>
                  </a:cubicBezTo>
                  <a:cubicBezTo>
                    <a:pt x="45" y="0"/>
                    <a:pt x="38" y="7"/>
                    <a:pt x="38" y="15"/>
                  </a:cubicBezTo>
                  <a:cubicBezTo>
                    <a:pt x="38" y="15"/>
                    <a:pt x="38" y="15"/>
                    <a:pt x="38" y="15"/>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1"/>
                    <a:pt x="7" y="69"/>
                    <a:pt x="16" y="69"/>
                  </a:cubicBezTo>
                  <a:cubicBezTo>
                    <a:pt x="16" y="69"/>
                    <a:pt x="16" y="69"/>
                    <a:pt x="16" y="69"/>
                  </a:cubicBezTo>
                  <a:cubicBezTo>
                    <a:pt x="23" y="69"/>
                    <a:pt x="28" y="65"/>
                    <a:pt x="31" y="59"/>
                  </a:cubicBezTo>
                  <a:cubicBezTo>
                    <a:pt x="47" y="59"/>
                    <a:pt x="47" y="59"/>
                    <a:pt x="47" y="59"/>
                  </a:cubicBezTo>
                  <a:cubicBezTo>
                    <a:pt x="47" y="75"/>
                    <a:pt x="47" y="75"/>
                    <a:pt x="47" y="75"/>
                  </a:cubicBezTo>
                  <a:cubicBezTo>
                    <a:pt x="42" y="78"/>
                    <a:pt x="38" y="84"/>
                    <a:pt x="38" y="90"/>
                  </a:cubicBezTo>
                  <a:cubicBezTo>
                    <a:pt x="38" y="90"/>
                    <a:pt x="38" y="90"/>
                    <a:pt x="38" y="90"/>
                  </a:cubicBezTo>
                  <a:cubicBezTo>
                    <a:pt x="38" y="99"/>
                    <a:pt x="45" y="106"/>
                    <a:pt x="53" y="106"/>
                  </a:cubicBezTo>
                  <a:cubicBezTo>
                    <a:pt x="62" y="106"/>
                    <a:pt x="69" y="99"/>
                    <a:pt x="69" y="90"/>
                  </a:cubicBezTo>
                  <a:cubicBezTo>
                    <a:pt x="69" y="90"/>
                    <a:pt x="69" y="90"/>
                    <a:pt x="69" y="90"/>
                  </a:cubicBezTo>
                  <a:cubicBezTo>
                    <a:pt x="69" y="84"/>
                    <a:pt x="65" y="78"/>
                    <a:pt x="59" y="75"/>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1"/>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208"/>
            <p:cNvSpPr>
              <a:spLocks/>
            </p:cNvSpPr>
            <p:nvPr/>
          </p:nvSpPr>
          <p:spPr bwMode="auto">
            <a:xfrm>
              <a:off x="9299575" y="555625"/>
              <a:ext cx="85725" cy="85725"/>
            </a:xfrm>
            <a:custGeom>
              <a:avLst/>
              <a:gdLst>
                <a:gd name="T0" fmla="*/ 106 w 106"/>
                <a:gd name="T1" fmla="*/ 54 h 107"/>
                <a:gd name="T2" fmla="*/ 90 w 106"/>
                <a:gd name="T3" fmla="*/ 38 h 107"/>
                <a:gd name="T4" fmla="*/ 90 w 106"/>
                <a:gd name="T5" fmla="*/ 38 h 107"/>
                <a:gd name="T6" fmla="*/ 76 w 106"/>
                <a:gd name="T7" fmla="*/ 47 h 107"/>
                <a:gd name="T8" fmla="*/ 59 w 106"/>
                <a:gd name="T9" fmla="*/ 47 h 107"/>
                <a:gd name="T10" fmla="*/ 59 w 106"/>
                <a:gd name="T11" fmla="*/ 31 h 107"/>
                <a:gd name="T12" fmla="*/ 69 w 106"/>
                <a:gd name="T13" fmla="*/ 16 h 107"/>
                <a:gd name="T14" fmla="*/ 69 w 106"/>
                <a:gd name="T15" fmla="*/ 16 h 107"/>
                <a:gd name="T16" fmla="*/ 53 w 106"/>
                <a:gd name="T17" fmla="*/ 0 h 107"/>
                <a:gd name="T18" fmla="*/ 37 w 106"/>
                <a:gd name="T19" fmla="*/ 16 h 107"/>
                <a:gd name="T20" fmla="*/ 37 w 106"/>
                <a:gd name="T21" fmla="*/ 16 h 107"/>
                <a:gd name="T22" fmla="*/ 47 w 106"/>
                <a:gd name="T23" fmla="*/ 31 h 107"/>
                <a:gd name="T24" fmla="*/ 47 w 106"/>
                <a:gd name="T25" fmla="*/ 47 h 107"/>
                <a:gd name="T26" fmla="*/ 30 w 106"/>
                <a:gd name="T27" fmla="*/ 47 h 107"/>
                <a:gd name="T28" fmla="*/ 15 w 106"/>
                <a:gd name="T29" fmla="*/ 38 h 107"/>
                <a:gd name="T30" fmla="*/ 15 w 106"/>
                <a:gd name="T31" fmla="*/ 38 h 107"/>
                <a:gd name="T32" fmla="*/ 0 w 106"/>
                <a:gd name="T33" fmla="*/ 54 h 107"/>
                <a:gd name="T34" fmla="*/ 15 w 106"/>
                <a:gd name="T35" fmla="*/ 69 h 107"/>
                <a:gd name="T36" fmla="*/ 15 w 106"/>
                <a:gd name="T37" fmla="*/ 69 h 107"/>
                <a:gd name="T38" fmla="*/ 30 w 106"/>
                <a:gd name="T39" fmla="*/ 60 h 107"/>
                <a:gd name="T40" fmla="*/ 47 w 106"/>
                <a:gd name="T41" fmla="*/ 60 h 107"/>
                <a:gd name="T42" fmla="*/ 47 w 106"/>
                <a:gd name="T43" fmla="*/ 76 h 107"/>
                <a:gd name="T44" fmla="*/ 37 w 106"/>
                <a:gd name="T45" fmla="*/ 91 h 107"/>
                <a:gd name="T46" fmla="*/ 37 w 106"/>
                <a:gd name="T47" fmla="*/ 91 h 107"/>
                <a:gd name="T48" fmla="*/ 53 w 106"/>
                <a:gd name="T49" fmla="*/ 107 h 107"/>
                <a:gd name="T50" fmla="*/ 69 w 106"/>
                <a:gd name="T51" fmla="*/ 91 h 107"/>
                <a:gd name="T52" fmla="*/ 69 w 106"/>
                <a:gd name="T53" fmla="*/ 91 h 107"/>
                <a:gd name="T54" fmla="*/ 59 w 106"/>
                <a:gd name="T55" fmla="*/ 76 h 107"/>
                <a:gd name="T56" fmla="*/ 59 w 106"/>
                <a:gd name="T57" fmla="*/ 60 h 107"/>
                <a:gd name="T58" fmla="*/ 76 w 106"/>
                <a:gd name="T59" fmla="*/ 60 h 107"/>
                <a:gd name="T60" fmla="*/ 90 w 106"/>
                <a:gd name="T61" fmla="*/ 69 h 107"/>
                <a:gd name="T62" fmla="*/ 90 w 106"/>
                <a:gd name="T63" fmla="*/ 69 h 107"/>
                <a:gd name="T64" fmla="*/ 106 w 106"/>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7">
                  <a:moveTo>
                    <a:pt x="106" y="54"/>
                  </a:moveTo>
                  <a:cubicBezTo>
                    <a:pt x="106" y="45"/>
                    <a:pt x="99" y="38"/>
                    <a:pt x="90" y="38"/>
                  </a:cubicBezTo>
                  <a:cubicBezTo>
                    <a:pt x="90" y="38"/>
                    <a:pt x="90" y="38"/>
                    <a:pt x="90" y="38"/>
                  </a:cubicBezTo>
                  <a:cubicBezTo>
                    <a:pt x="84" y="38"/>
                    <a:pt x="78" y="42"/>
                    <a:pt x="76" y="47"/>
                  </a:cubicBezTo>
                  <a:cubicBezTo>
                    <a:pt x="59" y="47"/>
                    <a:pt x="59" y="47"/>
                    <a:pt x="59" y="47"/>
                  </a:cubicBezTo>
                  <a:cubicBezTo>
                    <a:pt x="59" y="31"/>
                    <a:pt x="59" y="31"/>
                    <a:pt x="59" y="31"/>
                  </a:cubicBezTo>
                  <a:cubicBezTo>
                    <a:pt x="65" y="28"/>
                    <a:pt x="69" y="23"/>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3"/>
                    <a:pt x="41" y="28"/>
                    <a:pt x="47" y="31"/>
                  </a:cubicBezTo>
                  <a:cubicBezTo>
                    <a:pt x="47" y="47"/>
                    <a:pt x="47" y="47"/>
                    <a:pt x="47" y="47"/>
                  </a:cubicBezTo>
                  <a:cubicBezTo>
                    <a:pt x="30" y="47"/>
                    <a:pt x="30" y="47"/>
                    <a:pt x="30" y="47"/>
                  </a:cubicBezTo>
                  <a:cubicBezTo>
                    <a:pt x="28" y="42"/>
                    <a:pt x="22" y="38"/>
                    <a:pt x="15" y="38"/>
                  </a:cubicBezTo>
                  <a:cubicBezTo>
                    <a:pt x="15" y="38"/>
                    <a:pt x="15" y="38"/>
                    <a:pt x="15" y="38"/>
                  </a:cubicBezTo>
                  <a:cubicBezTo>
                    <a:pt x="7" y="38"/>
                    <a:pt x="0" y="45"/>
                    <a:pt x="0" y="54"/>
                  </a:cubicBezTo>
                  <a:cubicBezTo>
                    <a:pt x="0" y="62"/>
                    <a:pt x="7" y="69"/>
                    <a:pt x="15" y="69"/>
                  </a:cubicBezTo>
                  <a:cubicBezTo>
                    <a:pt x="15" y="69"/>
                    <a:pt x="15" y="69"/>
                    <a:pt x="15" y="69"/>
                  </a:cubicBezTo>
                  <a:cubicBezTo>
                    <a:pt x="22" y="69"/>
                    <a:pt x="28" y="65"/>
                    <a:pt x="30" y="60"/>
                  </a:cubicBezTo>
                  <a:cubicBezTo>
                    <a:pt x="47" y="60"/>
                    <a:pt x="47" y="60"/>
                    <a:pt x="47" y="60"/>
                  </a:cubicBezTo>
                  <a:cubicBezTo>
                    <a:pt x="47" y="76"/>
                    <a:pt x="47" y="76"/>
                    <a:pt x="47" y="76"/>
                  </a:cubicBezTo>
                  <a:cubicBezTo>
                    <a:pt x="41" y="79"/>
                    <a:pt x="37" y="84"/>
                    <a:pt x="37" y="91"/>
                  </a:cubicBezTo>
                  <a:cubicBezTo>
                    <a:pt x="37" y="91"/>
                    <a:pt x="37" y="91"/>
                    <a:pt x="37" y="91"/>
                  </a:cubicBezTo>
                  <a:cubicBezTo>
                    <a:pt x="37" y="100"/>
                    <a:pt x="44" y="107"/>
                    <a:pt x="53" y="107"/>
                  </a:cubicBezTo>
                  <a:cubicBezTo>
                    <a:pt x="62" y="107"/>
                    <a:pt x="69" y="100"/>
                    <a:pt x="69" y="91"/>
                  </a:cubicBezTo>
                  <a:cubicBezTo>
                    <a:pt x="69" y="91"/>
                    <a:pt x="69" y="91"/>
                    <a:pt x="69" y="91"/>
                  </a:cubicBezTo>
                  <a:cubicBezTo>
                    <a:pt x="69" y="84"/>
                    <a:pt x="65" y="79"/>
                    <a:pt x="59" y="76"/>
                  </a:cubicBezTo>
                  <a:cubicBezTo>
                    <a:pt x="59" y="60"/>
                    <a:pt x="59" y="60"/>
                    <a:pt x="59" y="60"/>
                  </a:cubicBezTo>
                  <a:cubicBezTo>
                    <a:pt x="76" y="60"/>
                    <a:pt x="76" y="60"/>
                    <a:pt x="76" y="60"/>
                  </a:cubicBezTo>
                  <a:cubicBezTo>
                    <a:pt x="78" y="65"/>
                    <a:pt x="84" y="69"/>
                    <a:pt x="90" y="69"/>
                  </a:cubicBezTo>
                  <a:cubicBezTo>
                    <a:pt x="90" y="69"/>
                    <a:pt x="90" y="69"/>
                    <a:pt x="90" y="69"/>
                  </a:cubicBezTo>
                  <a:cubicBezTo>
                    <a:pt x="99" y="69"/>
                    <a:pt x="106" y="62"/>
                    <a:pt x="10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209"/>
            <p:cNvSpPr>
              <a:spLocks/>
            </p:cNvSpPr>
            <p:nvPr/>
          </p:nvSpPr>
          <p:spPr bwMode="auto">
            <a:xfrm>
              <a:off x="9467850" y="555625"/>
              <a:ext cx="85725" cy="85725"/>
            </a:xfrm>
            <a:custGeom>
              <a:avLst/>
              <a:gdLst>
                <a:gd name="T0" fmla="*/ 107 w 107"/>
                <a:gd name="T1" fmla="*/ 54 h 107"/>
                <a:gd name="T2" fmla="*/ 91 w 107"/>
                <a:gd name="T3" fmla="*/ 38 h 107"/>
                <a:gd name="T4" fmla="*/ 91 w 107"/>
                <a:gd name="T5" fmla="*/ 38 h 107"/>
                <a:gd name="T6" fmla="*/ 76 w 107"/>
                <a:gd name="T7" fmla="*/ 47 h 107"/>
                <a:gd name="T8" fmla="*/ 60 w 107"/>
                <a:gd name="T9" fmla="*/ 47 h 107"/>
                <a:gd name="T10" fmla="*/ 60 w 107"/>
                <a:gd name="T11" fmla="*/ 31 h 107"/>
                <a:gd name="T12" fmla="*/ 70 w 107"/>
                <a:gd name="T13" fmla="*/ 16 h 107"/>
                <a:gd name="T14" fmla="*/ 70 w 107"/>
                <a:gd name="T15" fmla="*/ 16 h 107"/>
                <a:gd name="T16" fmla="*/ 54 w 107"/>
                <a:gd name="T17" fmla="*/ 0 h 107"/>
                <a:gd name="T18" fmla="*/ 38 w 107"/>
                <a:gd name="T19" fmla="*/ 16 h 107"/>
                <a:gd name="T20" fmla="*/ 38 w 107"/>
                <a:gd name="T21" fmla="*/ 16 h 107"/>
                <a:gd name="T22" fmla="*/ 48 w 107"/>
                <a:gd name="T23" fmla="*/ 31 h 107"/>
                <a:gd name="T24" fmla="*/ 48 w 107"/>
                <a:gd name="T25" fmla="*/ 47 h 107"/>
                <a:gd name="T26" fmla="*/ 31 w 107"/>
                <a:gd name="T27" fmla="*/ 47 h 107"/>
                <a:gd name="T28" fmla="*/ 16 w 107"/>
                <a:gd name="T29" fmla="*/ 38 h 107"/>
                <a:gd name="T30" fmla="*/ 16 w 107"/>
                <a:gd name="T31" fmla="*/ 38 h 107"/>
                <a:gd name="T32" fmla="*/ 0 w 107"/>
                <a:gd name="T33" fmla="*/ 54 h 107"/>
                <a:gd name="T34" fmla="*/ 16 w 107"/>
                <a:gd name="T35" fmla="*/ 69 h 107"/>
                <a:gd name="T36" fmla="*/ 16 w 107"/>
                <a:gd name="T37" fmla="*/ 69 h 107"/>
                <a:gd name="T38" fmla="*/ 31 w 107"/>
                <a:gd name="T39" fmla="*/ 60 h 107"/>
                <a:gd name="T40" fmla="*/ 48 w 107"/>
                <a:gd name="T41" fmla="*/ 60 h 107"/>
                <a:gd name="T42" fmla="*/ 48 w 107"/>
                <a:gd name="T43" fmla="*/ 76 h 107"/>
                <a:gd name="T44" fmla="*/ 38 w 107"/>
                <a:gd name="T45" fmla="*/ 91 h 107"/>
                <a:gd name="T46" fmla="*/ 38 w 107"/>
                <a:gd name="T47" fmla="*/ 91 h 107"/>
                <a:gd name="T48" fmla="*/ 54 w 107"/>
                <a:gd name="T49" fmla="*/ 107 h 107"/>
                <a:gd name="T50" fmla="*/ 70 w 107"/>
                <a:gd name="T51" fmla="*/ 91 h 107"/>
                <a:gd name="T52" fmla="*/ 70 w 107"/>
                <a:gd name="T53" fmla="*/ 91 h 107"/>
                <a:gd name="T54" fmla="*/ 60 w 107"/>
                <a:gd name="T55" fmla="*/ 76 h 107"/>
                <a:gd name="T56" fmla="*/ 60 w 107"/>
                <a:gd name="T57" fmla="*/ 60 h 107"/>
                <a:gd name="T58" fmla="*/ 76 w 107"/>
                <a:gd name="T59" fmla="*/ 60 h 107"/>
                <a:gd name="T60" fmla="*/ 91 w 107"/>
                <a:gd name="T61" fmla="*/ 69 h 107"/>
                <a:gd name="T62" fmla="*/ 91 w 107"/>
                <a:gd name="T63" fmla="*/ 69 h 107"/>
                <a:gd name="T64" fmla="*/ 107 w 107"/>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4"/>
                  </a:moveTo>
                  <a:cubicBezTo>
                    <a:pt x="107" y="45"/>
                    <a:pt x="100" y="38"/>
                    <a:pt x="91" y="38"/>
                  </a:cubicBezTo>
                  <a:cubicBezTo>
                    <a:pt x="91" y="38"/>
                    <a:pt x="91" y="38"/>
                    <a:pt x="91" y="38"/>
                  </a:cubicBezTo>
                  <a:cubicBezTo>
                    <a:pt x="85" y="38"/>
                    <a:pt x="79" y="42"/>
                    <a:pt x="76" y="47"/>
                  </a:cubicBezTo>
                  <a:cubicBezTo>
                    <a:pt x="60" y="47"/>
                    <a:pt x="60" y="47"/>
                    <a:pt x="60" y="47"/>
                  </a:cubicBezTo>
                  <a:cubicBezTo>
                    <a:pt x="60" y="31"/>
                    <a:pt x="60" y="31"/>
                    <a:pt x="60" y="31"/>
                  </a:cubicBezTo>
                  <a:cubicBezTo>
                    <a:pt x="66" y="28"/>
                    <a:pt x="70" y="23"/>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3"/>
                    <a:pt x="42" y="28"/>
                    <a:pt x="48" y="31"/>
                  </a:cubicBezTo>
                  <a:cubicBezTo>
                    <a:pt x="48" y="47"/>
                    <a:pt x="48" y="47"/>
                    <a:pt x="48" y="47"/>
                  </a:cubicBezTo>
                  <a:cubicBezTo>
                    <a:pt x="31" y="47"/>
                    <a:pt x="31" y="47"/>
                    <a:pt x="31" y="47"/>
                  </a:cubicBezTo>
                  <a:cubicBezTo>
                    <a:pt x="29" y="42"/>
                    <a:pt x="23" y="38"/>
                    <a:pt x="16" y="38"/>
                  </a:cubicBezTo>
                  <a:cubicBezTo>
                    <a:pt x="16" y="38"/>
                    <a:pt x="16" y="38"/>
                    <a:pt x="16" y="38"/>
                  </a:cubicBezTo>
                  <a:cubicBezTo>
                    <a:pt x="8" y="38"/>
                    <a:pt x="0" y="45"/>
                    <a:pt x="0" y="54"/>
                  </a:cubicBezTo>
                  <a:cubicBezTo>
                    <a:pt x="0" y="62"/>
                    <a:pt x="8" y="69"/>
                    <a:pt x="16" y="69"/>
                  </a:cubicBezTo>
                  <a:cubicBezTo>
                    <a:pt x="16" y="69"/>
                    <a:pt x="16" y="69"/>
                    <a:pt x="16" y="69"/>
                  </a:cubicBezTo>
                  <a:cubicBezTo>
                    <a:pt x="23" y="69"/>
                    <a:pt x="29" y="65"/>
                    <a:pt x="31" y="60"/>
                  </a:cubicBezTo>
                  <a:cubicBezTo>
                    <a:pt x="48" y="60"/>
                    <a:pt x="48" y="60"/>
                    <a:pt x="48" y="60"/>
                  </a:cubicBezTo>
                  <a:cubicBezTo>
                    <a:pt x="48" y="76"/>
                    <a:pt x="48" y="76"/>
                    <a:pt x="48" y="76"/>
                  </a:cubicBezTo>
                  <a:cubicBezTo>
                    <a:pt x="42" y="79"/>
                    <a:pt x="38" y="84"/>
                    <a:pt x="38" y="91"/>
                  </a:cubicBezTo>
                  <a:cubicBezTo>
                    <a:pt x="38" y="91"/>
                    <a:pt x="38" y="91"/>
                    <a:pt x="38" y="91"/>
                  </a:cubicBezTo>
                  <a:cubicBezTo>
                    <a:pt x="38" y="100"/>
                    <a:pt x="45" y="107"/>
                    <a:pt x="54" y="107"/>
                  </a:cubicBezTo>
                  <a:cubicBezTo>
                    <a:pt x="62" y="107"/>
                    <a:pt x="70" y="100"/>
                    <a:pt x="70" y="91"/>
                  </a:cubicBezTo>
                  <a:cubicBezTo>
                    <a:pt x="70" y="91"/>
                    <a:pt x="70" y="91"/>
                    <a:pt x="70" y="91"/>
                  </a:cubicBezTo>
                  <a:cubicBezTo>
                    <a:pt x="70" y="84"/>
                    <a:pt x="66" y="79"/>
                    <a:pt x="60" y="76"/>
                  </a:cubicBezTo>
                  <a:cubicBezTo>
                    <a:pt x="60" y="60"/>
                    <a:pt x="60" y="60"/>
                    <a:pt x="60" y="60"/>
                  </a:cubicBezTo>
                  <a:cubicBezTo>
                    <a:pt x="76" y="60"/>
                    <a:pt x="76" y="60"/>
                    <a:pt x="76" y="60"/>
                  </a:cubicBezTo>
                  <a:cubicBezTo>
                    <a:pt x="79" y="65"/>
                    <a:pt x="85" y="69"/>
                    <a:pt x="91" y="69"/>
                  </a:cubicBezTo>
                  <a:cubicBezTo>
                    <a:pt x="91" y="69"/>
                    <a:pt x="91" y="69"/>
                    <a:pt x="91" y="69"/>
                  </a:cubicBezTo>
                  <a:cubicBezTo>
                    <a:pt x="100" y="69"/>
                    <a:pt x="107" y="62"/>
                    <a:pt x="10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210"/>
            <p:cNvSpPr>
              <a:spLocks/>
            </p:cNvSpPr>
            <p:nvPr/>
          </p:nvSpPr>
          <p:spPr bwMode="auto">
            <a:xfrm>
              <a:off x="9636125" y="555625"/>
              <a:ext cx="87313" cy="85725"/>
            </a:xfrm>
            <a:custGeom>
              <a:avLst/>
              <a:gdLst>
                <a:gd name="T0" fmla="*/ 107 w 107"/>
                <a:gd name="T1" fmla="*/ 54 h 107"/>
                <a:gd name="T2" fmla="*/ 91 w 107"/>
                <a:gd name="T3" fmla="*/ 38 h 107"/>
                <a:gd name="T4" fmla="*/ 91 w 107"/>
                <a:gd name="T5" fmla="*/ 38 h 107"/>
                <a:gd name="T6" fmla="*/ 76 w 107"/>
                <a:gd name="T7" fmla="*/ 47 h 107"/>
                <a:gd name="T8" fmla="*/ 60 w 107"/>
                <a:gd name="T9" fmla="*/ 47 h 107"/>
                <a:gd name="T10" fmla="*/ 60 w 107"/>
                <a:gd name="T11" fmla="*/ 31 h 107"/>
                <a:gd name="T12" fmla="*/ 69 w 107"/>
                <a:gd name="T13" fmla="*/ 16 h 107"/>
                <a:gd name="T14" fmla="*/ 69 w 107"/>
                <a:gd name="T15" fmla="*/ 16 h 107"/>
                <a:gd name="T16" fmla="*/ 54 w 107"/>
                <a:gd name="T17" fmla="*/ 0 h 107"/>
                <a:gd name="T18" fmla="*/ 38 w 107"/>
                <a:gd name="T19" fmla="*/ 16 h 107"/>
                <a:gd name="T20" fmla="*/ 38 w 107"/>
                <a:gd name="T21" fmla="*/ 16 h 107"/>
                <a:gd name="T22" fmla="*/ 47 w 107"/>
                <a:gd name="T23" fmla="*/ 31 h 107"/>
                <a:gd name="T24" fmla="*/ 47 w 107"/>
                <a:gd name="T25" fmla="*/ 47 h 107"/>
                <a:gd name="T26" fmla="*/ 31 w 107"/>
                <a:gd name="T27" fmla="*/ 47 h 107"/>
                <a:gd name="T28" fmla="*/ 16 w 107"/>
                <a:gd name="T29" fmla="*/ 38 h 107"/>
                <a:gd name="T30" fmla="*/ 16 w 107"/>
                <a:gd name="T31" fmla="*/ 38 h 107"/>
                <a:gd name="T32" fmla="*/ 0 w 107"/>
                <a:gd name="T33" fmla="*/ 54 h 107"/>
                <a:gd name="T34" fmla="*/ 16 w 107"/>
                <a:gd name="T35" fmla="*/ 69 h 107"/>
                <a:gd name="T36" fmla="*/ 16 w 107"/>
                <a:gd name="T37" fmla="*/ 69 h 107"/>
                <a:gd name="T38" fmla="*/ 31 w 107"/>
                <a:gd name="T39" fmla="*/ 60 h 107"/>
                <a:gd name="T40" fmla="*/ 47 w 107"/>
                <a:gd name="T41" fmla="*/ 60 h 107"/>
                <a:gd name="T42" fmla="*/ 47 w 107"/>
                <a:gd name="T43" fmla="*/ 76 h 107"/>
                <a:gd name="T44" fmla="*/ 38 w 107"/>
                <a:gd name="T45" fmla="*/ 91 h 107"/>
                <a:gd name="T46" fmla="*/ 38 w 107"/>
                <a:gd name="T47" fmla="*/ 91 h 107"/>
                <a:gd name="T48" fmla="*/ 54 w 107"/>
                <a:gd name="T49" fmla="*/ 107 h 107"/>
                <a:gd name="T50" fmla="*/ 69 w 107"/>
                <a:gd name="T51" fmla="*/ 91 h 107"/>
                <a:gd name="T52" fmla="*/ 69 w 107"/>
                <a:gd name="T53" fmla="*/ 91 h 107"/>
                <a:gd name="T54" fmla="*/ 60 w 107"/>
                <a:gd name="T55" fmla="*/ 76 h 107"/>
                <a:gd name="T56" fmla="*/ 60 w 107"/>
                <a:gd name="T57" fmla="*/ 60 h 107"/>
                <a:gd name="T58" fmla="*/ 76 w 107"/>
                <a:gd name="T59" fmla="*/ 60 h 107"/>
                <a:gd name="T60" fmla="*/ 91 w 107"/>
                <a:gd name="T61" fmla="*/ 69 h 107"/>
                <a:gd name="T62" fmla="*/ 91 w 107"/>
                <a:gd name="T63" fmla="*/ 69 h 107"/>
                <a:gd name="T64" fmla="*/ 107 w 107"/>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4"/>
                  </a:moveTo>
                  <a:cubicBezTo>
                    <a:pt x="107" y="45"/>
                    <a:pt x="100" y="38"/>
                    <a:pt x="91" y="38"/>
                  </a:cubicBezTo>
                  <a:cubicBezTo>
                    <a:pt x="91" y="38"/>
                    <a:pt x="91" y="38"/>
                    <a:pt x="91" y="38"/>
                  </a:cubicBezTo>
                  <a:cubicBezTo>
                    <a:pt x="84" y="38"/>
                    <a:pt x="79" y="42"/>
                    <a:pt x="76" y="47"/>
                  </a:cubicBezTo>
                  <a:cubicBezTo>
                    <a:pt x="60" y="47"/>
                    <a:pt x="60" y="47"/>
                    <a:pt x="60" y="47"/>
                  </a:cubicBezTo>
                  <a:cubicBezTo>
                    <a:pt x="60" y="31"/>
                    <a:pt x="60" y="31"/>
                    <a:pt x="60" y="31"/>
                  </a:cubicBezTo>
                  <a:cubicBezTo>
                    <a:pt x="65" y="28"/>
                    <a:pt x="69" y="23"/>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3"/>
                    <a:pt x="42" y="28"/>
                    <a:pt x="47" y="31"/>
                  </a:cubicBezTo>
                  <a:cubicBezTo>
                    <a:pt x="47" y="47"/>
                    <a:pt x="47" y="47"/>
                    <a:pt x="47" y="47"/>
                  </a:cubicBezTo>
                  <a:cubicBezTo>
                    <a:pt x="31" y="47"/>
                    <a:pt x="31" y="47"/>
                    <a:pt x="31" y="47"/>
                  </a:cubicBezTo>
                  <a:cubicBezTo>
                    <a:pt x="28" y="42"/>
                    <a:pt x="23" y="38"/>
                    <a:pt x="16" y="38"/>
                  </a:cubicBezTo>
                  <a:cubicBezTo>
                    <a:pt x="16" y="38"/>
                    <a:pt x="16" y="38"/>
                    <a:pt x="16" y="38"/>
                  </a:cubicBezTo>
                  <a:cubicBezTo>
                    <a:pt x="7" y="38"/>
                    <a:pt x="0" y="45"/>
                    <a:pt x="0" y="54"/>
                  </a:cubicBezTo>
                  <a:cubicBezTo>
                    <a:pt x="0" y="62"/>
                    <a:pt x="7" y="69"/>
                    <a:pt x="16" y="69"/>
                  </a:cubicBezTo>
                  <a:cubicBezTo>
                    <a:pt x="16" y="69"/>
                    <a:pt x="16" y="69"/>
                    <a:pt x="16" y="69"/>
                  </a:cubicBezTo>
                  <a:cubicBezTo>
                    <a:pt x="23" y="69"/>
                    <a:pt x="28" y="65"/>
                    <a:pt x="31" y="60"/>
                  </a:cubicBezTo>
                  <a:cubicBezTo>
                    <a:pt x="47" y="60"/>
                    <a:pt x="47" y="60"/>
                    <a:pt x="47" y="60"/>
                  </a:cubicBezTo>
                  <a:cubicBezTo>
                    <a:pt x="47" y="76"/>
                    <a:pt x="47" y="76"/>
                    <a:pt x="47" y="76"/>
                  </a:cubicBezTo>
                  <a:cubicBezTo>
                    <a:pt x="42" y="79"/>
                    <a:pt x="38" y="84"/>
                    <a:pt x="38" y="91"/>
                  </a:cubicBezTo>
                  <a:cubicBezTo>
                    <a:pt x="38" y="91"/>
                    <a:pt x="38" y="91"/>
                    <a:pt x="38" y="91"/>
                  </a:cubicBezTo>
                  <a:cubicBezTo>
                    <a:pt x="38" y="100"/>
                    <a:pt x="45" y="107"/>
                    <a:pt x="54" y="107"/>
                  </a:cubicBezTo>
                  <a:cubicBezTo>
                    <a:pt x="62" y="107"/>
                    <a:pt x="69" y="100"/>
                    <a:pt x="69" y="91"/>
                  </a:cubicBezTo>
                  <a:cubicBezTo>
                    <a:pt x="69" y="91"/>
                    <a:pt x="69" y="91"/>
                    <a:pt x="69" y="91"/>
                  </a:cubicBezTo>
                  <a:cubicBezTo>
                    <a:pt x="69" y="84"/>
                    <a:pt x="65" y="79"/>
                    <a:pt x="60" y="76"/>
                  </a:cubicBezTo>
                  <a:cubicBezTo>
                    <a:pt x="60" y="60"/>
                    <a:pt x="60" y="60"/>
                    <a:pt x="60" y="60"/>
                  </a:cubicBezTo>
                  <a:cubicBezTo>
                    <a:pt x="76" y="60"/>
                    <a:pt x="76" y="60"/>
                    <a:pt x="76" y="60"/>
                  </a:cubicBezTo>
                  <a:cubicBezTo>
                    <a:pt x="79" y="65"/>
                    <a:pt x="84" y="69"/>
                    <a:pt x="91" y="69"/>
                  </a:cubicBezTo>
                  <a:cubicBezTo>
                    <a:pt x="91" y="69"/>
                    <a:pt x="91" y="69"/>
                    <a:pt x="91" y="69"/>
                  </a:cubicBezTo>
                  <a:cubicBezTo>
                    <a:pt x="100" y="69"/>
                    <a:pt x="107" y="62"/>
                    <a:pt x="10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211"/>
            <p:cNvSpPr>
              <a:spLocks/>
            </p:cNvSpPr>
            <p:nvPr/>
          </p:nvSpPr>
          <p:spPr bwMode="auto">
            <a:xfrm>
              <a:off x="9804400" y="555625"/>
              <a:ext cx="87313" cy="85725"/>
            </a:xfrm>
            <a:custGeom>
              <a:avLst/>
              <a:gdLst>
                <a:gd name="T0" fmla="*/ 107 w 107"/>
                <a:gd name="T1" fmla="*/ 54 h 107"/>
                <a:gd name="T2" fmla="*/ 91 w 107"/>
                <a:gd name="T3" fmla="*/ 38 h 107"/>
                <a:gd name="T4" fmla="*/ 91 w 107"/>
                <a:gd name="T5" fmla="*/ 38 h 107"/>
                <a:gd name="T6" fmla="*/ 76 w 107"/>
                <a:gd name="T7" fmla="*/ 47 h 107"/>
                <a:gd name="T8" fmla="*/ 59 w 107"/>
                <a:gd name="T9" fmla="*/ 47 h 107"/>
                <a:gd name="T10" fmla="*/ 59 w 107"/>
                <a:gd name="T11" fmla="*/ 31 h 107"/>
                <a:gd name="T12" fmla="*/ 69 w 107"/>
                <a:gd name="T13" fmla="*/ 16 h 107"/>
                <a:gd name="T14" fmla="*/ 69 w 107"/>
                <a:gd name="T15" fmla="*/ 16 h 107"/>
                <a:gd name="T16" fmla="*/ 53 w 107"/>
                <a:gd name="T17" fmla="*/ 0 h 107"/>
                <a:gd name="T18" fmla="*/ 38 w 107"/>
                <a:gd name="T19" fmla="*/ 16 h 107"/>
                <a:gd name="T20" fmla="*/ 38 w 107"/>
                <a:gd name="T21" fmla="*/ 16 h 107"/>
                <a:gd name="T22" fmla="*/ 47 w 107"/>
                <a:gd name="T23" fmla="*/ 31 h 107"/>
                <a:gd name="T24" fmla="*/ 47 w 107"/>
                <a:gd name="T25" fmla="*/ 47 h 107"/>
                <a:gd name="T26" fmla="*/ 31 w 107"/>
                <a:gd name="T27" fmla="*/ 47 h 107"/>
                <a:gd name="T28" fmla="*/ 16 w 107"/>
                <a:gd name="T29" fmla="*/ 38 h 107"/>
                <a:gd name="T30" fmla="*/ 16 w 107"/>
                <a:gd name="T31" fmla="*/ 38 h 107"/>
                <a:gd name="T32" fmla="*/ 0 w 107"/>
                <a:gd name="T33" fmla="*/ 54 h 107"/>
                <a:gd name="T34" fmla="*/ 16 w 107"/>
                <a:gd name="T35" fmla="*/ 69 h 107"/>
                <a:gd name="T36" fmla="*/ 16 w 107"/>
                <a:gd name="T37" fmla="*/ 69 h 107"/>
                <a:gd name="T38" fmla="*/ 31 w 107"/>
                <a:gd name="T39" fmla="*/ 60 h 107"/>
                <a:gd name="T40" fmla="*/ 47 w 107"/>
                <a:gd name="T41" fmla="*/ 60 h 107"/>
                <a:gd name="T42" fmla="*/ 47 w 107"/>
                <a:gd name="T43" fmla="*/ 76 h 107"/>
                <a:gd name="T44" fmla="*/ 38 w 107"/>
                <a:gd name="T45" fmla="*/ 91 h 107"/>
                <a:gd name="T46" fmla="*/ 38 w 107"/>
                <a:gd name="T47" fmla="*/ 91 h 107"/>
                <a:gd name="T48" fmla="*/ 53 w 107"/>
                <a:gd name="T49" fmla="*/ 107 h 107"/>
                <a:gd name="T50" fmla="*/ 69 w 107"/>
                <a:gd name="T51" fmla="*/ 91 h 107"/>
                <a:gd name="T52" fmla="*/ 69 w 107"/>
                <a:gd name="T53" fmla="*/ 91 h 107"/>
                <a:gd name="T54" fmla="*/ 59 w 107"/>
                <a:gd name="T55" fmla="*/ 76 h 107"/>
                <a:gd name="T56" fmla="*/ 59 w 107"/>
                <a:gd name="T57" fmla="*/ 60 h 107"/>
                <a:gd name="T58" fmla="*/ 76 w 107"/>
                <a:gd name="T59" fmla="*/ 60 h 107"/>
                <a:gd name="T60" fmla="*/ 91 w 107"/>
                <a:gd name="T61" fmla="*/ 69 h 107"/>
                <a:gd name="T62" fmla="*/ 91 w 107"/>
                <a:gd name="T63" fmla="*/ 69 h 107"/>
                <a:gd name="T64" fmla="*/ 107 w 107"/>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4"/>
                  </a:moveTo>
                  <a:cubicBezTo>
                    <a:pt x="107" y="45"/>
                    <a:pt x="99" y="38"/>
                    <a:pt x="91" y="38"/>
                  </a:cubicBezTo>
                  <a:cubicBezTo>
                    <a:pt x="91" y="38"/>
                    <a:pt x="91" y="38"/>
                    <a:pt x="91" y="38"/>
                  </a:cubicBezTo>
                  <a:cubicBezTo>
                    <a:pt x="84" y="38"/>
                    <a:pt x="79" y="42"/>
                    <a:pt x="76" y="47"/>
                  </a:cubicBezTo>
                  <a:cubicBezTo>
                    <a:pt x="59" y="47"/>
                    <a:pt x="59" y="47"/>
                    <a:pt x="59" y="47"/>
                  </a:cubicBezTo>
                  <a:cubicBezTo>
                    <a:pt x="59" y="31"/>
                    <a:pt x="59" y="31"/>
                    <a:pt x="59" y="31"/>
                  </a:cubicBezTo>
                  <a:cubicBezTo>
                    <a:pt x="65" y="28"/>
                    <a:pt x="69" y="23"/>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3"/>
                    <a:pt x="42" y="28"/>
                    <a:pt x="47" y="31"/>
                  </a:cubicBezTo>
                  <a:cubicBezTo>
                    <a:pt x="47" y="47"/>
                    <a:pt x="47" y="47"/>
                    <a:pt x="47" y="47"/>
                  </a:cubicBezTo>
                  <a:cubicBezTo>
                    <a:pt x="31" y="47"/>
                    <a:pt x="31" y="47"/>
                    <a:pt x="31" y="47"/>
                  </a:cubicBezTo>
                  <a:cubicBezTo>
                    <a:pt x="28" y="42"/>
                    <a:pt x="23" y="38"/>
                    <a:pt x="16" y="38"/>
                  </a:cubicBezTo>
                  <a:cubicBezTo>
                    <a:pt x="16" y="38"/>
                    <a:pt x="16" y="38"/>
                    <a:pt x="16" y="38"/>
                  </a:cubicBezTo>
                  <a:cubicBezTo>
                    <a:pt x="7" y="38"/>
                    <a:pt x="0" y="45"/>
                    <a:pt x="0" y="54"/>
                  </a:cubicBezTo>
                  <a:cubicBezTo>
                    <a:pt x="0" y="62"/>
                    <a:pt x="7" y="69"/>
                    <a:pt x="16" y="69"/>
                  </a:cubicBezTo>
                  <a:cubicBezTo>
                    <a:pt x="16" y="69"/>
                    <a:pt x="16" y="69"/>
                    <a:pt x="16" y="69"/>
                  </a:cubicBezTo>
                  <a:cubicBezTo>
                    <a:pt x="23" y="69"/>
                    <a:pt x="28" y="65"/>
                    <a:pt x="31" y="60"/>
                  </a:cubicBezTo>
                  <a:cubicBezTo>
                    <a:pt x="47" y="60"/>
                    <a:pt x="47" y="60"/>
                    <a:pt x="47" y="60"/>
                  </a:cubicBezTo>
                  <a:cubicBezTo>
                    <a:pt x="47" y="76"/>
                    <a:pt x="47" y="76"/>
                    <a:pt x="47" y="76"/>
                  </a:cubicBezTo>
                  <a:cubicBezTo>
                    <a:pt x="42" y="79"/>
                    <a:pt x="38" y="84"/>
                    <a:pt x="38" y="91"/>
                  </a:cubicBezTo>
                  <a:cubicBezTo>
                    <a:pt x="38" y="91"/>
                    <a:pt x="38" y="91"/>
                    <a:pt x="38" y="91"/>
                  </a:cubicBezTo>
                  <a:cubicBezTo>
                    <a:pt x="38" y="100"/>
                    <a:pt x="45" y="107"/>
                    <a:pt x="53" y="107"/>
                  </a:cubicBezTo>
                  <a:cubicBezTo>
                    <a:pt x="62" y="107"/>
                    <a:pt x="69" y="100"/>
                    <a:pt x="69" y="91"/>
                  </a:cubicBezTo>
                  <a:cubicBezTo>
                    <a:pt x="69" y="91"/>
                    <a:pt x="69" y="91"/>
                    <a:pt x="69" y="91"/>
                  </a:cubicBezTo>
                  <a:cubicBezTo>
                    <a:pt x="69" y="84"/>
                    <a:pt x="65" y="79"/>
                    <a:pt x="59" y="76"/>
                  </a:cubicBezTo>
                  <a:cubicBezTo>
                    <a:pt x="59" y="60"/>
                    <a:pt x="59" y="60"/>
                    <a:pt x="59" y="60"/>
                  </a:cubicBezTo>
                  <a:cubicBezTo>
                    <a:pt x="76" y="60"/>
                    <a:pt x="76" y="60"/>
                    <a:pt x="76" y="60"/>
                  </a:cubicBezTo>
                  <a:cubicBezTo>
                    <a:pt x="79" y="65"/>
                    <a:pt x="84" y="69"/>
                    <a:pt x="91" y="69"/>
                  </a:cubicBezTo>
                  <a:cubicBezTo>
                    <a:pt x="91" y="69"/>
                    <a:pt x="91" y="69"/>
                    <a:pt x="91" y="69"/>
                  </a:cubicBezTo>
                  <a:cubicBezTo>
                    <a:pt x="99" y="69"/>
                    <a:pt x="107" y="62"/>
                    <a:pt x="10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Freeform 212"/>
            <p:cNvSpPr>
              <a:spLocks/>
            </p:cNvSpPr>
            <p:nvPr/>
          </p:nvSpPr>
          <p:spPr bwMode="auto">
            <a:xfrm>
              <a:off x="9299575" y="723900"/>
              <a:ext cx="85725" cy="85725"/>
            </a:xfrm>
            <a:custGeom>
              <a:avLst/>
              <a:gdLst>
                <a:gd name="T0" fmla="*/ 106 w 106"/>
                <a:gd name="T1" fmla="*/ 53 h 107"/>
                <a:gd name="T2" fmla="*/ 90 w 106"/>
                <a:gd name="T3" fmla="*/ 38 h 107"/>
                <a:gd name="T4" fmla="*/ 90 w 106"/>
                <a:gd name="T5" fmla="*/ 38 h 107"/>
                <a:gd name="T6" fmla="*/ 76 w 106"/>
                <a:gd name="T7" fmla="*/ 47 h 107"/>
                <a:gd name="T8" fmla="*/ 59 w 106"/>
                <a:gd name="T9" fmla="*/ 47 h 107"/>
                <a:gd name="T10" fmla="*/ 59 w 106"/>
                <a:gd name="T11" fmla="*/ 31 h 107"/>
                <a:gd name="T12" fmla="*/ 69 w 106"/>
                <a:gd name="T13" fmla="*/ 16 h 107"/>
                <a:gd name="T14" fmla="*/ 69 w 106"/>
                <a:gd name="T15" fmla="*/ 16 h 107"/>
                <a:gd name="T16" fmla="*/ 53 w 106"/>
                <a:gd name="T17" fmla="*/ 0 h 107"/>
                <a:gd name="T18" fmla="*/ 37 w 106"/>
                <a:gd name="T19" fmla="*/ 16 h 107"/>
                <a:gd name="T20" fmla="*/ 37 w 106"/>
                <a:gd name="T21" fmla="*/ 16 h 107"/>
                <a:gd name="T22" fmla="*/ 47 w 106"/>
                <a:gd name="T23" fmla="*/ 31 h 107"/>
                <a:gd name="T24" fmla="*/ 47 w 106"/>
                <a:gd name="T25" fmla="*/ 47 h 107"/>
                <a:gd name="T26" fmla="*/ 30 w 106"/>
                <a:gd name="T27" fmla="*/ 47 h 107"/>
                <a:gd name="T28" fmla="*/ 15 w 106"/>
                <a:gd name="T29" fmla="*/ 38 h 107"/>
                <a:gd name="T30" fmla="*/ 15 w 106"/>
                <a:gd name="T31" fmla="*/ 38 h 107"/>
                <a:gd name="T32" fmla="*/ 0 w 106"/>
                <a:gd name="T33" fmla="*/ 53 h 107"/>
                <a:gd name="T34" fmla="*/ 15 w 106"/>
                <a:gd name="T35" fmla="*/ 69 h 107"/>
                <a:gd name="T36" fmla="*/ 15 w 106"/>
                <a:gd name="T37" fmla="*/ 69 h 107"/>
                <a:gd name="T38" fmla="*/ 30 w 106"/>
                <a:gd name="T39" fmla="*/ 59 h 107"/>
                <a:gd name="T40" fmla="*/ 47 w 106"/>
                <a:gd name="T41" fmla="*/ 59 h 107"/>
                <a:gd name="T42" fmla="*/ 47 w 106"/>
                <a:gd name="T43" fmla="*/ 76 h 107"/>
                <a:gd name="T44" fmla="*/ 37 w 106"/>
                <a:gd name="T45" fmla="*/ 91 h 107"/>
                <a:gd name="T46" fmla="*/ 37 w 106"/>
                <a:gd name="T47" fmla="*/ 91 h 107"/>
                <a:gd name="T48" fmla="*/ 53 w 106"/>
                <a:gd name="T49" fmla="*/ 107 h 107"/>
                <a:gd name="T50" fmla="*/ 69 w 106"/>
                <a:gd name="T51" fmla="*/ 91 h 107"/>
                <a:gd name="T52" fmla="*/ 69 w 106"/>
                <a:gd name="T53" fmla="*/ 91 h 107"/>
                <a:gd name="T54" fmla="*/ 59 w 106"/>
                <a:gd name="T55" fmla="*/ 76 h 107"/>
                <a:gd name="T56" fmla="*/ 59 w 106"/>
                <a:gd name="T57" fmla="*/ 59 h 107"/>
                <a:gd name="T58" fmla="*/ 76 w 106"/>
                <a:gd name="T59" fmla="*/ 59 h 107"/>
                <a:gd name="T60" fmla="*/ 90 w 106"/>
                <a:gd name="T61" fmla="*/ 69 h 107"/>
                <a:gd name="T62" fmla="*/ 90 w 106"/>
                <a:gd name="T63" fmla="*/ 69 h 107"/>
                <a:gd name="T64" fmla="*/ 106 w 106"/>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7">
                  <a:moveTo>
                    <a:pt x="106" y="53"/>
                  </a:moveTo>
                  <a:cubicBezTo>
                    <a:pt x="106" y="45"/>
                    <a:pt x="99" y="38"/>
                    <a:pt x="90" y="38"/>
                  </a:cubicBezTo>
                  <a:cubicBezTo>
                    <a:pt x="90" y="38"/>
                    <a:pt x="90" y="38"/>
                    <a:pt x="90" y="38"/>
                  </a:cubicBezTo>
                  <a:cubicBezTo>
                    <a:pt x="84" y="38"/>
                    <a:pt x="78" y="42"/>
                    <a:pt x="76" y="47"/>
                  </a:cubicBezTo>
                  <a:cubicBezTo>
                    <a:pt x="59" y="47"/>
                    <a:pt x="59" y="47"/>
                    <a:pt x="59" y="47"/>
                  </a:cubicBezTo>
                  <a:cubicBezTo>
                    <a:pt x="59" y="31"/>
                    <a:pt x="59" y="31"/>
                    <a:pt x="59" y="31"/>
                  </a:cubicBezTo>
                  <a:cubicBezTo>
                    <a:pt x="65" y="28"/>
                    <a:pt x="69" y="23"/>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3"/>
                    <a:pt x="41" y="28"/>
                    <a:pt x="47" y="31"/>
                  </a:cubicBezTo>
                  <a:cubicBezTo>
                    <a:pt x="47" y="47"/>
                    <a:pt x="47" y="47"/>
                    <a:pt x="47" y="47"/>
                  </a:cubicBezTo>
                  <a:cubicBezTo>
                    <a:pt x="30" y="47"/>
                    <a:pt x="30" y="47"/>
                    <a:pt x="30" y="47"/>
                  </a:cubicBezTo>
                  <a:cubicBezTo>
                    <a:pt x="28" y="42"/>
                    <a:pt x="22" y="38"/>
                    <a:pt x="15" y="38"/>
                  </a:cubicBezTo>
                  <a:cubicBezTo>
                    <a:pt x="15" y="38"/>
                    <a:pt x="15" y="38"/>
                    <a:pt x="15" y="38"/>
                  </a:cubicBezTo>
                  <a:cubicBezTo>
                    <a:pt x="7" y="38"/>
                    <a:pt x="0" y="45"/>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9"/>
                    <a:pt x="37" y="84"/>
                    <a:pt x="37" y="91"/>
                  </a:cubicBezTo>
                  <a:cubicBezTo>
                    <a:pt x="37" y="91"/>
                    <a:pt x="37" y="91"/>
                    <a:pt x="37" y="91"/>
                  </a:cubicBezTo>
                  <a:cubicBezTo>
                    <a:pt x="37" y="99"/>
                    <a:pt x="44" y="107"/>
                    <a:pt x="53" y="107"/>
                  </a:cubicBezTo>
                  <a:cubicBezTo>
                    <a:pt x="62" y="107"/>
                    <a:pt x="69" y="99"/>
                    <a:pt x="69" y="91"/>
                  </a:cubicBezTo>
                  <a:cubicBezTo>
                    <a:pt x="69" y="91"/>
                    <a:pt x="69" y="91"/>
                    <a:pt x="69" y="91"/>
                  </a:cubicBezTo>
                  <a:cubicBezTo>
                    <a:pt x="69" y="84"/>
                    <a:pt x="65" y="79"/>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213"/>
            <p:cNvSpPr>
              <a:spLocks/>
            </p:cNvSpPr>
            <p:nvPr/>
          </p:nvSpPr>
          <p:spPr bwMode="auto">
            <a:xfrm>
              <a:off x="9467850" y="723900"/>
              <a:ext cx="85725" cy="85725"/>
            </a:xfrm>
            <a:custGeom>
              <a:avLst/>
              <a:gdLst>
                <a:gd name="T0" fmla="*/ 107 w 107"/>
                <a:gd name="T1" fmla="*/ 53 h 107"/>
                <a:gd name="T2" fmla="*/ 91 w 107"/>
                <a:gd name="T3" fmla="*/ 38 h 107"/>
                <a:gd name="T4" fmla="*/ 91 w 107"/>
                <a:gd name="T5" fmla="*/ 38 h 107"/>
                <a:gd name="T6" fmla="*/ 76 w 107"/>
                <a:gd name="T7" fmla="*/ 47 h 107"/>
                <a:gd name="T8" fmla="*/ 60 w 107"/>
                <a:gd name="T9" fmla="*/ 47 h 107"/>
                <a:gd name="T10" fmla="*/ 60 w 107"/>
                <a:gd name="T11" fmla="*/ 31 h 107"/>
                <a:gd name="T12" fmla="*/ 70 w 107"/>
                <a:gd name="T13" fmla="*/ 16 h 107"/>
                <a:gd name="T14" fmla="*/ 70 w 107"/>
                <a:gd name="T15" fmla="*/ 16 h 107"/>
                <a:gd name="T16" fmla="*/ 54 w 107"/>
                <a:gd name="T17" fmla="*/ 0 h 107"/>
                <a:gd name="T18" fmla="*/ 38 w 107"/>
                <a:gd name="T19" fmla="*/ 16 h 107"/>
                <a:gd name="T20" fmla="*/ 38 w 107"/>
                <a:gd name="T21" fmla="*/ 16 h 107"/>
                <a:gd name="T22" fmla="*/ 48 w 107"/>
                <a:gd name="T23" fmla="*/ 31 h 107"/>
                <a:gd name="T24" fmla="*/ 48 w 107"/>
                <a:gd name="T25" fmla="*/ 47 h 107"/>
                <a:gd name="T26" fmla="*/ 31 w 107"/>
                <a:gd name="T27" fmla="*/ 47 h 107"/>
                <a:gd name="T28" fmla="*/ 16 w 107"/>
                <a:gd name="T29" fmla="*/ 38 h 107"/>
                <a:gd name="T30" fmla="*/ 16 w 107"/>
                <a:gd name="T31" fmla="*/ 38 h 107"/>
                <a:gd name="T32" fmla="*/ 0 w 107"/>
                <a:gd name="T33" fmla="*/ 53 h 107"/>
                <a:gd name="T34" fmla="*/ 16 w 107"/>
                <a:gd name="T35" fmla="*/ 69 h 107"/>
                <a:gd name="T36" fmla="*/ 16 w 107"/>
                <a:gd name="T37" fmla="*/ 69 h 107"/>
                <a:gd name="T38" fmla="*/ 31 w 107"/>
                <a:gd name="T39" fmla="*/ 59 h 107"/>
                <a:gd name="T40" fmla="*/ 48 w 107"/>
                <a:gd name="T41" fmla="*/ 59 h 107"/>
                <a:gd name="T42" fmla="*/ 48 w 107"/>
                <a:gd name="T43" fmla="*/ 76 h 107"/>
                <a:gd name="T44" fmla="*/ 38 w 107"/>
                <a:gd name="T45" fmla="*/ 91 h 107"/>
                <a:gd name="T46" fmla="*/ 38 w 107"/>
                <a:gd name="T47" fmla="*/ 91 h 107"/>
                <a:gd name="T48" fmla="*/ 54 w 107"/>
                <a:gd name="T49" fmla="*/ 107 h 107"/>
                <a:gd name="T50" fmla="*/ 70 w 107"/>
                <a:gd name="T51" fmla="*/ 91 h 107"/>
                <a:gd name="T52" fmla="*/ 70 w 107"/>
                <a:gd name="T53" fmla="*/ 91 h 107"/>
                <a:gd name="T54" fmla="*/ 60 w 107"/>
                <a:gd name="T55" fmla="*/ 76 h 107"/>
                <a:gd name="T56" fmla="*/ 60 w 107"/>
                <a:gd name="T57" fmla="*/ 59 h 107"/>
                <a:gd name="T58" fmla="*/ 76 w 107"/>
                <a:gd name="T59" fmla="*/ 59 h 107"/>
                <a:gd name="T60" fmla="*/ 91 w 107"/>
                <a:gd name="T61" fmla="*/ 69 h 107"/>
                <a:gd name="T62" fmla="*/ 91 w 107"/>
                <a:gd name="T63" fmla="*/ 69 h 107"/>
                <a:gd name="T64" fmla="*/ 107 w 107"/>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3"/>
                  </a:moveTo>
                  <a:cubicBezTo>
                    <a:pt x="107" y="45"/>
                    <a:pt x="100" y="38"/>
                    <a:pt x="91" y="38"/>
                  </a:cubicBezTo>
                  <a:cubicBezTo>
                    <a:pt x="91" y="38"/>
                    <a:pt x="91" y="38"/>
                    <a:pt x="91" y="38"/>
                  </a:cubicBezTo>
                  <a:cubicBezTo>
                    <a:pt x="85" y="38"/>
                    <a:pt x="79" y="42"/>
                    <a:pt x="76" y="47"/>
                  </a:cubicBezTo>
                  <a:cubicBezTo>
                    <a:pt x="60" y="47"/>
                    <a:pt x="60" y="47"/>
                    <a:pt x="60" y="47"/>
                  </a:cubicBezTo>
                  <a:cubicBezTo>
                    <a:pt x="60" y="31"/>
                    <a:pt x="60" y="31"/>
                    <a:pt x="60" y="31"/>
                  </a:cubicBezTo>
                  <a:cubicBezTo>
                    <a:pt x="66" y="28"/>
                    <a:pt x="70" y="23"/>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3"/>
                    <a:pt x="42" y="28"/>
                    <a:pt x="48" y="31"/>
                  </a:cubicBezTo>
                  <a:cubicBezTo>
                    <a:pt x="48" y="47"/>
                    <a:pt x="48" y="47"/>
                    <a:pt x="48" y="47"/>
                  </a:cubicBezTo>
                  <a:cubicBezTo>
                    <a:pt x="31" y="47"/>
                    <a:pt x="31" y="47"/>
                    <a:pt x="31" y="47"/>
                  </a:cubicBezTo>
                  <a:cubicBezTo>
                    <a:pt x="29" y="42"/>
                    <a:pt x="23" y="38"/>
                    <a:pt x="16" y="38"/>
                  </a:cubicBezTo>
                  <a:cubicBezTo>
                    <a:pt x="16" y="38"/>
                    <a:pt x="16" y="38"/>
                    <a:pt x="16" y="38"/>
                  </a:cubicBezTo>
                  <a:cubicBezTo>
                    <a:pt x="8" y="38"/>
                    <a:pt x="0" y="45"/>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9"/>
                    <a:pt x="38" y="84"/>
                    <a:pt x="38" y="91"/>
                  </a:cubicBezTo>
                  <a:cubicBezTo>
                    <a:pt x="38" y="91"/>
                    <a:pt x="38" y="91"/>
                    <a:pt x="38" y="91"/>
                  </a:cubicBezTo>
                  <a:cubicBezTo>
                    <a:pt x="38" y="99"/>
                    <a:pt x="45" y="107"/>
                    <a:pt x="54" y="107"/>
                  </a:cubicBezTo>
                  <a:cubicBezTo>
                    <a:pt x="62" y="107"/>
                    <a:pt x="70" y="99"/>
                    <a:pt x="70" y="91"/>
                  </a:cubicBezTo>
                  <a:cubicBezTo>
                    <a:pt x="70" y="91"/>
                    <a:pt x="70" y="91"/>
                    <a:pt x="70" y="91"/>
                  </a:cubicBezTo>
                  <a:cubicBezTo>
                    <a:pt x="70" y="84"/>
                    <a:pt x="66" y="79"/>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214"/>
            <p:cNvSpPr>
              <a:spLocks/>
            </p:cNvSpPr>
            <p:nvPr/>
          </p:nvSpPr>
          <p:spPr bwMode="auto">
            <a:xfrm>
              <a:off x="9636125" y="723900"/>
              <a:ext cx="87313" cy="85725"/>
            </a:xfrm>
            <a:custGeom>
              <a:avLst/>
              <a:gdLst>
                <a:gd name="T0" fmla="*/ 107 w 107"/>
                <a:gd name="T1" fmla="*/ 53 h 107"/>
                <a:gd name="T2" fmla="*/ 91 w 107"/>
                <a:gd name="T3" fmla="*/ 38 h 107"/>
                <a:gd name="T4" fmla="*/ 91 w 107"/>
                <a:gd name="T5" fmla="*/ 38 h 107"/>
                <a:gd name="T6" fmla="*/ 76 w 107"/>
                <a:gd name="T7" fmla="*/ 47 h 107"/>
                <a:gd name="T8" fmla="*/ 60 w 107"/>
                <a:gd name="T9" fmla="*/ 47 h 107"/>
                <a:gd name="T10" fmla="*/ 60 w 107"/>
                <a:gd name="T11" fmla="*/ 31 h 107"/>
                <a:gd name="T12" fmla="*/ 69 w 107"/>
                <a:gd name="T13" fmla="*/ 16 h 107"/>
                <a:gd name="T14" fmla="*/ 69 w 107"/>
                <a:gd name="T15" fmla="*/ 16 h 107"/>
                <a:gd name="T16" fmla="*/ 54 w 107"/>
                <a:gd name="T17" fmla="*/ 0 h 107"/>
                <a:gd name="T18" fmla="*/ 38 w 107"/>
                <a:gd name="T19" fmla="*/ 16 h 107"/>
                <a:gd name="T20" fmla="*/ 38 w 107"/>
                <a:gd name="T21" fmla="*/ 16 h 107"/>
                <a:gd name="T22" fmla="*/ 47 w 107"/>
                <a:gd name="T23" fmla="*/ 31 h 107"/>
                <a:gd name="T24" fmla="*/ 47 w 107"/>
                <a:gd name="T25" fmla="*/ 47 h 107"/>
                <a:gd name="T26" fmla="*/ 31 w 107"/>
                <a:gd name="T27" fmla="*/ 47 h 107"/>
                <a:gd name="T28" fmla="*/ 16 w 107"/>
                <a:gd name="T29" fmla="*/ 38 h 107"/>
                <a:gd name="T30" fmla="*/ 16 w 107"/>
                <a:gd name="T31" fmla="*/ 38 h 107"/>
                <a:gd name="T32" fmla="*/ 0 w 107"/>
                <a:gd name="T33" fmla="*/ 53 h 107"/>
                <a:gd name="T34" fmla="*/ 16 w 107"/>
                <a:gd name="T35" fmla="*/ 69 h 107"/>
                <a:gd name="T36" fmla="*/ 16 w 107"/>
                <a:gd name="T37" fmla="*/ 69 h 107"/>
                <a:gd name="T38" fmla="*/ 31 w 107"/>
                <a:gd name="T39" fmla="*/ 59 h 107"/>
                <a:gd name="T40" fmla="*/ 47 w 107"/>
                <a:gd name="T41" fmla="*/ 59 h 107"/>
                <a:gd name="T42" fmla="*/ 47 w 107"/>
                <a:gd name="T43" fmla="*/ 76 h 107"/>
                <a:gd name="T44" fmla="*/ 38 w 107"/>
                <a:gd name="T45" fmla="*/ 91 h 107"/>
                <a:gd name="T46" fmla="*/ 38 w 107"/>
                <a:gd name="T47" fmla="*/ 91 h 107"/>
                <a:gd name="T48" fmla="*/ 54 w 107"/>
                <a:gd name="T49" fmla="*/ 107 h 107"/>
                <a:gd name="T50" fmla="*/ 69 w 107"/>
                <a:gd name="T51" fmla="*/ 91 h 107"/>
                <a:gd name="T52" fmla="*/ 69 w 107"/>
                <a:gd name="T53" fmla="*/ 91 h 107"/>
                <a:gd name="T54" fmla="*/ 60 w 107"/>
                <a:gd name="T55" fmla="*/ 76 h 107"/>
                <a:gd name="T56" fmla="*/ 60 w 107"/>
                <a:gd name="T57" fmla="*/ 59 h 107"/>
                <a:gd name="T58" fmla="*/ 76 w 107"/>
                <a:gd name="T59" fmla="*/ 59 h 107"/>
                <a:gd name="T60" fmla="*/ 91 w 107"/>
                <a:gd name="T61" fmla="*/ 69 h 107"/>
                <a:gd name="T62" fmla="*/ 91 w 107"/>
                <a:gd name="T63" fmla="*/ 69 h 107"/>
                <a:gd name="T64" fmla="*/ 107 w 107"/>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3"/>
                  </a:moveTo>
                  <a:cubicBezTo>
                    <a:pt x="107" y="45"/>
                    <a:pt x="100" y="38"/>
                    <a:pt x="91" y="38"/>
                  </a:cubicBezTo>
                  <a:cubicBezTo>
                    <a:pt x="91" y="38"/>
                    <a:pt x="91" y="38"/>
                    <a:pt x="91" y="38"/>
                  </a:cubicBezTo>
                  <a:cubicBezTo>
                    <a:pt x="84" y="38"/>
                    <a:pt x="79" y="42"/>
                    <a:pt x="76" y="47"/>
                  </a:cubicBezTo>
                  <a:cubicBezTo>
                    <a:pt x="60" y="47"/>
                    <a:pt x="60" y="47"/>
                    <a:pt x="60" y="47"/>
                  </a:cubicBezTo>
                  <a:cubicBezTo>
                    <a:pt x="60" y="31"/>
                    <a:pt x="60" y="31"/>
                    <a:pt x="60" y="31"/>
                  </a:cubicBezTo>
                  <a:cubicBezTo>
                    <a:pt x="65" y="28"/>
                    <a:pt x="69" y="23"/>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3"/>
                    <a:pt x="42" y="28"/>
                    <a:pt x="47" y="31"/>
                  </a:cubicBezTo>
                  <a:cubicBezTo>
                    <a:pt x="47" y="47"/>
                    <a:pt x="47" y="47"/>
                    <a:pt x="47" y="47"/>
                  </a:cubicBezTo>
                  <a:cubicBezTo>
                    <a:pt x="31" y="47"/>
                    <a:pt x="31" y="47"/>
                    <a:pt x="31" y="47"/>
                  </a:cubicBezTo>
                  <a:cubicBezTo>
                    <a:pt x="28" y="42"/>
                    <a:pt x="23" y="38"/>
                    <a:pt x="16" y="38"/>
                  </a:cubicBezTo>
                  <a:cubicBezTo>
                    <a:pt x="16" y="38"/>
                    <a:pt x="16" y="38"/>
                    <a:pt x="16" y="38"/>
                  </a:cubicBezTo>
                  <a:cubicBezTo>
                    <a:pt x="7" y="38"/>
                    <a:pt x="0" y="45"/>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9"/>
                    <a:pt x="38" y="84"/>
                    <a:pt x="38" y="91"/>
                  </a:cubicBezTo>
                  <a:cubicBezTo>
                    <a:pt x="38" y="91"/>
                    <a:pt x="38" y="91"/>
                    <a:pt x="38" y="91"/>
                  </a:cubicBezTo>
                  <a:cubicBezTo>
                    <a:pt x="38" y="99"/>
                    <a:pt x="45" y="107"/>
                    <a:pt x="54" y="107"/>
                  </a:cubicBezTo>
                  <a:cubicBezTo>
                    <a:pt x="62" y="107"/>
                    <a:pt x="69" y="99"/>
                    <a:pt x="69" y="91"/>
                  </a:cubicBezTo>
                  <a:cubicBezTo>
                    <a:pt x="69" y="91"/>
                    <a:pt x="69" y="91"/>
                    <a:pt x="69" y="91"/>
                  </a:cubicBezTo>
                  <a:cubicBezTo>
                    <a:pt x="69" y="84"/>
                    <a:pt x="65" y="79"/>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215"/>
            <p:cNvSpPr>
              <a:spLocks/>
            </p:cNvSpPr>
            <p:nvPr/>
          </p:nvSpPr>
          <p:spPr bwMode="auto">
            <a:xfrm>
              <a:off x="9804400" y="723900"/>
              <a:ext cx="87313" cy="85725"/>
            </a:xfrm>
            <a:custGeom>
              <a:avLst/>
              <a:gdLst>
                <a:gd name="T0" fmla="*/ 107 w 107"/>
                <a:gd name="T1" fmla="*/ 53 h 107"/>
                <a:gd name="T2" fmla="*/ 91 w 107"/>
                <a:gd name="T3" fmla="*/ 38 h 107"/>
                <a:gd name="T4" fmla="*/ 91 w 107"/>
                <a:gd name="T5" fmla="*/ 38 h 107"/>
                <a:gd name="T6" fmla="*/ 76 w 107"/>
                <a:gd name="T7" fmla="*/ 47 h 107"/>
                <a:gd name="T8" fmla="*/ 59 w 107"/>
                <a:gd name="T9" fmla="*/ 47 h 107"/>
                <a:gd name="T10" fmla="*/ 59 w 107"/>
                <a:gd name="T11" fmla="*/ 31 h 107"/>
                <a:gd name="T12" fmla="*/ 69 w 107"/>
                <a:gd name="T13" fmla="*/ 16 h 107"/>
                <a:gd name="T14" fmla="*/ 69 w 107"/>
                <a:gd name="T15" fmla="*/ 16 h 107"/>
                <a:gd name="T16" fmla="*/ 53 w 107"/>
                <a:gd name="T17" fmla="*/ 0 h 107"/>
                <a:gd name="T18" fmla="*/ 38 w 107"/>
                <a:gd name="T19" fmla="*/ 16 h 107"/>
                <a:gd name="T20" fmla="*/ 38 w 107"/>
                <a:gd name="T21" fmla="*/ 16 h 107"/>
                <a:gd name="T22" fmla="*/ 47 w 107"/>
                <a:gd name="T23" fmla="*/ 31 h 107"/>
                <a:gd name="T24" fmla="*/ 47 w 107"/>
                <a:gd name="T25" fmla="*/ 47 h 107"/>
                <a:gd name="T26" fmla="*/ 31 w 107"/>
                <a:gd name="T27" fmla="*/ 47 h 107"/>
                <a:gd name="T28" fmla="*/ 16 w 107"/>
                <a:gd name="T29" fmla="*/ 38 h 107"/>
                <a:gd name="T30" fmla="*/ 16 w 107"/>
                <a:gd name="T31" fmla="*/ 38 h 107"/>
                <a:gd name="T32" fmla="*/ 0 w 107"/>
                <a:gd name="T33" fmla="*/ 53 h 107"/>
                <a:gd name="T34" fmla="*/ 16 w 107"/>
                <a:gd name="T35" fmla="*/ 69 h 107"/>
                <a:gd name="T36" fmla="*/ 16 w 107"/>
                <a:gd name="T37" fmla="*/ 69 h 107"/>
                <a:gd name="T38" fmla="*/ 31 w 107"/>
                <a:gd name="T39" fmla="*/ 59 h 107"/>
                <a:gd name="T40" fmla="*/ 47 w 107"/>
                <a:gd name="T41" fmla="*/ 59 h 107"/>
                <a:gd name="T42" fmla="*/ 47 w 107"/>
                <a:gd name="T43" fmla="*/ 76 h 107"/>
                <a:gd name="T44" fmla="*/ 38 w 107"/>
                <a:gd name="T45" fmla="*/ 91 h 107"/>
                <a:gd name="T46" fmla="*/ 38 w 107"/>
                <a:gd name="T47" fmla="*/ 91 h 107"/>
                <a:gd name="T48" fmla="*/ 53 w 107"/>
                <a:gd name="T49" fmla="*/ 107 h 107"/>
                <a:gd name="T50" fmla="*/ 69 w 107"/>
                <a:gd name="T51" fmla="*/ 91 h 107"/>
                <a:gd name="T52" fmla="*/ 69 w 107"/>
                <a:gd name="T53" fmla="*/ 91 h 107"/>
                <a:gd name="T54" fmla="*/ 59 w 107"/>
                <a:gd name="T55" fmla="*/ 76 h 107"/>
                <a:gd name="T56" fmla="*/ 59 w 107"/>
                <a:gd name="T57" fmla="*/ 59 h 107"/>
                <a:gd name="T58" fmla="*/ 76 w 107"/>
                <a:gd name="T59" fmla="*/ 59 h 107"/>
                <a:gd name="T60" fmla="*/ 91 w 107"/>
                <a:gd name="T61" fmla="*/ 69 h 107"/>
                <a:gd name="T62" fmla="*/ 91 w 107"/>
                <a:gd name="T63" fmla="*/ 69 h 107"/>
                <a:gd name="T64" fmla="*/ 107 w 107"/>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3"/>
                  </a:moveTo>
                  <a:cubicBezTo>
                    <a:pt x="107" y="45"/>
                    <a:pt x="99" y="38"/>
                    <a:pt x="91" y="38"/>
                  </a:cubicBezTo>
                  <a:cubicBezTo>
                    <a:pt x="91" y="38"/>
                    <a:pt x="91" y="38"/>
                    <a:pt x="91" y="38"/>
                  </a:cubicBezTo>
                  <a:cubicBezTo>
                    <a:pt x="84" y="38"/>
                    <a:pt x="79" y="42"/>
                    <a:pt x="76" y="47"/>
                  </a:cubicBezTo>
                  <a:cubicBezTo>
                    <a:pt x="59" y="47"/>
                    <a:pt x="59" y="47"/>
                    <a:pt x="59" y="47"/>
                  </a:cubicBezTo>
                  <a:cubicBezTo>
                    <a:pt x="59" y="31"/>
                    <a:pt x="59" y="31"/>
                    <a:pt x="59" y="31"/>
                  </a:cubicBezTo>
                  <a:cubicBezTo>
                    <a:pt x="65" y="28"/>
                    <a:pt x="69" y="23"/>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3"/>
                    <a:pt x="42" y="28"/>
                    <a:pt x="47" y="31"/>
                  </a:cubicBezTo>
                  <a:cubicBezTo>
                    <a:pt x="47" y="47"/>
                    <a:pt x="47" y="47"/>
                    <a:pt x="47" y="47"/>
                  </a:cubicBezTo>
                  <a:cubicBezTo>
                    <a:pt x="31" y="47"/>
                    <a:pt x="31" y="47"/>
                    <a:pt x="31" y="47"/>
                  </a:cubicBezTo>
                  <a:cubicBezTo>
                    <a:pt x="28" y="42"/>
                    <a:pt x="23" y="38"/>
                    <a:pt x="16" y="38"/>
                  </a:cubicBezTo>
                  <a:cubicBezTo>
                    <a:pt x="16" y="38"/>
                    <a:pt x="16" y="38"/>
                    <a:pt x="16" y="38"/>
                  </a:cubicBezTo>
                  <a:cubicBezTo>
                    <a:pt x="7" y="38"/>
                    <a:pt x="0" y="45"/>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9"/>
                    <a:pt x="38" y="84"/>
                    <a:pt x="38" y="91"/>
                  </a:cubicBezTo>
                  <a:cubicBezTo>
                    <a:pt x="38" y="91"/>
                    <a:pt x="38" y="91"/>
                    <a:pt x="38" y="91"/>
                  </a:cubicBezTo>
                  <a:cubicBezTo>
                    <a:pt x="38" y="99"/>
                    <a:pt x="45" y="107"/>
                    <a:pt x="53" y="107"/>
                  </a:cubicBezTo>
                  <a:cubicBezTo>
                    <a:pt x="62" y="107"/>
                    <a:pt x="69" y="99"/>
                    <a:pt x="69" y="91"/>
                  </a:cubicBezTo>
                  <a:cubicBezTo>
                    <a:pt x="69" y="91"/>
                    <a:pt x="69" y="91"/>
                    <a:pt x="69" y="91"/>
                  </a:cubicBezTo>
                  <a:cubicBezTo>
                    <a:pt x="69" y="84"/>
                    <a:pt x="65" y="79"/>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216"/>
            <p:cNvSpPr>
              <a:spLocks/>
            </p:cNvSpPr>
            <p:nvPr/>
          </p:nvSpPr>
          <p:spPr bwMode="auto">
            <a:xfrm>
              <a:off x="9299575" y="892175"/>
              <a:ext cx="85725" cy="85725"/>
            </a:xfrm>
            <a:custGeom>
              <a:avLst/>
              <a:gdLst>
                <a:gd name="T0" fmla="*/ 106 w 106"/>
                <a:gd name="T1" fmla="*/ 53 h 106"/>
                <a:gd name="T2" fmla="*/ 90 w 106"/>
                <a:gd name="T3" fmla="*/ 37 h 106"/>
                <a:gd name="T4" fmla="*/ 90 w 106"/>
                <a:gd name="T5" fmla="*/ 37 h 106"/>
                <a:gd name="T6" fmla="*/ 76 w 106"/>
                <a:gd name="T7" fmla="*/ 47 h 106"/>
                <a:gd name="T8" fmla="*/ 59 w 106"/>
                <a:gd name="T9" fmla="*/ 47 h 106"/>
                <a:gd name="T10" fmla="*/ 59 w 106"/>
                <a:gd name="T11" fmla="*/ 30 h 106"/>
                <a:gd name="T12" fmla="*/ 69 w 106"/>
                <a:gd name="T13" fmla="*/ 16 h 106"/>
                <a:gd name="T14" fmla="*/ 69 w 106"/>
                <a:gd name="T15" fmla="*/ 16 h 106"/>
                <a:gd name="T16" fmla="*/ 53 w 106"/>
                <a:gd name="T17" fmla="*/ 0 h 106"/>
                <a:gd name="T18" fmla="*/ 37 w 106"/>
                <a:gd name="T19" fmla="*/ 16 h 106"/>
                <a:gd name="T20" fmla="*/ 37 w 106"/>
                <a:gd name="T21" fmla="*/ 16 h 106"/>
                <a:gd name="T22" fmla="*/ 47 w 106"/>
                <a:gd name="T23" fmla="*/ 30 h 106"/>
                <a:gd name="T24" fmla="*/ 47 w 106"/>
                <a:gd name="T25" fmla="*/ 47 h 106"/>
                <a:gd name="T26" fmla="*/ 30 w 106"/>
                <a:gd name="T27" fmla="*/ 47 h 106"/>
                <a:gd name="T28" fmla="*/ 15 w 106"/>
                <a:gd name="T29" fmla="*/ 37 h 106"/>
                <a:gd name="T30" fmla="*/ 15 w 106"/>
                <a:gd name="T31" fmla="*/ 37 h 106"/>
                <a:gd name="T32" fmla="*/ 0 w 106"/>
                <a:gd name="T33" fmla="*/ 53 h 106"/>
                <a:gd name="T34" fmla="*/ 15 w 106"/>
                <a:gd name="T35" fmla="*/ 69 h 106"/>
                <a:gd name="T36" fmla="*/ 15 w 106"/>
                <a:gd name="T37" fmla="*/ 69 h 106"/>
                <a:gd name="T38" fmla="*/ 30 w 106"/>
                <a:gd name="T39" fmla="*/ 59 h 106"/>
                <a:gd name="T40" fmla="*/ 47 w 106"/>
                <a:gd name="T41" fmla="*/ 59 h 106"/>
                <a:gd name="T42" fmla="*/ 47 w 106"/>
                <a:gd name="T43" fmla="*/ 76 h 106"/>
                <a:gd name="T44" fmla="*/ 37 w 106"/>
                <a:gd name="T45" fmla="*/ 91 h 106"/>
                <a:gd name="T46" fmla="*/ 37 w 106"/>
                <a:gd name="T47" fmla="*/ 91 h 106"/>
                <a:gd name="T48" fmla="*/ 53 w 106"/>
                <a:gd name="T49" fmla="*/ 106 h 106"/>
                <a:gd name="T50" fmla="*/ 69 w 106"/>
                <a:gd name="T51" fmla="*/ 91 h 106"/>
                <a:gd name="T52" fmla="*/ 69 w 106"/>
                <a:gd name="T53" fmla="*/ 91 h 106"/>
                <a:gd name="T54" fmla="*/ 59 w 106"/>
                <a:gd name="T55" fmla="*/ 76 h 106"/>
                <a:gd name="T56" fmla="*/ 59 w 106"/>
                <a:gd name="T57" fmla="*/ 59 h 106"/>
                <a:gd name="T58" fmla="*/ 76 w 106"/>
                <a:gd name="T59" fmla="*/ 59 h 106"/>
                <a:gd name="T60" fmla="*/ 90 w 106"/>
                <a:gd name="T61" fmla="*/ 69 h 106"/>
                <a:gd name="T62" fmla="*/ 90 w 106"/>
                <a:gd name="T63" fmla="*/ 69 h 106"/>
                <a:gd name="T64" fmla="*/ 106 w 106"/>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6">
                  <a:moveTo>
                    <a:pt x="106" y="53"/>
                  </a:moveTo>
                  <a:cubicBezTo>
                    <a:pt x="106" y="44"/>
                    <a:pt x="99" y="37"/>
                    <a:pt x="90" y="37"/>
                  </a:cubicBezTo>
                  <a:cubicBezTo>
                    <a:pt x="90" y="37"/>
                    <a:pt x="90" y="37"/>
                    <a:pt x="90" y="37"/>
                  </a:cubicBezTo>
                  <a:cubicBezTo>
                    <a:pt x="84" y="37"/>
                    <a:pt x="78"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2"/>
                    <a:pt x="41" y="28"/>
                    <a:pt x="47" y="30"/>
                  </a:cubicBezTo>
                  <a:cubicBezTo>
                    <a:pt x="47" y="47"/>
                    <a:pt x="47" y="47"/>
                    <a:pt x="47" y="47"/>
                  </a:cubicBezTo>
                  <a:cubicBezTo>
                    <a:pt x="30" y="47"/>
                    <a:pt x="30" y="47"/>
                    <a:pt x="30" y="47"/>
                  </a:cubicBezTo>
                  <a:cubicBezTo>
                    <a:pt x="28" y="41"/>
                    <a:pt x="22" y="37"/>
                    <a:pt x="15" y="37"/>
                  </a:cubicBezTo>
                  <a:cubicBezTo>
                    <a:pt x="15" y="37"/>
                    <a:pt x="15" y="37"/>
                    <a:pt x="15" y="37"/>
                  </a:cubicBezTo>
                  <a:cubicBezTo>
                    <a:pt x="7" y="37"/>
                    <a:pt x="0" y="44"/>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8"/>
                    <a:pt x="37" y="84"/>
                    <a:pt x="37" y="91"/>
                  </a:cubicBezTo>
                  <a:cubicBezTo>
                    <a:pt x="37" y="91"/>
                    <a:pt x="37" y="91"/>
                    <a:pt x="37" y="91"/>
                  </a:cubicBezTo>
                  <a:cubicBezTo>
                    <a:pt x="37" y="99"/>
                    <a:pt x="44" y="106"/>
                    <a:pt x="53" y="106"/>
                  </a:cubicBezTo>
                  <a:cubicBezTo>
                    <a:pt x="62" y="106"/>
                    <a:pt x="69" y="99"/>
                    <a:pt x="69" y="91"/>
                  </a:cubicBezTo>
                  <a:cubicBezTo>
                    <a:pt x="69" y="91"/>
                    <a:pt x="69" y="91"/>
                    <a:pt x="69" y="91"/>
                  </a:cubicBezTo>
                  <a:cubicBezTo>
                    <a:pt x="69" y="84"/>
                    <a:pt x="65" y="78"/>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217"/>
            <p:cNvSpPr>
              <a:spLocks/>
            </p:cNvSpPr>
            <p:nvPr/>
          </p:nvSpPr>
          <p:spPr bwMode="auto">
            <a:xfrm>
              <a:off x="9467850" y="892175"/>
              <a:ext cx="85725"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70 w 107"/>
                <a:gd name="T13" fmla="*/ 16 h 106"/>
                <a:gd name="T14" fmla="*/ 70 w 107"/>
                <a:gd name="T15" fmla="*/ 16 h 106"/>
                <a:gd name="T16" fmla="*/ 54 w 107"/>
                <a:gd name="T17" fmla="*/ 0 h 106"/>
                <a:gd name="T18" fmla="*/ 38 w 107"/>
                <a:gd name="T19" fmla="*/ 16 h 106"/>
                <a:gd name="T20" fmla="*/ 38 w 107"/>
                <a:gd name="T21" fmla="*/ 16 h 106"/>
                <a:gd name="T22" fmla="*/ 48 w 107"/>
                <a:gd name="T23" fmla="*/ 30 h 106"/>
                <a:gd name="T24" fmla="*/ 48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8 w 107"/>
                <a:gd name="T41" fmla="*/ 59 h 106"/>
                <a:gd name="T42" fmla="*/ 48 w 107"/>
                <a:gd name="T43" fmla="*/ 76 h 106"/>
                <a:gd name="T44" fmla="*/ 38 w 107"/>
                <a:gd name="T45" fmla="*/ 91 h 106"/>
                <a:gd name="T46" fmla="*/ 38 w 107"/>
                <a:gd name="T47" fmla="*/ 91 h 106"/>
                <a:gd name="T48" fmla="*/ 54 w 107"/>
                <a:gd name="T49" fmla="*/ 106 h 106"/>
                <a:gd name="T50" fmla="*/ 70 w 107"/>
                <a:gd name="T51" fmla="*/ 91 h 106"/>
                <a:gd name="T52" fmla="*/ 70 w 107"/>
                <a:gd name="T53" fmla="*/ 91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5" y="37"/>
                    <a:pt x="79" y="41"/>
                    <a:pt x="76" y="47"/>
                  </a:cubicBezTo>
                  <a:cubicBezTo>
                    <a:pt x="60" y="47"/>
                    <a:pt x="60" y="47"/>
                    <a:pt x="60" y="47"/>
                  </a:cubicBezTo>
                  <a:cubicBezTo>
                    <a:pt x="60" y="30"/>
                    <a:pt x="60" y="30"/>
                    <a:pt x="60" y="30"/>
                  </a:cubicBezTo>
                  <a:cubicBezTo>
                    <a:pt x="66" y="28"/>
                    <a:pt x="70" y="22"/>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2"/>
                    <a:pt x="42" y="28"/>
                    <a:pt x="48" y="30"/>
                  </a:cubicBezTo>
                  <a:cubicBezTo>
                    <a:pt x="48" y="47"/>
                    <a:pt x="48" y="47"/>
                    <a:pt x="48" y="47"/>
                  </a:cubicBezTo>
                  <a:cubicBezTo>
                    <a:pt x="31" y="47"/>
                    <a:pt x="31" y="47"/>
                    <a:pt x="31" y="47"/>
                  </a:cubicBezTo>
                  <a:cubicBezTo>
                    <a:pt x="29" y="41"/>
                    <a:pt x="23" y="37"/>
                    <a:pt x="16" y="37"/>
                  </a:cubicBezTo>
                  <a:cubicBezTo>
                    <a:pt x="16" y="37"/>
                    <a:pt x="16" y="37"/>
                    <a:pt x="16" y="37"/>
                  </a:cubicBezTo>
                  <a:cubicBezTo>
                    <a:pt x="8" y="37"/>
                    <a:pt x="0" y="44"/>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8"/>
                    <a:pt x="38" y="84"/>
                    <a:pt x="38" y="91"/>
                  </a:cubicBezTo>
                  <a:cubicBezTo>
                    <a:pt x="38" y="91"/>
                    <a:pt x="38" y="91"/>
                    <a:pt x="38" y="91"/>
                  </a:cubicBezTo>
                  <a:cubicBezTo>
                    <a:pt x="38" y="99"/>
                    <a:pt x="45" y="106"/>
                    <a:pt x="54" y="106"/>
                  </a:cubicBezTo>
                  <a:cubicBezTo>
                    <a:pt x="62" y="106"/>
                    <a:pt x="70" y="99"/>
                    <a:pt x="70" y="91"/>
                  </a:cubicBezTo>
                  <a:cubicBezTo>
                    <a:pt x="70" y="91"/>
                    <a:pt x="70" y="91"/>
                    <a:pt x="70" y="91"/>
                  </a:cubicBezTo>
                  <a:cubicBezTo>
                    <a:pt x="70" y="84"/>
                    <a:pt x="66" y="78"/>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218"/>
            <p:cNvSpPr>
              <a:spLocks/>
            </p:cNvSpPr>
            <p:nvPr/>
          </p:nvSpPr>
          <p:spPr bwMode="auto">
            <a:xfrm>
              <a:off x="9636125" y="892175"/>
              <a:ext cx="87313"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69 w 107"/>
                <a:gd name="T13" fmla="*/ 16 h 106"/>
                <a:gd name="T14" fmla="*/ 69 w 107"/>
                <a:gd name="T15" fmla="*/ 16 h 106"/>
                <a:gd name="T16" fmla="*/ 54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1 h 106"/>
                <a:gd name="T46" fmla="*/ 38 w 107"/>
                <a:gd name="T47" fmla="*/ 91 h 106"/>
                <a:gd name="T48" fmla="*/ 54 w 107"/>
                <a:gd name="T49" fmla="*/ 106 h 106"/>
                <a:gd name="T50" fmla="*/ 69 w 107"/>
                <a:gd name="T51" fmla="*/ 91 h 106"/>
                <a:gd name="T52" fmla="*/ 69 w 107"/>
                <a:gd name="T53" fmla="*/ 91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4" y="37"/>
                    <a:pt x="79" y="41"/>
                    <a:pt x="76" y="47"/>
                  </a:cubicBezTo>
                  <a:cubicBezTo>
                    <a:pt x="60" y="47"/>
                    <a:pt x="60" y="47"/>
                    <a:pt x="60" y="47"/>
                  </a:cubicBezTo>
                  <a:cubicBezTo>
                    <a:pt x="60" y="30"/>
                    <a:pt x="60" y="30"/>
                    <a:pt x="60" y="30"/>
                  </a:cubicBezTo>
                  <a:cubicBezTo>
                    <a:pt x="65" y="28"/>
                    <a:pt x="69" y="22"/>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1"/>
                  </a:cubicBezTo>
                  <a:cubicBezTo>
                    <a:pt x="38" y="91"/>
                    <a:pt x="38" y="91"/>
                    <a:pt x="38" y="91"/>
                  </a:cubicBezTo>
                  <a:cubicBezTo>
                    <a:pt x="38" y="99"/>
                    <a:pt x="45" y="106"/>
                    <a:pt x="54" y="106"/>
                  </a:cubicBezTo>
                  <a:cubicBezTo>
                    <a:pt x="62" y="106"/>
                    <a:pt x="69" y="99"/>
                    <a:pt x="69" y="91"/>
                  </a:cubicBezTo>
                  <a:cubicBezTo>
                    <a:pt x="69" y="91"/>
                    <a:pt x="69" y="91"/>
                    <a:pt x="69" y="91"/>
                  </a:cubicBezTo>
                  <a:cubicBezTo>
                    <a:pt x="69" y="84"/>
                    <a:pt x="65" y="78"/>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219"/>
            <p:cNvSpPr>
              <a:spLocks/>
            </p:cNvSpPr>
            <p:nvPr/>
          </p:nvSpPr>
          <p:spPr bwMode="auto">
            <a:xfrm>
              <a:off x="9804400" y="892175"/>
              <a:ext cx="87313" cy="85725"/>
            </a:xfrm>
            <a:custGeom>
              <a:avLst/>
              <a:gdLst>
                <a:gd name="T0" fmla="*/ 107 w 107"/>
                <a:gd name="T1" fmla="*/ 53 h 106"/>
                <a:gd name="T2" fmla="*/ 91 w 107"/>
                <a:gd name="T3" fmla="*/ 37 h 106"/>
                <a:gd name="T4" fmla="*/ 91 w 107"/>
                <a:gd name="T5" fmla="*/ 37 h 106"/>
                <a:gd name="T6" fmla="*/ 76 w 107"/>
                <a:gd name="T7" fmla="*/ 47 h 106"/>
                <a:gd name="T8" fmla="*/ 59 w 107"/>
                <a:gd name="T9" fmla="*/ 47 h 106"/>
                <a:gd name="T10" fmla="*/ 59 w 107"/>
                <a:gd name="T11" fmla="*/ 30 h 106"/>
                <a:gd name="T12" fmla="*/ 69 w 107"/>
                <a:gd name="T13" fmla="*/ 16 h 106"/>
                <a:gd name="T14" fmla="*/ 69 w 107"/>
                <a:gd name="T15" fmla="*/ 16 h 106"/>
                <a:gd name="T16" fmla="*/ 53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1 h 106"/>
                <a:gd name="T46" fmla="*/ 38 w 107"/>
                <a:gd name="T47" fmla="*/ 91 h 106"/>
                <a:gd name="T48" fmla="*/ 53 w 107"/>
                <a:gd name="T49" fmla="*/ 106 h 106"/>
                <a:gd name="T50" fmla="*/ 69 w 107"/>
                <a:gd name="T51" fmla="*/ 91 h 106"/>
                <a:gd name="T52" fmla="*/ 69 w 107"/>
                <a:gd name="T53" fmla="*/ 91 h 106"/>
                <a:gd name="T54" fmla="*/ 59 w 107"/>
                <a:gd name="T55" fmla="*/ 76 h 106"/>
                <a:gd name="T56" fmla="*/ 59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99" y="37"/>
                    <a:pt x="91" y="37"/>
                  </a:cubicBezTo>
                  <a:cubicBezTo>
                    <a:pt x="91" y="37"/>
                    <a:pt x="91" y="37"/>
                    <a:pt x="91" y="37"/>
                  </a:cubicBezTo>
                  <a:cubicBezTo>
                    <a:pt x="84" y="37"/>
                    <a:pt x="79"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1"/>
                  </a:cubicBezTo>
                  <a:cubicBezTo>
                    <a:pt x="38" y="91"/>
                    <a:pt x="38" y="91"/>
                    <a:pt x="38" y="91"/>
                  </a:cubicBezTo>
                  <a:cubicBezTo>
                    <a:pt x="38" y="99"/>
                    <a:pt x="45" y="106"/>
                    <a:pt x="53" y="106"/>
                  </a:cubicBezTo>
                  <a:cubicBezTo>
                    <a:pt x="62" y="106"/>
                    <a:pt x="69" y="99"/>
                    <a:pt x="69" y="91"/>
                  </a:cubicBezTo>
                  <a:cubicBezTo>
                    <a:pt x="69" y="91"/>
                    <a:pt x="69" y="91"/>
                    <a:pt x="69" y="91"/>
                  </a:cubicBezTo>
                  <a:cubicBezTo>
                    <a:pt x="69" y="84"/>
                    <a:pt x="65" y="78"/>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220"/>
            <p:cNvSpPr>
              <a:spLocks/>
            </p:cNvSpPr>
            <p:nvPr/>
          </p:nvSpPr>
          <p:spPr bwMode="auto">
            <a:xfrm>
              <a:off x="9299575" y="1060450"/>
              <a:ext cx="85725" cy="85725"/>
            </a:xfrm>
            <a:custGeom>
              <a:avLst/>
              <a:gdLst>
                <a:gd name="T0" fmla="*/ 106 w 106"/>
                <a:gd name="T1" fmla="*/ 53 h 106"/>
                <a:gd name="T2" fmla="*/ 90 w 106"/>
                <a:gd name="T3" fmla="*/ 37 h 106"/>
                <a:gd name="T4" fmla="*/ 90 w 106"/>
                <a:gd name="T5" fmla="*/ 37 h 106"/>
                <a:gd name="T6" fmla="*/ 76 w 106"/>
                <a:gd name="T7" fmla="*/ 47 h 106"/>
                <a:gd name="T8" fmla="*/ 59 w 106"/>
                <a:gd name="T9" fmla="*/ 47 h 106"/>
                <a:gd name="T10" fmla="*/ 59 w 106"/>
                <a:gd name="T11" fmla="*/ 30 h 106"/>
                <a:gd name="T12" fmla="*/ 69 w 106"/>
                <a:gd name="T13" fmla="*/ 16 h 106"/>
                <a:gd name="T14" fmla="*/ 69 w 106"/>
                <a:gd name="T15" fmla="*/ 16 h 106"/>
                <a:gd name="T16" fmla="*/ 53 w 106"/>
                <a:gd name="T17" fmla="*/ 0 h 106"/>
                <a:gd name="T18" fmla="*/ 37 w 106"/>
                <a:gd name="T19" fmla="*/ 16 h 106"/>
                <a:gd name="T20" fmla="*/ 37 w 106"/>
                <a:gd name="T21" fmla="*/ 16 h 106"/>
                <a:gd name="T22" fmla="*/ 47 w 106"/>
                <a:gd name="T23" fmla="*/ 30 h 106"/>
                <a:gd name="T24" fmla="*/ 47 w 106"/>
                <a:gd name="T25" fmla="*/ 47 h 106"/>
                <a:gd name="T26" fmla="*/ 30 w 106"/>
                <a:gd name="T27" fmla="*/ 47 h 106"/>
                <a:gd name="T28" fmla="*/ 15 w 106"/>
                <a:gd name="T29" fmla="*/ 37 h 106"/>
                <a:gd name="T30" fmla="*/ 15 w 106"/>
                <a:gd name="T31" fmla="*/ 37 h 106"/>
                <a:gd name="T32" fmla="*/ 0 w 106"/>
                <a:gd name="T33" fmla="*/ 53 h 106"/>
                <a:gd name="T34" fmla="*/ 15 w 106"/>
                <a:gd name="T35" fmla="*/ 69 h 106"/>
                <a:gd name="T36" fmla="*/ 15 w 106"/>
                <a:gd name="T37" fmla="*/ 69 h 106"/>
                <a:gd name="T38" fmla="*/ 30 w 106"/>
                <a:gd name="T39" fmla="*/ 59 h 106"/>
                <a:gd name="T40" fmla="*/ 47 w 106"/>
                <a:gd name="T41" fmla="*/ 59 h 106"/>
                <a:gd name="T42" fmla="*/ 47 w 106"/>
                <a:gd name="T43" fmla="*/ 76 h 106"/>
                <a:gd name="T44" fmla="*/ 37 w 106"/>
                <a:gd name="T45" fmla="*/ 90 h 106"/>
                <a:gd name="T46" fmla="*/ 37 w 106"/>
                <a:gd name="T47" fmla="*/ 90 h 106"/>
                <a:gd name="T48" fmla="*/ 53 w 106"/>
                <a:gd name="T49" fmla="*/ 106 h 106"/>
                <a:gd name="T50" fmla="*/ 69 w 106"/>
                <a:gd name="T51" fmla="*/ 90 h 106"/>
                <a:gd name="T52" fmla="*/ 69 w 106"/>
                <a:gd name="T53" fmla="*/ 90 h 106"/>
                <a:gd name="T54" fmla="*/ 59 w 106"/>
                <a:gd name="T55" fmla="*/ 76 h 106"/>
                <a:gd name="T56" fmla="*/ 59 w 106"/>
                <a:gd name="T57" fmla="*/ 59 h 106"/>
                <a:gd name="T58" fmla="*/ 76 w 106"/>
                <a:gd name="T59" fmla="*/ 59 h 106"/>
                <a:gd name="T60" fmla="*/ 90 w 106"/>
                <a:gd name="T61" fmla="*/ 69 h 106"/>
                <a:gd name="T62" fmla="*/ 90 w 106"/>
                <a:gd name="T63" fmla="*/ 69 h 106"/>
                <a:gd name="T64" fmla="*/ 106 w 106"/>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6">
                  <a:moveTo>
                    <a:pt x="106" y="53"/>
                  </a:moveTo>
                  <a:cubicBezTo>
                    <a:pt x="106" y="44"/>
                    <a:pt x="99" y="37"/>
                    <a:pt x="90" y="37"/>
                  </a:cubicBezTo>
                  <a:cubicBezTo>
                    <a:pt x="90" y="37"/>
                    <a:pt x="90" y="37"/>
                    <a:pt x="90" y="37"/>
                  </a:cubicBezTo>
                  <a:cubicBezTo>
                    <a:pt x="84" y="37"/>
                    <a:pt x="78"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2"/>
                    <a:pt x="41" y="28"/>
                    <a:pt x="47" y="30"/>
                  </a:cubicBezTo>
                  <a:cubicBezTo>
                    <a:pt x="47" y="47"/>
                    <a:pt x="47" y="47"/>
                    <a:pt x="47" y="47"/>
                  </a:cubicBezTo>
                  <a:cubicBezTo>
                    <a:pt x="30" y="47"/>
                    <a:pt x="30" y="47"/>
                    <a:pt x="30" y="47"/>
                  </a:cubicBezTo>
                  <a:cubicBezTo>
                    <a:pt x="28" y="41"/>
                    <a:pt x="22" y="37"/>
                    <a:pt x="15" y="37"/>
                  </a:cubicBezTo>
                  <a:cubicBezTo>
                    <a:pt x="15" y="37"/>
                    <a:pt x="15" y="37"/>
                    <a:pt x="15" y="37"/>
                  </a:cubicBezTo>
                  <a:cubicBezTo>
                    <a:pt x="7" y="37"/>
                    <a:pt x="0" y="44"/>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8"/>
                    <a:pt x="37" y="84"/>
                    <a:pt x="37" y="90"/>
                  </a:cubicBezTo>
                  <a:cubicBezTo>
                    <a:pt x="37" y="90"/>
                    <a:pt x="37" y="90"/>
                    <a:pt x="37" y="90"/>
                  </a:cubicBezTo>
                  <a:cubicBezTo>
                    <a:pt x="37" y="99"/>
                    <a:pt x="44"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221"/>
            <p:cNvSpPr>
              <a:spLocks/>
            </p:cNvSpPr>
            <p:nvPr/>
          </p:nvSpPr>
          <p:spPr bwMode="auto">
            <a:xfrm>
              <a:off x="9467850" y="1060450"/>
              <a:ext cx="85725"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70 w 107"/>
                <a:gd name="T13" fmla="*/ 16 h 106"/>
                <a:gd name="T14" fmla="*/ 70 w 107"/>
                <a:gd name="T15" fmla="*/ 16 h 106"/>
                <a:gd name="T16" fmla="*/ 54 w 107"/>
                <a:gd name="T17" fmla="*/ 0 h 106"/>
                <a:gd name="T18" fmla="*/ 38 w 107"/>
                <a:gd name="T19" fmla="*/ 16 h 106"/>
                <a:gd name="T20" fmla="*/ 38 w 107"/>
                <a:gd name="T21" fmla="*/ 16 h 106"/>
                <a:gd name="T22" fmla="*/ 48 w 107"/>
                <a:gd name="T23" fmla="*/ 30 h 106"/>
                <a:gd name="T24" fmla="*/ 48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8 w 107"/>
                <a:gd name="T41" fmla="*/ 59 h 106"/>
                <a:gd name="T42" fmla="*/ 48 w 107"/>
                <a:gd name="T43" fmla="*/ 76 h 106"/>
                <a:gd name="T44" fmla="*/ 38 w 107"/>
                <a:gd name="T45" fmla="*/ 90 h 106"/>
                <a:gd name="T46" fmla="*/ 38 w 107"/>
                <a:gd name="T47" fmla="*/ 90 h 106"/>
                <a:gd name="T48" fmla="*/ 54 w 107"/>
                <a:gd name="T49" fmla="*/ 106 h 106"/>
                <a:gd name="T50" fmla="*/ 70 w 107"/>
                <a:gd name="T51" fmla="*/ 90 h 106"/>
                <a:gd name="T52" fmla="*/ 70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5" y="37"/>
                    <a:pt x="79" y="41"/>
                    <a:pt x="76" y="47"/>
                  </a:cubicBezTo>
                  <a:cubicBezTo>
                    <a:pt x="60" y="47"/>
                    <a:pt x="60" y="47"/>
                    <a:pt x="60" y="47"/>
                  </a:cubicBezTo>
                  <a:cubicBezTo>
                    <a:pt x="60" y="30"/>
                    <a:pt x="60" y="30"/>
                    <a:pt x="60" y="30"/>
                  </a:cubicBezTo>
                  <a:cubicBezTo>
                    <a:pt x="66" y="28"/>
                    <a:pt x="70" y="22"/>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2"/>
                    <a:pt x="42" y="28"/>
                    <a:pt x="48" y="30"/>
                  </a:cubicBezTo>
                  <a:cubicBezTo>
                    <a:pt x="48" y="47"/>
                    <a:pt x="48" y="47"/>
                    <a:pt x="48" y="47"/>
                  </a:cubicBezTo>
                  <a:cubicBezTo>
                    <a:pt x="31" y="47"/>
                    <a:pt x="31" y="47"/>
                    <a:pt x="31" y="47"/>
                  </a:cubicBezTo>
                  <a:cubicBezTo>
                    <a:pt x="29" y="41"/>
                    <a:pt x="23" y="37"/>
                    <a:pt x="16" y="37"/>
                  </a:cubicBezTo>
                  <a:cubicBezTo>
                    <a:pt x="16" y="37"/>
                    <a:pt x="16" y="37"/>
                    <a:pt x="16" y="37"/>
                  </a:cubicBezTo>
                  <a:cubicBezTo>
                    <a:pt x="8" y="37"/>
                    <a:pt x="0" y="44"/>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8"/>
                    <a:pt x="38" y="84"/>
                    <a:pt x="38" y="90"/>
                  </a:cubicBezTo>
                  <a:cubicBezTo>
                    <a:pt x="38" y="90"/>
                    <a:pt x="38" y="90"/>
                    <a:pt x="38" y="90"/>
                  </a:cubicBezTo>
                  <a:cubicBezTo>
                    <a:pt x="38" y="99"/>
                    <a:pt x="45" y="106"/>
                    <a:pt x="54" y="106"/>
                  </a:cubicBezTo>
                  <a:cubicBezTo>
                    <a:pt x="62" y="106"/>
                    <a:pt x="70" y="99"/>
                    <a:pt x="70" y="90"/>
                  </a:cubicBezTo>
                  <a:cubicBezTo>
                    <a:pt x="70" y="90"/>
                    <a:pt x="70" y="90"/>
                    <a:pt x="70" y="90"/>
                  </a:cubicBezTo>
                  <a:cubicBezTo>
                    <a:pt x="70" y="84"/>
                    <a:pt x="66" y="78"/>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222"/>
            <p:cNvSpPr>
              <a:spLocks/>
            </p:cNvSpPr>
            <p:nvPr/>
          </p:nvSpPr>
          <p:spPr bwMode="auto">
            <a:xfrm>
              <a:off x="9636125" y="1060450"/>
              <a:ext cx="87313"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69 w 107"/>
                <a:gd name="T13" fmla="*/ 16 h 106"/>
                <a:gd name="T14" fmla="*/ 69 w 107"/>
                <a:gd name="T15" fmla="*/ 16 h 106"/>
                <a:gd name="T16" fmla="*/ 54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4 w 107"/>
                <a:gd name="T49" fmla="*/ 106 h 106"/>
                <a:gd name="T50" fmla="*/ 69 w 107"/>
                <a:gd name="T51" fmla="*/ 90 h 106"/>
                <a:gd name="T52" fmla="*/ 69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4" y="37"/>
                    <a:pt x="79" y="41"/>
                    <a:pt x="76" y="47"/>
                  </a:cubicBezTo>
                  <a:cubicBezTo>
                    <a:pt x="60" y="47"/>
                    <a:pt x="60" y="47"/>
                    <a:pt x="60" y="47"/>
                  </a:cubicBezTo>
                  <a:cubicBezTo>
                    <a:pt x="60" y="30"/>
                    <a:pt x="60" y="30"/>
                    <a:pt x="60" y="30"/>
                  </a:cubicBezTo>
                  <a:cubicBezTo>
                    <a:pt x="65" y="28"/>
                    <a:pt x="69" y="22"/>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4" y="106"/>
                  </a:cubicBezTo>
                  <a:cubicBezTo>
                    <a:pt x="62" y="106"/>
                    <a:pt x="69" y="99"/>
                    <a:pt x="69" y="90"/>
                  </a:cubicBezTo>
                  <a:cubicBezTo>
                    <a:pt x="69" y="90"/>
                    <a:pt x="69" y="90"/>
                    <a:pt x="69" y="90"/>
                  </a:cubicBezTo>
                  <a:cubicBezTo>
                    <a:pt x="69" y="84"/>
                    <a:pt x="65" y="78"/>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Freeform 223"/>
            <p:cNvSpPr>
              <a:spLocks/>
            </p:cNvSpPr>
            <p:nvPr/>
          </p:nvSpPr>
          <p:spPr bwMode="auto">
            <a:xfrm>
              <a:off x="9804400" y="1060450"/>
              <a:ext cx="87313" cy="85725"/>
            </a:xfrm>
            <a:custGeom>
              <a:avLst/>
              <a:gdLst>
                <a:gd name="T0" fmla="*/ 107 w 107"/>
                <a:gd name="T1" fmla="*/ 53 h 106"/>
                <a:gd name="T2" fmla="*/ 91 w 107"/>
                <a:gd name="T3" fmla="*/ 37 h 106"/>
                <a:gd name="T4" fmla="*/ 91 w 107"/>
                <a:gd name="T5" fmla="*/ 37 h 106"/>
                <a:gd name="T6" fmla="*/ 76 w 107"/>
                <a:gd name="T7" fmla="*/ 47 h 106"/>
                <a:gd name="T8" fmla="*/ 59 w 107"/>
                <a:gd name="T9" fmla="*/ 47 h 106"/>
                <a:gd name="T10" fmla="*/ 59 w 107"/>
                <a:gd name="T11" fmla="*/ 30 h 106"/>
                <a:gd name="T12" fmla="*/ 69 w 107"/>
                <a:gd name="T13" fmla="*/ 16 h 106"/>
                <a:gd name="T14" fmla="*/ 69 w 107"/>
                <a:gd name="T15" fmla="*/ 16 h 106"/>
                <a:gd name="T16" fmla="*/ 53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3 w 107"/>
                <a:gd name="T49" fmla="*/ 106 h 106"/>
                <a:gd name="T50" fmla="*/ 69 w 107"/>
                <a:gd name="T51" fmla="*/ 90 h 106"/>
                <a:gd name="T52" fmla="*/ 69 w 107"/>
                <a:gd name="T53" fmla="*/ 90 h 106"/>
                <a:gd name="T54" fmla="*/ 59 w 107"/>
                <a:gd name="T55" fmla="*/ 76 h 106"/>
                <a:gd name="T56" fmla="*/ 59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99" y="37"/>
                    <a:pt x="91" y="37"/>
                  </a:cubicBezTo>
                  <a:cubicBezTo>
                    <a:pt x="91" y="37"/>
                    <a:pt x="91" y="37"/>
                    <a:pt x="91" y="37"/>
                  </a:cubicBezTo>
                  <a:cubicBezTo>
                    <a:pt x="84" y="37"/>
                    <a:pt x="79"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224"/>
            <p:cNvSpPr>
              <a:spLocks/>
            </p:cNvSpPr>
            <p:nvPr/>
          </p:nvSpPr>
          <p:spPr bwMode="auto">
            <a:xfrm>
              <a:off x="9299575" y="1230313"/>
              <a:ext cx="85725" cy="85725"/>
            </a:xfrm>
            <a:custGeom>
              <a:avLst/>
              <a:gdLst>
                <a:gd name="T0" fmla="*/ 106 w 106"/>
                <a:gd name="T1" fmla="*/ 53 h 106"/>
                <a:gd name="T2" fmla="*/ 90 w 106"/>
                <a:gd name="T3" fmla="*/ 37 h 106"/>
                <a:gd name="T4" fmla="*/ 90 w 106"/>
                <a:gd name="T5" fmla="*/ 37 h 106"/>
                <a:gd name="T6" fmla="*/ 76 w 106"/>
                <a:gd name="T7" fmla="*/ 47 h 106"/>
                <a:gd name="T8" fmla="*/ 59 w 106"/>
                <a:gd name="T9" fmla="*/ 47 h 106"/>
                <a:gd name="T10" fmla="*/ 59 w 106"/>
                <a:gd name="T11" fmla="*/ 30 h 106"/>
                <a:gd name="T12" fmla="*/ 69 w 106"/>
                <a:gd name="T13" fmla="*/ 15 h 106"/>
                <a:gd name="T14" fmla="*/ 69 w 106"/>
                <a:gd name="T15" fmla="*/ 15 h 106"/>
                <a:gd name="T16" fmla="*/ 53 w 106"/>
                <a:gd name="T17" fmla="*/ 0 h 106"/>
                <a:gd name="T18" fmla="*/ 37 w 106"/>
                <a:gd name="T19" fmla="*/ 15 h 106"/>
                <a:gd name="T20" fmla="*/ 37 w 106"/>
                <a:gd name="T21" fmla="*/ 15 h 106"/>
                <a:gd name="T22" fmla="*/ 47 w 106"/>
                <a:gd name="T23" fmla="*/ 30 h 106"/>
                <a:gd name="T24" fmla="*/ 47 w 106"/>
                <a:gd name="T25" fmla="*/ 47 h 106"/>
                <a:gd name="T26" fmla="*/ 30 w 106"/>
                <a:gd name="T27" fmla="*/ 47 h 106"/>
                <a:gd name="T28" fmla="*/ 15 w 106"/>
                <a:gd name="T29" fmla="*/ 37 h 106"/>
                <a:gd name="T30" fmla="*/ 15 w 106"/>
                <a:gd name="T31" fmla="*/ 37 h 106"/>
                <a:gd name="T32" fmla="*/ 0 w 106"/>
                <a:gd name="T33" fmla="*/ 53 h 106"/>
                <a:gd name="T34" fmla="*/ 15 w 106"/>
                <a:gd name="T35" fmla="*/ 69 h 106"/>
                <a:gd name="T36" fmla="*/ 15 w 106"/>
                <a:gd name="T37" fmla="*/ 69 h 106"/>
                <a:gd name="T38" fmla="*/ 30 w 106"/>
                <a:gd name="T39" fmla="*/ 59 h 106"/>
                <a:gd name="T40" fmla="*/ 47 w 106"/>
                <a:gd name="T41" fmla="*/ 59 h 106"/>
                <a:gd name="T42" fmla="*/ 47 w 106"/>
                <a:gd name="T43" fmla="*/ 76 h 106"/>
                <a:gd name="T44" fmla="*/ 37 w 106"/>
                <a:gd name="T45" fmla="*/ 90 h 106"/>
                <a:gd name="T46" fmla="*/ 37 w 106"/>
                <a:gd name="T47" fmla="*/ 90 h 106"/>
                <a:gd name="T48" fmla="*/ 53 w 106"/>
                <a:gd name="T49" fmla="*/ 106 h 106"/>
                <a:gd name="T50" fmla="*/ 69 w 106"/>
                <a:gd name="T51" fmla="*/ 90 h 106"/>
                <a:gd name="T52" fmla="*/ 69 w 106"/>
                <a:gd name="T53" fmla="*/ 90 h 106"/>
                <a:gd name="T54" fmla="*/ 59 w 106"/>
                <a:gd name="T55" fmla="*/ 76 h 106"/>
                <a:gd name="T56" fmla="*/ 59 w 106"/>
                <a:gd name="T57" fmla="*/ 59 h 106"/>
                <a:gd name="T58" fmla="*/ 76 w 106"/>
                <a:gd name="T59" fmla="*/ 59 h 106"/>
                <a:gd name="T60" fmla="*/ 90 w 106"/>
                <a:gd name="T61" fmla="*/ 69 h 106"/>
                <a:gd name="T62" fmla="*/ 90 w 106"/>
                <a:gd name="T63" fmla="*/ 69 h 106"/>
                <a:gd name="T64" fmla="*/ 106 w 106"/>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6">
                  <a:moveTo>
                    <a:pt x="106" y="53"/>
                  </a:moveTo>
                  <a:cubicBezTo>
                    <a:pt x="106" y="44"/>
                    <a:pt x="99" y="37"/>
                    <a:pt x="90" y="37"/>
                  </a:cubicBezTo>
                  <a:cubicBezTo>
                    <a:pt x="90" y="37"/>
                    <a:pt x="90" y="37"/>
                    <a:pt x="90" y="37"/>
                  </a:cubicBezTo>
                  <a:cubicBezTo>
                    <a:pt x="84" y="37"/>
                    <a:pt x="78" y="41"/>
                    <a:pt x="76" y="47"/>
                  </a:cubicBezTo>
                  <a:cubicBezTo>
                    <a:pt x="59" y="47"/>
                    <a:pt x="59" y="47"/>
                    <a:pt x="59" y="47"/>
                  </a:cubicBezTo>
                  <a:cubicBezTo>
                    <a:pt x="59" y="30"/>
                    <a:pt x="59" y="30"/>
                    <a:pt x="59" y="30"/>
                  </a:cubicBezTo>
                  <a:cubicBezTo>
                    <a:pt x="65" y="28"/>
                    <a:pt x="69" y="22"/>
                    <a:pt x="69" y="15"/>
                  </a:cubicBezTo>
                  <a:cubicBezTo>
                    <a:pt x="69" y="15"/>
                    <a:pt x="69" y="15"/>
                    <a:pt x="69" y="15"/>
                  </a:cubicBezTo>
                  <a:cubicBezTo>
                    <a:pt x="69" y="7"/>
                    <a:pt x="62" y="0"/>
                    <a:pt x="53" y="0"/>
                  </a:cubicBezTo>
                  <a:cubicBezTo>
                    <a:pt x="44" y="0"/>
                    <a:pt x="37" y="7"/>
                    <a:pt x="37" y="15"/>
                  </a:cubicBezTo>
                  <a:cubicBezTo>
                    <a:pt x="37" y="15"/>
                    <a:pt x="37" y="15"/>
                    <a:pt x="37" y="15"/>
                  </a:cubicBezTo>
                  <a:cubicBezTo>
                    <a:pt x="37" y="22"/>
                    <a:pt x="41" y="28"/>
                    <a:pt x="47" y="30"/>
                  </a:cubicBezTo>
                  <a:cubicBezTo>
                    <a:pt x="47" y="47"/>
                    <a:pt x="47" y="47"/>
                    <a:pt x="47" y="47"/>
                  </a:cubicBezTo>
                  <a:cubicBezTo>
                    <a:pt x="30" y="47"/>
                    <a:pt x="30" y="47"/>
                    <a:pt x="30" y="47"/>
                  </a:cubicBezTo>
                  <a:cubicBezTo>
                    <a:pt x="28" y="41"/>
                    <a:pt x="22" y="37"/>
                    <a:pt x="15" y="37"/>
                  </a:cubicBezTo>
                  <a:cubicBezTo>
                    <a:pt x="15" y="37"/>
                    <a:pt x="15" y="37"/>
                    <a:pt x="15" y="37"/>
                  </a:cubicBezTo>
                  <a:cubicBezTo>
                    <a:pt x="7" y="37"/>
                    <a:pt x="0" y="44"/>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8"/>
                    <a:pt x="37" y="84"/>
                    <a:pt x="37" y="90"/>
                  </a:cubicBezTo>
                  <a:cubicBezTo>
                    <a:pt x="37" y="90"/>
                    <a:pt x="37" y="90"/>
                    <a:pt x="37" y="90"/>
                  </a:cubicBezTo>
                  <a:cubicBezTo>
                    <a:pt x="37" y="99"/>
                    <a:pt x="44"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225"/>
            <p:cNvSpPr>
              <a:spLocks/>
            </p:cNvSpPr>
            <p:nvPr/>
          </p:nvSpPr>
          <p:spPr bwMode="auto">
            <a:xfrm>
              <a:off x="9467850" y="1230313"/>
              <a:ext cx="85725"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70 w 107"/>
                <a:gd name="T13" fmla="*/ 15 h 106"/>
                <a:gd name="T14" fmla="*/ 70 w 107"/>
                <a:gd name="T15" fmla="*/ 15 h 106"/>
                <a:gd name="T16" fmla="*/ 54 w 107"/>
                <a:gd name="T17" fmla="*/ 0 h 106"/>
                <a:gd name="T18" fmla="*/ 38 w 107"/>
                <a:gd name="T19" fmla="*/ 15 h 106"/>
                <a:gd name="T20" fmla="*/ 38 w 107"/>
                <a:gd name="T21" fmla="*/ 15 h 106"/>
                <a:gd name="T22" fmla="*/ 48 w 107"/>
                <a:gd name="T23" fmla="*/ 30 h 106"/>
                <a:gd name="T24" fmla="*/ 48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8 w 107"/>
                <a:gd name="T41" fmla="*/ 59 h 106"/>
                <a:gd name="T42" fmla="*/ 48 w 107"/>
                <a:gd name="T43" fmla="*/ 76 h 106"/>
                <a:gd name="T44" fmla="*/ 38 w 107"/>
                <a:gd name="T45" fmla="*/ 90 h 106"/>
                <a:gd name="T46" fmla="*/ 38 w 107"/>
                <a:gd name="T47" fmla="*/ 90 h 106"/>
                <a:gd name="T48" fmla="*/ 54 w 107"/>
                <a:gd name="T49" fmla="*/ 106 h 106"/>
                <a:gd name="T50" fmla="*/ 70 w 107"/>
                <a:gd name="T51" fmla="*/ 90 h 106"/>
                <a:gd name="T52" fmla="*/ 70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5" y="37"/>
                    <a:pt x="79" y="41"/>
                    <a:pt x="76" y="47"/>
                  </a:cubicBezTo>
                  <a:cubicBezTo>
                    <a:pt x="60" y="47"/>
                    <a:pt x="60" y="47"/>
                    <a:pt x="60" y="47"/>
                  </a:cubicBezTo>
                  <a:cubicBezTo>
                    <a:pt x="60" y="30"/>
                    <a:pt x="60" y="30"/>
                    <a:pt x="60" y="30"/>
                  </a:cubicBezTo>
                  <a:cubicBezTo>
                    <a:pt x="66" y="28"/>
                    <a:pt x="70" y="22"/>
                    <a:pt x="70" y="15"/>
                  </a:cubicBezTo>
                  <a:cubicBezTo>
                    <a:pt x="70" y="15"/>
                    <a:pt x="70" y="15"/>
                    <a:pt x="70" y="15"/>
                  </a:cubicBezTo>
                  <a:cubicBezTo>
                    <a:pt x="70" y="7"/>
                    <a:pt x="62" y="0"/>
                    <a:pt x="54" y="0"/>
                  </a:cubicBezTo>
                  <a:cubicBezTo>
                    <a:pt x="45" y="0"/>
                    <a:pt x="38" y="7"/>
                    <a:pt x="38" y="15"/>
                  </a:cubicBezTo>
                  <a:cubicBezTo>
                    <a:pt x="38" y="15"/>
                    <a:pt x="38" y="15"/>
                    <a:pt x="38" y="15"/>
                  </a:cubicBezTo>
                  <a:cubicBezTo>
                    <a:pt x="38" y="22"/>
                    <a:pt x="42" y="28"/>
                    <a:pt x="48" y="30"/>
                  </a:cubicBezTo>
                  <a:cubicBezTo>
                    <a:pt x="48" y="47"/>
                    <a:pt x="48" y="47"/>
                    <a:pt x="48" y="47"/>
                  </a:cubicBezTo>
                  <a:cubicBezTo>
                    <a:pt x="31" y="47"/>
                    <a:pt x="31" y="47"/>
                    <a:pt x="31" y="47"/>
                  </a:cubicBezTo>
                  <a:cubicBezTo>
                    <a:pt x="29" y="41"/>
                    <a:pt x="23" y="37"/>
                    <a:pt x="16" y="37"/>
                  </a:cubicBezTo>
                  <a:cubicBezTo>
                    <a:pt x="16" y="37"/>
                    <a:pt x="16" y="37"/>
                    <a:pt x="16" y="37"/>
                  </a:cubicBezTo>
                  <a:cubicBezTo>
                    <a:pt x="8" y="37"/>
                    <a:pt x="0" y="44"/>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8"/>
                    <a:pt x="38" y="84"/>
                    <a:pt x="38" y="90"/>
                  </a:cubicBezTo>
                  <a:cubicBezTo>
                    <a:pt x="38" y="90"/>
                    <a:pt x="38" y="90"/>
                    <a:pt x="38" y="90"/>
                  </a:cubicBezTo>
                  <a:cubicBezTo>
                    <a:pt x="38" y="99"/>
                    <a:pt x="45" y="106"/>
                    <a:pt x="54" y="106"/>
                  </a:cubicBezTo>
                  <a:cubicBezTo>
                    <a:pt x="62" y="106"/>
                    <a:pt x="70" y="99"/>
                    <a:pt x="70" y="90"/>
                  </a:cubicBezTo>
                  <a:cubicBezTo>
                    <a:pt x="70" y="90"/>
                    <a:pt x="70" y="90"/>
                    <a:pt x="70" y="90"/>
                  </a:cubicBezTo>
                  <a:cubicBezTo>
                    <a:pt x="70" y="84"/>
                    <a:pt x="66" y="78"/>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226"/>
            <p:cNvSpPr>
              <a:spLocks/>
            </p:cNvSpPr>
            <p:nvPr/>
          </p:nvSpPr>
          <p:spPr bwMode="auto">
            <a:xfrm>
              <a:off x="9636125" y="1230313"/>
              <a:ext cx="87313"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69 w 107"/>
                <a:gd name="T13" fmla="*/ 15 h 106"/>
                <a:gd name="T14" fmla="*/ 69 w 107"/>
                <a:gd name="T15" fmla="*/ 15 h 106"/>
                <a:gd name="T16" fmla="*/ 54 w 107"/>
                <a:gd name="T17" fmla="*/ 0 h 106"/>
                <a:gd name="T18" fmla="*/ 38 w 107"/>
                <a:gd name="T19" fmla="*/ 15 h 106"/>
                <a:gd name="T20" fmla="*/ 38 w 107"/>
                <a:gd name="T21" fmla="*/ 15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4 w 107"/>
                <a:gd name="T49" fmla="*/ 106 h 106"/>
                <a:gd name="T50" fmla="*/ 69 w 107"/>
                <a:gd name="T51" fmla="*/ 90 h 106"/>
                <a:gd name="T52" fmla="*/ 69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4" y="37"/>
                    <a:pt x="79" y="41"/>
                    <a:pt x="76" y="47"/>
                  </a:cubicBezTo>
                  <a:cubicBezTo>
                    <a:pt x="60" y="47"/>
                    <a:pt x="60" y="47"/>
                    <a:pt x="60" y="47"/>
                  </a:cubicBezTo>
                  <a:cubicBezTo>
                    <a:pt x="60" y="30"/>
                    <a:pt x="60" y="30"/>
                    <a:pt x="60" y="30"/>
                  </a:cubicBezTo>
                  <a:cubicBezTo>
                    <a:pt x="65" y="28"/>
                    <a:pt x="69" y="22"/>
                    <a:pt x="69" y="15"/>
                  </a:cubicBezTo>
                  <a:cubicBezTo>
                    <a:pt x="69" y="15"/>
                    <a:pt x="69" y="15"/>
                    <a:pt x="69" y="15"/>
                  </a:cubicBezTo>
                  <a:cubicBezTo>
                    <a:pt x="69" y="7"/>
                    <a:pt x="62" y="0"/>
                    <a:pt x="54" y="0"/>
                  </a:cubicBezTo>
                  <a:cubicBezTo>
                    <a:pt x="45" y="0"/>
                    <a:pt x="38" y="7"/>
                    <a:pt x="38" y="15"/>
                  </a:cubicBezTo>
                  <a:cubicBezTo>
                    <a:pt x="38" y="15"/>
                    <a:pt x="38" y="15"/>
                    <a:pt x="38" y="15"/>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4" y="106"/>
                  </a:cubicBezTo>
                  <a:cubicBezTo>
                    <a:pt x="62" y="106"/>
                    <a:pt x="69" y="99"/>
                    <a:pt x="69" y="90"/>
                  </a:cubicBezTo>
                  <a:cubicBezTo>
                    <a:pt x="69" y="90"/>
                    <a:pt x="69" y="90"/>
                    <a:pt x="69" y="90"/>
                  </a:cubicBezTo>
                  <a:cubicBezTo>
                    <a:pt x="69" y="84"/>
                    <a:pt x="65" y="78"/>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227"/>
            <p:cNvSpPr>
              <a:spLocks/>
            </p:cNvSpPr>
            <p:nvPr/>
          </p:nvSpPr>
          <p:spPr bwMode="auto">
            <a:xfrm>
              <a:off x="9804400" y="1230313"/>
              <a:ext cx="87313" cy="85725"/>
            </a:xfrm>
            <a:custGeom>
              <a:avLst/>
              <a:gdLst>
                <a:gd name="T0" fmla="*/ 107 w 107"/>
                <a:gd name="T1" fmla="*/ 53 h 106"/>
                <a:gd name="T2" fmla="*/ 91 w 107"/>
                <a:gd name="T3" fmla="*/ 37 h 106"/>
                <a:gd name="T4" fmla="*/ 91 w 107"/>
                <a:gd name="T5" fmla="*/ 37 h 106"/>
                <a:gd name="T6" fmla="*/ 76 w 107"/>
                <a:gd name="T7" fmla="*/ 47 h 106"/>
                <a:gd name="T8" fmla="*/ 59 w 107"/>
                <a:gd name="T9" fmla="*/ 47 h 106"/>
                <a:gd name="T10" fmla="*/ 59 w 107"/>
                <a:gd name="T11" fmla="*/ 30 h 106"/>
                <a:gd name="T12" fmla="*/ 69 w 107"/>
                <a:gd name="T13" fmla="*/ 15 h 106"/>
                <a:gd name="T14" fmla="*/ 69 w 107"/>
                <a:gd name="T15" fmla="*/ 15 h 106"/>
                <a:gd name="T16" fmla="*/ 53 w 107"/>
                <a:gd name="T17" fmla="*/ 0 h 106"/>
                <a:gd name="T18" fmla="*/ 38 w 107"/>
                <a:gd name="T19" fmla="*/ 15 h 106"/>
                <a:gd name="T20" fmla="*/ 38 w 107"/>
                <a:gd name="T21" fmla="*/ 15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3 w 107"/>
                <a:gd name="T49" fmla="*/ 106 h 106"/>
                <a:gd name="T50" fmla="*/ 69 w 107"/>
                <a:gd name="T51" fmla="*/ 90 h 106"/>
                <a:gd name="T52" fmla="*/ 69 w 107"/>
                <a:gd name="T53" fmla="*/ 90 h 106"/>
                <a:gd name="T54" fmla="*/ 59 w 107"/>
                <a:gd name="T55" fmla="*/ 76 h 106"/>
                <a:gd name="T56" fmla="*/ 59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99" y="37"/>
                    <a:pt x="91" y="37"/>
                  </a:cubicBezTo>
                  <a:cubicBezTo>
                    <a:pt x="91" y="37"/>
                    <a:pt x="91" y="37"/>
                    <a:pt x="91" y="37"/>
                  </a:cubicBezTo>
                  <a:cubicBezTo>
                    <a:pt x="84" y="37"/>
                    <a:pt x="79" y="41"/>
                    <a:pt x="76" y="47"/>
                  </a:cubicBezTo>
                  <a:cubicBezTo>
                    <a:pt x="59" y="47"/>
                    <a:pt x="59" y="47"/>
                    <a:pt x="59" y="47"/>
                  </a:cubicBezTo>
                  <a:cubicBezTo>
                    <a:pt x="59" y="30"/>
                    <a:pt x="59" y="30"/>
                    <a:pt x="59" y="30"/>
                  </a:cubicBezTo>
                  <a:cubicBezTo>
                    <a:pt x="65" y="28"/>
                    <a:pt x="69" y="22"/>
                    <a:pt x="69" y="15"/>
                  </a:cubicBezTo>
                  <a:cubicBezTo>
                    <a:pt x="69" y="15"/>
                    <a:pt x="69" y="15"/>
                    <a:pt x="69" y="15"/>
                  </a:cubicBezTo>
                  <a:cubicBezTo>
                    <a:pt x="69" y="7"/>
                    <a:pt x="62" y="0"/>
                    <a:pt x="53" y="0"/>
                  </a:cubicBezTo>
                  <a:cubicBezTo>
                    <a:pt x="45" y="0"/>
                    <a:pt x="38" y="7"/>
                    <a:pt x="38" y="15"/>
                  </a:cubicBezTo>
                  <a:cubicBezTo>
                    <a:pt x="38" y="15"/>
                    <a:pt x="38" y="15"/>
                    <a:pt x="38" y="15"/>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228"/>
            <p:cNvSpPr>
              <a:spLocks/>
            </p:cNvSpPr>
            <p:nvPr/>
          </p:nvSpPr>
          <p:spPr bwMode="auto">
            <a:xfrm>
              <a:off x="9299575" y="1397000"/>
              <a:ext cx="85725" cy="87313"/>
            </a:xfrm>
            <a:custGeom>
              <a:avLst/>
              <a:gdLst>
                <a:gd name="T0" fmla="*/ 106 w 106"/>
                <a:gd name="T1" fmla="*/ 54 h 107"/>
                <a:gd name="T2" fmla="*/ 90 w 106"/>
                <a:gd name="T3" fmla="*/ 38 h 107"/>
                <a:gd name="T4" fmla="*/ 90 w 106"/>
                <a:gd name="T5" fmla="*/ 38 h 107"/>
                <a:gd name="T6" fmla="*/ 76 w 106"/>
                <a:gd name="T7" fmla="*/ 48 h 107"/>
                <a:gd name="T8" fmla="*/ 59 w 106"/>
                <a:gd name="T9" fmla="*/ 48 h 107"/>
                <a:gd name="T10" fmla="*/ 59 w 106"/>
                <a:gd name="T11" fmla="*/ 31 h 107"/>
                <a:gd name="T12" fmla="*/ 69 w 106"/>
                <a:gd name="T13" fmla="*/ 16 h 107"/>
                <a:gd name="T14" fmla="*/ 69 w 106"/>
                <a:gd name="T15" fmla="*/ 16 h 107"/>
                <a:gd name="T16" fmla="*/ 53 w 106"/>
                <a:gd name="T17" fmla="*/ 0 h 107"/>
                <a:gd name="T18" fmla="*/ 37 w 106"/>
                <a:gd name="T19" fmla="*/ 16 h 107"/>
                <a:gd name="T20" fmla="*/ 37 w 106"/>
                <a:gd name="T21" fmla="*/ 16 h 107"/>
                <a:gd name="T22" fmla="*/ 47 w 106"/>
                <a:gd name="T23" fmla="*/ 31 h 107"/>
                <a:gd name="T24" fmla="*/ 47 w 106"/>
                <a:gd name="T25" fmla="*/ 48 h 107"/>
                <a:gd name="T26" fmla="*/ 30 w 106"/>
                <a:gd name="T27" fmla="*/ 48 h 107"/>
                <a:gd name="T28" fmla="*/ 15 w 106"/>
                <a:gd name="T29" fmla="*/ 38 h 107"/>
                <a:gd name="T30" fmla="*/ 15 w 106"/>
                <a:gd name="T31" fmla="*/ 38 h 107"/>
                <a:gd name="T32" fmla="*/ 0 w 106"/>
                <a:gd name="T33" fmla="*/ 54 h 107"/>
                <a:gd name="T34" fmla="*/ 15 w 106"/>
                <a:gd name="T35" fmla="*/ 69 h 107"/>
                <a:gd name="T36" fmla="*/ 15 w 106"/>
                <a:gd name="T37" fmla="*/ 69 h 107"/>
                <a:gd name="T38" fmla="*/ 30 w 106"/>
                <a:gd name="T39" fmla="*/ 60 h 107"/>
                <a:gd name="T40" fmla="*/ 47 w 106"/>
                <a:gd name="T41" fmla="*/ 60 h 107"/>
                <a:gd name="T42" fmla="*/ 47 w 106"/>
                <a:gd name="T43" fmla="*/ 76 h 107"/>
                <a:gd name="T44" fmla="*/ 37 w 106"/>
                <a:gd name="T45" fmla="*/ 91 h 107"/>
                <a:gd name="T46" fmla="*/ 37 w 106"/>
                <a:gd name="T47" fmla="*/ 91 h 107"/>
                <a:gd name="T48" fmla="*/ 53 w 106"/>
                <a:gd name="T49" fmla="*/ 107 h 107"/>
                <a:gd name="T50" fmla="*/ 69 w 106"/>
                <a:gd name="T51" fmla="*/ 91 h 107"/>
                <a:gd name="T52" fmla="*/ 69 w 106"/>
                <a:gd name="T53" fmla="*/ 91 h 107"/>
                <a:gd name="T54" fmla="*/ 59 w 106"/>
                <a:gd name="T55" fmla="*/ 76 h 107"/>
                <a:gd name="T56" fmla="*/ 59 w 106"/>
                <a:gd name="T57" fmla="*/ 60 h 107"/>
                <a:gd name="T58" fmla="*/ 76 w 106"/>
                <a:gd name="T59" fmla="*/ 60 h 107"/>
                <a:gd name="T60" fmla="*/ 90 w 106"/>
                <a:gd name="T61" fmla="*/ 69 h 107"/>
                <a:gd name="T62" fmla="*/ 90 w 106"/>
                <a:gd name="T63" fmla="*/ 69 h 107"/>
                <a:gd name="T64" fmla="*/ 106 w 106"/>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7">
                  <a:moveTo>
                    <a:pt x="106" y="54"/>
                  </a:moveTo>
                  <a:cubicBezTo>
                    <a:pt x="106" y="45"/>
                    <a:pt x="99" y="38"/>
                    <a:pt x="90" y="38"/>
                  </a:cubicBezTo>
                  <a:cubicBezTo>
                    <a:pt x="90" y="38"/>
                    <a:pt x="90" y="38"/>
                    <a:pt x="90" y="38"/>
                  </a:cubicBezTo>
                  <a:cubicBezTo>
                    <a:pt x="84" y="38"/>
                    <a:pt x="78" y="42"/>
                    <a:pt x="76" y="48"/>
                  </a:cubicBezTo>
                  <a:cubicBezTo>
                    <a:pt x="59" y="48"/>
                    <a:pt x="59" y="48"/>
                    <a:pt x="59" y="48"/>
                  </a:cubicBezTo>
                  <a:cubicBezTo>
                    <a:pt x="59" y="31"/>
                    <a:pt x="59" y="31"/>
                    <a:pt x="59" y="31"/>
                  </a:cubicBezTo>
                  <a:cubicBezTo>
                    <a:pt x="65" y="28"/>
                    <a:pt x="69" y="23"/>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3"/>
                    <a:pt x="41" y="28"/>
                    <a:pt x="47" y="31"/>
                  </a:cubicBezTo>
                  <a:cubicBezTo>
                    <a:pt x="47" y="48"/>
                    <a:pt x="47" y="48"/>
                    <a:pt x="47" y="48"/>
                  </a:cubicBezTo>
                  <a:cubicBezTo>
                    <a:pt x="30" y="48"/>
                    <a:pt x="30" y="48"/>
                    <a:pt x="30" y="48"/>
                  </a:cubicBezTo>
                  <a:cubicBezTo>
                    <a:pt x="28" y="42"/>
                    <a:pt x="22" y="38"/>
                    <a:pt x="15" y="38"/>
                  </a:cubicBezTo>
                  <a:cubicBezTo>
                    <a:pt x="15" y="38"/>
                    <a:pt x="15" y="38"/>
                    <a:pt x="15" y="38"/>
                  </a:cubicBezTo>
                  <a:cubicBezTo>
                    <a:pt x="7" y="38"/>
                    <a:pt x="0" y="45"/>
                    <a:pt x="0" y="54"/>
                  </a:cubicBezTo>
                  <a:cubicBezTo>
                    <a:pt x="0" y="62"/>
                    <a:pt x="7" y="69"/>
                    <a:pt x="15" y="69"/>
                  </a:cubicBezTo>
                  <a:cubicBezTo>
                    <a:pt x="15" y="69"/>
                    <a:pt x="15" y="69"/>
                    <a:pt x="15" y="69"/>
                  </a:cubicBezTo>
                  <a:cubicBezTo>
                    <a:pt x="22" y="69"/>
                    <a:pt x="28" y="65"/>
                    <a:pt x="30" y="60"/>
                  </a:cubicBezTo>
                  <a:cubicBezTo>
                    <a:pt x="47" y="60"/>
                    <a:pt x="47" y="60"/>
                    <a:pt x="47" y="60"/>
                  </a:cubicBezTo>
                  <a:cubicBezTo>
                    <a:pt x="47" y="76"/>
                    <a:pt x="47" y="76"/>
                    <a:pt x="47" y="76"/>
                  </a:cubicBezTo>
                  <a:cubicBezTo>
                    <a:pt x="41" y="79"/>
                    <a:pt x="37" y="84"/>
                    <a:pt x="37" y="91"/>
                  </a:cubicBezTo>
                  <a:cubicBezTo>
                    <a:pt x="37" y="91"/>
                    <a:pt x="37" y="91"/>
                    <a:pt x="37" y="91"/>
                  </a:cubicBezTo>
                  <a:cubicBezTo>
                    <a:pt x="37" y="100"/>
                    <a:pt x="44" y="107"/>
                    <a:pt x="53" y="107"/>
                  </a:cubicBezTo>
                  <a:cubicBezTo>
                    <a:pt x="62" y="107"/>
                    <a:pt x="69" y="100"/>
                    <a:pt x="69" y="91"/>
                  </a:cubicBezTo>
                  <a:cubicBezTo>
                    <a:pt x="69" y="91"/>
                    <a:pt x="69" y="91"/>
                    <a:pt x="69" y="91"/>
                  </a:cubicBezTo>
                  <a:cubicBezTo>
                    <a:pt x="69" y="84"/>
                    <a:pt x="65" y="79"/>
                    <a:pt x="59" y="76"/>
                  </a:cubicBezTo>
                  <a:cubicBezTo>
                    <a:pt x="59" y="60"/>
                    <a:pt x="59" y="60"/>
                    <a:pt x="59" y="60"/>
                  </a:cubicBezTo>
                  <a:cubicBezTo>
                    <a:pt x="76" y="60"/>
                    <a:pt x="76" y="60"/>
                    <a:pt x="76" y="60"/>
                  </a:cubicBezTo>
                  <a:cubicBezTo>
                    <a:pt x="78" y="65"/>
                    <a:pt x="84" y="69"/>
                    <a:pt x="90" y="69"/>
                  </a:cubicBezTo>
                  <a:cubicBezTo>
                    <a:pt x="90" y="69"/>
                    <a:pt x="90" y="69"/>
                    <a:pt x="90" y="69"/>
                  </a:cubicBezTo>
                  <a:cubicBezTo>
                    <a:pt x="99" y="69"/>
                    <a:pt x="106" y="62"/>
                    <a:pt x="10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229"/>
            <p:cNvSpPr>
              <a:spLocks/>
            </p:cNvSpPr>
            <p:nvPr/>
          </p:nvSpPr>
          <p:spPr bwMode="auto">
            <a:xfrm>
              <a:off x="9467850" y="1397000"/>
              <a:ext cx="85725" cy="87313"/>
            </a:xfrm>
            <a:custGeom>
              <a:avLst/>
              <a:gdLst>
                <a:gd name="T0" fmla="*/ 107 w 107"/>
                <a:gd name="T1" fmla="*/ 54 h 107"/>
                <a:gd name="T2" fmla="*/ 91 w 107"/>
                <a:gd name="T3" fmla="*/ 38 h 107"/>
                <a:gd name="T4" fmla="*/ 91 w 107"/>
                <a:gd name="T5" fmla="*/ 38 h 107"/>
                <a:gd name="T6" fmla="*/ 76 w 107"/>
                <a:gd name="T7" fmla="*/ 48 h 107"/>
                <a:gd name="T8" fmla="*/ 60 w 107"/>
                <a:gd name="T9" fmla="*/ 48 h 107"/>
                <a:gd name="T10" fmla="*/ 60 w 107"/>
                <a:gd name="T11" fmla="*/ 31 h 107"/>
                <a:gd name="T12" fmla="*/ 70 w 107"/>
                <a:gd name="T13" fmla="*/ 16 h 107"/>
                <a:gd name="T14" fmla="*/ 70 w 107"/>
                <a:gd name="T15" fmla="*/ 16 h 107"/>
                <a:gd name="T16" fmla="*/ 54 w 107"/>
                <a:gd name="T17" fmla="*/ 0 h 107"/>
                <a:gd name="T18" fmla="*/ 38 w 107"/>
                <a:gd name="T19" fmla="*/ 16 h 107"/>
                <a:gd name="T20" fmla="*/ 38 w 107"/>
                <a:gd name="T21" fmla="*/ 16 h 107"/>
                <a:gd name="T22" fmla="*/ 48 w 107"/>
                <a:gd name="T23" fmla="*/ 31 h 107"/>
                <a:gd name="T24" fmla="*/ 48 w 107"/>
                <a:gd name="T25" fmla="*/ 48 h 107"/>
                <a:gd name="T26" fmla="*/ 31 w 107"/>
                <a:gd name="T27" fmla="*/ 48 h 107"/>
                <a:gd name="T28" fmla="*/ 16 w 107"/>
                <a:gd name="T29" fmla="*/ 38 h 107"/>
                <a:gd name="T30" fmla="*/ 16 w 107"/>
                <a:gd name="T31" fmla="*/ 38 h 107"/>
                <a:gd name="T32" fmla="*/ 0 w 107"/>
                <a:gd name="T33" fmla="*/ 54 h 107"/>
                <a:gd name="T34" fmla="*/ 16 w 107"/>
                <a:gd name="T35" fmla="*/ 69 h 107"/>
                <a:gd name="T36" fmla="*/ 16 w 107"/>
                <a:gd name="T37" fmla="*/ 69 h 107"/>
                <a:gd name="T38" fmla="*/ 31 w 107"/>
                <a:gd name="T39" fmla="*/ 60 h 107"/>
                <a:gd name="T40" fmla="*/ 48 w 107"/>
                <a:gd name="T41" fmla="*/ 60 h 107"/>
                <a:gd name="T42" fmla="*/ 48 w 107"/>
                <a:gd name="T43" fmla="*/ 76 h 107"/>
                <a:gd name="T44" fmla="*/ 38 w 107"/>
                <a:gd name="T45" fmla="*/ 91 h 107"/>
                <a:gd name="T46" fmla="*/ 38 w 107"/>
                <a:gd name="T47" fmla="*/ 91 h 107"/>
                <a:gd name="T48" fmla="*/ 54 w 107"/>
                <a:gd name="T49" fmla="*/ 107 h 107"/>
                <a:gd name="T50" fmla="*/ 70 w 107"/>
                <a:gd name="T51" fmla="*/ 91 h 107"/>
                <a:gd name="T52" fmla="*/ 70 w 107"/>
                <a:gd name="T53" fmla="*/ 91 h 107"/>
                <a:gd name="T54" fmla="*/ 60 w 107"/>
                <a:gd name="T55" fmla="*/ 76 h 107"/>
                <a:gd name="T56" fmla="*/ 60 w 107"/>
                <a:gd name="T57" fmla="*/ 60 h 107"/>
                <a:gd name="T58" fmla="*/ 76 w 107"/>
                <a:gd name="T59" fmla="*/ 60 h 107"/>
                <a:gd name="T60" fmla="*/ 91 w 107"/>
                <a:gd name="T61" fmla="*/ 69 h 107"/>
                <a:gd name="T62" fmla="*/ 91 w 107"/>
                <a:gd name="T63" fmla="*/ 69 h 107"/>
                <a:gd name="T64" fmla="*/ 107 w 107"/>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4"/>
                  </a:moveTo>
                  <a:cubicBezTo>
                    <a:pt x="107" y="45"/>
                    <a:pt x="100" y="38"/>
                    <a:pt x="91" y="38"/>
                  </a:cubicBezTo>
                  <a:cubicBezTo>
                    <a:pt x="91" y="38"/>
                    <a:pt x="91" y="38"/>
                    <a:pt x="91" y="38"/>
                  </a:cubicBezTo>
                  <a:cubicBezTo>
                    <a:pt x="85" y="38"/>
                    <a:pt x="79" y="42"/>
                    <a:pt x="76" y="48"/>
                  </a:cubicBezTo>
                  <a:cubicBezTo>
                    <a:pt x="60" y="48"/>
                    <a:pt x="60" y="48"/>
                    <a:pt x="60" y="48"/>
                  </a:cubicBezTo>
                  <a:cubicBezTo>
                    <a:pt x="60" y="31"/>
                    <a:pt x="60" y="31"/>
                    <a:pt x="60" y="31"/>
                  </a:cubicBezTo>
                  <a:cubicBezTo>
                    <a:pt x="66" y="28"/>
                    <a:pt x="70" y="23"/>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3"/>
                    <a:pt x="42" y="28"/>
                    <a:pt x="48" y="31"/>
                  </a:cubicBezTo>
                  <a:cubicBezTo>
                    <a:pt x="48" y="48"/>
                    <a:pt x="48" y="48"/>
                    <a:pt x="48" y="48"/>
                  </a:cubicBezTo>
                  <a:cubicBezTo>
                    <a:pt x="31" y="48"/>
                    <a:pt x="31" y="48"/>
                    <a:pt x="31" y="48"/>
                  </a:cubicBezTo>
                  <a:cubicBezTo>
                    <a:pt x="29" y="42"/>
                    <a:pt x="23" y="38"/>
                    <a:pt x="16" y="38"/>
                  </a:cubicBezTo>
                  <a:cubicBezTo>
                    <a:pt x="16" y="38"/>
                    <a:pt x="16" y="38"/>
                    <a:pt x="16" y="38"/>
                  </a:cubicBezTo>
                  <a:cubicBezTo>
                    <a:pt x="8" y="38"/>
                    <a:pt x="0" y="45"/>
                    <a:pt x="0" y="54"/>
                  </a:cubicBezTo>
                  <a:cubicBezTo>
                    <a:pt x="0" y="62"/>
                    <a:pt x="8" y="69"/>
                    <a:pt x="16" y="69"/>
                  </a:cubicBezTo>
                  <a:cubicBezTo>
                    <a:pt x="16" y="69"/>
                    <a:pt x="16" y="69"/>
                    <a:pt x="16" y="69"/>
                  </a:cubicBezTo>
                  <a:cubicBezTo>
                    <a:pt x="23" y="69"/>
                    <a:pt x="29" y="65"/>
                    <a:pt x="31" y="60"/>
                  </a:cubicBezTo>
                  <a:cubicBezTo>
                    <a:pt x="48" y="60"/>
                    <a:pt x="48" y="60"/>
                    <a:pt x="48" y="60"/>
                  </a:cubicBezTo>
                  <a:cubicBezTo>
                    <a:pt x="48" y="76"/>
                    <a:pt x="48" y="76"/>
                    <a:pt x="48" y="76"/>
                  </a:cubicBezTo>
                  <a:cubicBezTo>
                    <a:pt x="42" y="79"/>
                    <a:pt x="38" y="84"/>
                    <a:pt x="38" y="91"/>
                  </a:cubicBezTo>
                  <a:cubicBezTo>
                    <a:pt x="38" y="91"/>
                    <a:pt x="38" y="91"/>
                    <a:pt x="38" y="91"/>
                  </a:cubicBezTo>
                  <a:cubicBezTo>
                    <a:pt x="38" y="100"/>
                    <a:pt x="45" y="107"/>
                    <a:pt x="54" y="107"/>
                  </a:cubicBezTo>
                  <a:cubicBezTo>
                    <a:pt x="62" y="107"/>
                    <a:pt x="70" y="100"/>
                    <a:pt x="70" y="91"/>
                  </a:cubicBezTo>
                  <a:cubicBezTo>
                    <a:pt x="70" y="91"/>
                    <a:pt x="70" y="91"/>
                    <a:pt x="70" y="91"/>
                  </a:cubicBezTo>
                  <a:cubicBezTo>
                    <a:pt x="70" y="84"/>
                    <a:pt x="66" y="79"/>
                    <a:pt x="60" y="76"/>
                  </a:cubicBezTo>
                  <a:cubicBezTo>
                    <a:pt x="60" y="60"/>
                    <a:pt x="60" y="60"/>
                    <a:pt x="60" y="60"/>
                  </a:cubicBezTo>
                  <a:cubicBezTo>
                    <a:pt x="76" y="60"/>
                    <a:pt x="76" y="60"/>
                    <a:pt x="76" y="60"/>
                  </a:cubicBezTo>
                  <a:cubicBezTo>
                    <a:pt x="79" y="65"/>
                    <a:pt x="85" y="69"/>
                    <a:pt x="91" y="69"/>
                  </a:cubicBezTo>
                  <a:cubicBezTo>
                    <a:pt x="91" y="69"/>
                    <a:pt x="91" y="69"/>
                    <a:pt x="91" y="69"/>
                  </a:cubicBezTo>
                  <a:cubicBezTo>
                    <a:pt x="100" y="69"/>
                    <a:pt x="107" y="62"/>
                    <a:pt x="10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230"/>
            <p:cNvSpPr>
              <a:spLocks/>
            </p:cNvSpPr>
            <p:nvPr/>
          </p:nvSpPr>
          <p:spPr bwMode="auto">
            <a:xfrm>
              <a:off x="9636125" y="1397000"/>
              <a:ext cx="87313" cy="87313"/>
            </a:xfrm>
            <a:custGeom>
              <a:avLst/>
              <a:gdLst>
                <a:gd name="T0" fmla="*/ 107 w 107"/>
                <a:gd name="T1" fmla="*/ 54 h 107"/>
                <a:gd name="T2" fmla="*/ 91 w 107"/>
                <a:gd name="T3" fmla="*/ 38 h 107"/>
                <a:gd name="T4" fmla="*/ 91 w 107"/>
                <a:gd name="T5" fmla="*/ 38 h 107"/>
                <a:gd name="T6" fmla="*/ 76 w 107"/>
                <a:gd name="T7" fmla="*/ 48 h 107"/>
                <a:gd name="T8" fmla="*/ 60 w 107"/>
                <a:gd name="T9" fmla="*/ 48 h 107"/>
                <a:gd name="T10" fmla="*/ 60 w 107"/>
                <a:gd name="T11" fmla="*/ 31 h 107"/>
                <a:gd name="T12" fmla="*/ 69 w 107"/>
                <a:gd name="T13" fmla="*/ 16 h 107"/>
                <a:gd name="T14" fmla="*/ 69 w 107"/>
                <a:gd name="T15" fmla="*/ 16 h 107"/>
                <a:gd name="T16" fmla="*/ 54 w 107"/>
                <a:gd name="T17" fmla="*/ 0 h 107"/>
                <a:gd name="T18" fmla="*/ 38 w 107"/>
                <a:gd name="T19" fmla="*/ 16 h 107"/>
                <a:gd name="T20" fmla="*/ 38 w 107"/>
                <a:gd name="T21" fmla="*/ 16 h 107"/>
                <a:gd name="T22" fmla="*/ 47 w 107"/>
                <a:gd name="T23" fmla="*/ 31 h 107"/>
                <a:gd name="T24" fmla="*/ 47 w 107"/>
                <a:gd name="T25" fmla="*/ 48 h 107"/>
                <a:gd name="T26" fmla="*/ 31 w 107"/>
                <a:gd name="T27" fmla="*/ 48 h 107"/>
                <a:gd name="T28" fmla="*/ 16 w 107"/>
                <a:gd name="T29" fmla="*/ 38 h 107"/>
                <a:gd name="T30" fmla="*/ 16 w 107"/>
                <a:gd name="T31" fmla="*/ 38 h 107"/>
                <a:gd name="T32" fmla="*/ 0 w 107"/>
                <a:gd name="T33" fmla="*/ 54 h 107"/>
                <a:gd name="T34" fmla="*/ 16 w 107"/>
                <a:gd name="T35" fmla="*/ 69 h 107"/>
                <a:gd name="T36" fmla="*/ 16 w 107"/>
                <a:gd name="T37" fmla="*/ 69 h 107"/>
                <a:gd name="T38" fmla="*/ 31 w 107"/>
                <a:gd name="T39" fmla="*/ 60 h 107"/>
                <a:gd name="T40" fmla="*/ 47 w 107"/>
                <a:gd name="T41" fmla="*/ 60 h 107"/>
                <a:gd name="T42" fmla="*/ 47 w 107"/>
                <a:gd name="T43" fmla="*/ 76 h 107"/>
                <a:gd name="T44" fmla="*/ 38 w 107"/>
                <a:gd name="T45" fmla="*/ 91 h 107"/>
                <a:gd name="T46" fmla="*/ 38 w 107"/>
                <a:gd name="T47" fmla="*/ 91 h 107"/>
                <a:gd name="T48" fmla="*/ 54 w 107"/>
                <a:gd name="T49" fmla="*/ 107 h 107"/>
                <a:gd name="T50" fmla="*/ 69 w 107"/>
                <a:gd name="T51" fmla="*/ 91 h 107"/>
                <a:gd name="T52" fmla="*/ 69 w 107"/>
                <a:gd name="T53" fmla="*/ 91 h 107"/>
                <a:gd name="T54" fmla="*/ 60 w 107"/>
                <a:gd name="T55" fmla="*/ 76 h 107"/>
                <a:gd name="T56" fmla="*/ 60 w 107"/>
                <a:gd name="T57" fmla="*/ 60 h 107"/>
                <a:gd name="T58" fmla="*/ 76 w 107"/>
                <a:gd name="T59" fmla="*/ 60 h 107"/>
                <a:gd name="T60" fmla="*/ 91 w 107"/>
                <a:gd name="T61" fmla="*/ 69 h 107"/>
                <a:gd name="T62" fmla="*/ 91 w 107"/>
                <a:gd name="T63" fmla="*/ 69 h 107"/>
                <a:gd name="T64" fmla="*/ 107 w 107"/>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4"/>
                  </a:moveTo>
                  <a:cubicBezTo>
                    <a:pt x="107" y="45"/>
                    <a:pt x="100" y="38"/>
                    <a:pt x="91" y="38"/>
                  </a:cubicBezTo>
                  <a:cubicBezTo>
                    <a:pt x="91" y="38"/>
                    <a:pt x="91" y="38"/>
                    <a:pt x="91" y="38"/>
                  </a:cubicBezTo>
                  <a:cubicBezTo>
                    <a:pt x="84" y="38"/>
                    <a:pt x="79" y="42"/>
                    <a:pt x="76" y="48"/>
                  </a:cubicBezTo>
                  <a:cubicBezTo>
                    <a:pt x="60" y="48"/>
                    <a:pt x="60" y="48"/>
                    <a:pt x="60" y="48"/>
                  </a:cubicBezTo>
                  <a:cubicBezTo>
                    <a:pt x="60" y="31"/>
                    <a:pt x="60" y="31"/>
                    <a:pt x="60" y="31"/>
                  </a:cubicBezTo>
                  <a:cubicBezTo>
                    <a:pt x="65" y="28"/>
                    <a:pt x="69" y="23"/>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3"/>
                    <a:pt x="42" y="28"/>
                    <a:pt x="47" y="31"/>
                  </a:cubicBezTo>
                  <a:cubicBezTo>
                    <a:pt x="47" y="48"/>
                    <a:pt x="47" y="48"/>
                    <a:pt x="47" y="48"/>
                  </a:cubicBezTo>
                  <a:cubicBezTo>
                    <a:pt x="31" y="48"/>
                    <a:pt x="31" y="48"/>
                    <a:pt x="31" y="48"/>
                  </a:cubicBezTo>
                  <a:cubicBezTo>
                    <a:pt x="28" y="42"/>
                    <a:pt x="23" y="38"/>
                    <a:pt x="16" y="38"/>
                  </a:cubicBezTo>
                  <a:cubicBezTo>
                    <a:pt x="16" y="38"/>
                    <a:pt x="16" y="38"/>
                    <a:pt x="16" y="38"/>
                  </a:cubicBezTo>
                  <a:cubicBezTo>
                    <a:pt x="7" y="38"/>
                    <a:pt x="0" y="45"/>
                    <a:pt x="0" y="54"/>
                  </a:cubicBezTo>
                  <a:cubicBezTo>
                    <a:pt x="0" y="62"/>
                    <a:pt x="7" y="69"/>
                    <a:pt x="16" y="69"/>
                  </a:cubicBezTo>
                  <a:cubicBezTo>
                    <a:pt x="16" y="69"/>
                    <a:pt x="16" y="69"/>
                    <a:pt x="16" y="69"/>
                  </a:cubicBezTo>
                  <a:cubicBezTo>
                    <a:pt x="23" y="69"/>
                    <a:pt x="28" y="65"/>
                    <a:pt x="31" y="60"/>
                  </a:cubicBezTo>
                  <a:cubicBezTo>
                    <a:pt x="47" y="60"/>
                    <a:pt x="47" y="60"/>
                    <a:pt x="47" y="60"/>
                  </a:cubicBezTo>
                  <a:cubicBezTo>
                    <a:pt x="47" y="76"/>
                    <a:pt x="47" y="76"/>
                    <a:pt x="47" y="76"/>
                  </a:cubicBezTo>
                  <a:cubicBezTo>
                    <a:pt x="42" y="79"/>
                    <a:pt x="38" y="84"/>
                    <a:pt x="38" y="91"/>
                  </a:cubicBezTo>
                  <a:cubicBezTo>
                    <a:pt x="38" y="91"/>
                    <a:pt x="38" y="91"/>
                    <a:pt x="38" y="91"/>
                  </a:cubicBezTo>
                  <a:cubicBezTo>
                    <a:pt x="38" y="100"/>
                    <a:pt x="45" y="107"/>
                    <a:pt x="54" y="107"/>
                  </a:cubicBezTo>
                  <a:cubicBezTo>
                    <a:pt x="62" y="107"/>
                    <a:pt x="69" y="100"/>
                    <a:pt x="69" y="91"/>
                  </a:cubicBezTo>
                  <a:cubicBezTo>
                    <a:pt x="69" y="91"/>
                    <a:pt x="69" y="91"/>
                    <a:pt x="69" y="91"/>
                  </a:cubicBezTo>
                  <a:cubicBezTo>
                    <a:pt x="69" y="84"/>
                    <a:pt x="65" y="79"/>
                    <a:pt x="60" y="76"/>
                  </a:cubicBezTo>
                  <a:cubicBezTo>
                    <a:pt x="60" y="60"/>
                    <a:pt x="60" y="60"/>
                    <a:pt x="60" y="60"/>
                  </a:cubicBezTo>
                  <a:cubicBezTo>
                    <a:pt x="76" y="60"/>
                    <a:pt x="76" y="60"/>
                    <a:pt x="76" y="60"/>
                  </a:cubicBezTo>
                  <a:cubicBezTo>
                    <a:pt x="79" y="65"/>
                    <a:pt x="84" y="69"/>
                    <a:pt x="91" y="69"/>
                  </a:cubicBezTo>
                  <a:cubicBezTo>
                    <a:pt x="91" y="69"/>
                    <a:pt x="91" y="69"/>
                    <a:pt x="91" y="69"/>
                  </a:cubicBezTo>
                  <a:cubicBezTo>
                    <a:pt x="100" y="69"/>
                    <a:pt x="107" y="62"/>
                    <a:pt x="10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231"/>
            <p:cNvSpPr>
              <a:spLocks/>
            </p:cNvSpPr>
            <p:nvPr/>
          </p:nvSpPr>
          <p:spPr bwMode="auto">
            <a:xfrm>
              <a:off x="9804400" y="1397000"/>
              <a:ext cx="87313" cy="87313"/>
            </a:xfrm>
            <a:custGeom>
              <a:avLst/>
              <a:gdLst>
                <a:gd name="T0" fmla="*/ 107 w 107"/>
                <a:gd name="T1" fmla="*/ 54 h 107"/>
                <a:gd name="T2" fmla="*/ 91 w 107"/>
                <a:gd name="T3" fmla="*/ 38 h 107"/>
                <a:gd name="T4" fmla="*/ 91 w 107"/>
                <a:gd name="T5" fmla="*/ 38 h 107"/>
                <a:gd name="T6" fmla="*/ 76 w 107"/>
                <a:gd name="T7" fmla="*/ 48 h 107"/>
                <a:gd name="T8" fmla="*/ 59 w 107"/>
                <a:gd name="T9" fmla="*/ 48 h 107"/>
                <a:gd name="T10" fmla="*/ 59 w 107"/>
                <a:gd name="T11" fmla="*/ 31 h 107"/>
                <a:gd name="T12" fmla="*/ 69 w 107"/>
                <a:gd name="T13" fmla="*/ 16 h 107"/>
                <a:gd name="T14" fmla="*/ 69 w 107"/>
                <a:gd name="T15" fmla="*/ 16 h 107"/>
                <a:gd name="T16" fmla="*/ 53 w 107"/>
                <a:gd name="T17" fmla="*/ 0 h 107"/>
                <a:gd name="T18" fmla="*/ 38 w 107"/>
                <a:gd name="T19" fmla="*/ 16 h 107"/>
                <a:gd name="T20" fmla="*/ 38 w 107"/>
                <a:gd name="T21" fmla="*/ 16 h 107"/>
                <a:gd name="T22" fmla="*/ 47 w 107"/>
                <a:gd name="T23" fmla="*/ 31 h 107"/>
                <a:gd name="T24" fmla="*/ 47 w 107"/>
                <a:gd name="T25" fmla="*/ 48 h 107"/>
                <a:gd name="T26" fmla="*/ 31 w 107"/>
                <a:gd name="T27" fmla="*/ 48 h 107"/>
                <a:gd name="T28" fmla="*/ 16 w 107"/>
                <a:gd name="T29" fmla="*/ 38 h 107"/>
                <a:gd name="T30" fmla="*/ 16 w 107"/>
                <a:gd name="T31" fmla="*/ 38 h 107"/>
                <a:gd name="T32" fmla="*/ 0 w 107"/>
                <a:gd name="T33" fmla="*/ 54 h 107"/>
                <a:gd name="T34" fmla="*/ 16 w 107"/>
                <a:gd name="T35" fmla="*/ 69 h 107"/>
                <a:gd name="T36" fmla="*/ 16 w 107"/>
                <a:gd name="T37" fmla="*/ 69 h 107"/>
                <a:gd name="T38" fmla="*/ 31 w 107"/>
                <a:gd name="T39" fmla="*/ 60 h 107"/>
                <a:gd name="T40" fmla="*/ 47 w 107"/>
                <a:gd name="T41" fmla="*/ 60 h 107"/>
                <a:gd name="T42" fmla="*/ 47 w 107"/>
                <a:gd name="T43" fmla="*/ 76 h 107"/>
                <a:gd name="T44" fmla="*/ 38 w 107"/>
                <a:gd name="T45" fmla="*/ 91 h 107"/>
                <a:gd name="T46" fmla="*/ 38 w 107"/>
                <a:gd name="T47" fmla="*/ 91 h 107"/>
                <a:gd name="T48" fmla="*/ 53 w 107"/>
                <a:gd name="T49" fmla="*/ 107 h 107"/>
                <a:gd name="T50" fmla="*/ 69 w 107"/>
                <a:gd name="T51" fmla="*/ 91 h 107"/>
                <a:gd name="T52" fmla="*/ 69 w 107"/>
                <a:gd name="T53" fmla="*/ 91 h 107"/>
                <a:gd name="T54" fmla="*/ 59 w 107"/>
                <a:gd name="T55" fmla="*/ 76 h 107"/>
                <a:gd name="T56" fmla="*/ 59 w 107"/>
                <a:gd name="T57" fmla="*/ 60 h 107"/>
                <a:gd name="T58" fmla="*/ 76 w 107"/>
                <a:gd name="T59" fmla="*/ 60 h 107"/>
                <a:gd name="T60" fmla="*/ 91 w 107"/>
                <a:gd name="T61" fmla="*/ 69 h 107"/>
                <a:gd name="T62" fmla="*/ 91 w 107"/>
                <a:gd name="T63" fmla="*/ 69 h 107"/>
                <a:gd name="T64" fmla="*/ 107 w 107"/>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4"/>
                  </a:moveTo>
                  <a:cubicBezTo>
                    <a:pt x="107" y="45"/>
                    <a:pt x="99" y="38"/>
                    <a:pt x="91" y="38"/>
                  </a:cubicBezTo>
                  <a:cubicBezTo>
                    <a:pt x="91" y="38"/>
                    <a:pt x="91" y="38"/>
                    <a:pt x="91" y="38"/>
                  </a:cubicBezTo>
                  <a:cubicBezTo>
                    <a:pt x="84" y="38"/>
                    <a:pt x="79" y="42"/>
                    <a:pt x="76" y="48"/>
                  </a:cubicBezTo>
                  <a:cubicBezTo>
                    <a:pt x="59" y="48"/>
                    <a:pt x="59" y="48"/>
                    <a:pt x="59" y="48"/>
                  </a:cubicBezTo>
                  <a:cubicBezTo>
                    <a:pt x="59" y="31"/>
                    <a:pt x="59" y="31"/>
                    <a:pt x="59" y="31"/>
                  </a:cubicBezTo>
                  <a:cubicBezTo>
                    <a:pt x="65" y="28"/>
                    <a:pt x="69" y="23"/>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3"/>
                    <a:pt x="42" y="28"/>
                    <a:pt x="47" y="31"/>
                  </a:cubicBezTo>
                  <a:cubicBezTo>
                    <a:pt x="47" y="48"/>
                    <a:pt x="47" y="48"/>
                    <a:pt x="47" y="48"/>
                  </a:cubicBezTo>
                  <a:cubicBezTo>
                    <a:pt x="31" y="48"/>
                    <a:pt x="31" y="48"/>
                    <a:pt x="31" y="48"/>
                  </a:cubicBezTo>
                  <a:cubicBezTo>
                    <a:pt x="28" y="42"/>
                    <a:pt x="23" y="38"/>
                    <a:pt x="16" y="38"/>
                  </a:cubicBezTo>
                  <a:cubicBezTo>
                    <a:pt x="16" y="38"/>
                    <a:pt x="16" y="38"/>
                    <a:pt x="16" y="38"/>
                  </a:cubicBezTo>
                  <a:cubicBezTo>
                    <a:pt x="7" y="38"/>
                    <a:pt x="0" y="45"/>
                    <a:pt x="0" y="54"/>
                  </a:cubicBezTo>
                  <a:cubicBezTo>
                    <a:pt x="0" y="62"/>
                    <a:pt x="7" y="69"/>
                    <a:pt x="16" y="69"/>
                  </a:cubicBezTo>
                  <a:cubicBezTo>
                    <a:pt x="16" y="69"/>
                    <a:pt x="16" y="69"/>
                    <a:pt x="16" y="69"/>
                  </a:cubicBezTo>
                  <a:cubicBezTo>
                    <a:pt x="23" y="69"/>
                    <a:pt x="28" y="65"/>
                    <a:pt x="31" y="60"/>
                  </a:cubicBezTo>
                  <a:cubicBezTo>
                    <a:pt x="47" y="60"/>
                    <a:pt x="47" y="60"/>
                    <a:pt x="47" y="60"/>
                  </a:cubicBezTo>
                  <a:cubicBezTo>
                    <a:pt x="47" y="76"/>
                    <a:pt x="47" y="76"/>
                    <a:pt x="47" y="76"/>
                  </a:cubicBezTo>
                  <a:cubicBezTo>
                    <a:pt x="42" y="79"/>
                    <a:pt x="38" y="84"/>
                    <a:pt x="38" y="91"/>
                  </a:cubicBezTo>
                  <a:cubicBezTo>
                    <a:pt x="38" y="91"/>
                    <a:pt x="38" y="91"/>
                    <a:pt x="38" y="91"/>
                  </a:cubicBezTo>
                  <a:cubicBezTo>
                    <a:pt x="38" y="100"/>
                    <a:pt x="45" y="107"/>
                    <a:pt x="53" y="107"/>
                  </a:cubicBezTo>
                  <a:cubicBezTo>
                    <a:pt x="62" y="107"/>
                    <a:pt x="69" y="100"/>
                    <a:pt x="69" y="91"/>
                  </a:cubicBezTo>
                  <a:cubicBezTo>
                    <a:pt x="69" y="91"/>
                    <a:pt x="69" y="91"/>
                    <a:pt x="69" y="91"/>
                  </a:cubicBezTo>
                  <a:cubicBezTo>
                    <a:pt x="69" y="84"/>
                    <a:pt x="65" y="79"/>
                    <a:pt x="59" y="76"/>
                  </a:cubicBezTo>
                  <a:cubicBezTo>
                    <a:pt x="59" y="60"/>
                    <a:pt x="59" y="60"/>
                    <a:pt x="59" y="60"/>
                  </a:cubicBezTo>
                  <a:cubicBezTo>
                    <a:pt x="76" y="60"/>
                    <a:pt x="76" y="60"/>
                    <a:pt x="76" y="60"/>
                  </a:cubicBezTo>
                  <a:cubicBezTo>
                    <a:pt x="79" y="65"/>
                    <a:pt x="84" y="69"/>
                    <a:pt x="91" y="69"/>
                  </a:cubicBezTo>
                  <a:cubicBezTo>
                    <a:pt x="91" y="69"/>
                    <a:pt x="91" y="69"/>
                    <a:pt x="91" y="69"/>
                  </a:cubicBezTo>
                  <a:cubicBezTo>
                    <a:pt x="99" y="69"/>
                    <a:pt x="107" y="62"/>
                    <a:pt x="10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Freeform 232"/>
            <p:cNvSpPr>
              <a:spLocks/>
            </p:cNvSpPr>
            <p:nvPr/>
          </p:nvSpPr>
          <p:spPr bwMode="auto">
            <a:xfrm>
              <a:off x="9299575" y="1566863"/>
              <a:ext cx="85725" cy="85725"/>
            </a:xfrm>
            <a:custGeom>
              <a:avLst/>
              <a:gdLst>
                <a:gd name="T0" fmla="*/ 106 w 106"/>
                <a:gd name="T1" fmla="*/ 53 h 107"/>
                <a:gd name="T2" fmla="*/ 90 w 106"/>
                <a:gd name="T3" fmla="*/ 38 h 107"/>
                <a:gd name="T4" fmla="*/ 90 w 106"/>
                <a:gd name="T5" fmla="*/ 38 h 107"/>
                <a:gd name="T6" fmla="*/ 76 w 106"/>
                <a:gd name="T7" fmla="*/ 47 h 107"/>
                <a:gd name="T8" fmla="*/ 59 w 106"/>
                <a:gd name="T9" fmla="*/ 47 h 107"/>
                <a:gd name="T10" fmla="*/ 59 w 106"/>
                <a:gd name="T11" fmla="*/ 31 h 107"/>
                <a:gd name="T12" fmla="*/ 69 w 106"/>
                <a:gd name="T13" fmla="*/ 16 h 107"/>
                <a:gd name="T14" fmla="*/ 69 w 106"/>
                <a:gd name="T15" fmla="*/ 16 h 107"/>
                <a:gd name="T16" fmla="*/ 53 w 106"/>
                <a:gd name="T17" fmla="*/ 0 h 107"/>
                <a:gd name="T18" fmla="*/ 37 w 106"/>
                <a:gd name="T19" fmla="*/ 16 h 107"/>
                <a:gd name="T20" fmla="*/ 37 w 106"/>
                <a:gd name="T21" fmla="*/ 16 h 107"/>
                <a:gd name="T22" fmla="*/ 47 w 106"/>
                <a:gd name="T23" fmla="*/ 31 h 107"/>
                <a:gd name="T24" fmla="*/ 47 w 106"/>
                <a:gd name="T25" fmla="*/ 47 h 107"/>
                <a:gd name="T26" fmla="*/ 30 w 106"/>
                <a:gd name="T27" fmla="*/ 47 h 107"/>
                <a:gd name="T28" fmla="*/ 15 w 106"/>
                <a:gd name="T29" fmla="*/ 38 h 107"/>
                <a:gd name="T30" fmla="*/ 15 w 106"/>
                <a:gd name="T31" fmla="*/ 38 h 107"/>
                <a:gd name="T32" fmla="*/ 0 w 106"/>
                <a:gd name="T33" fmla="*/ 53 h 107"/>
                <a:gd name="T34" fmla="*/ 15 w 106"/>
                <a:gd name="T35" fmla="*/ 69 h 107"/>
                <a:gd name="T36" fmla="*/ 15 w 106"/>
                <a:gd name="T37" fmla="*/ 69 h 107"/>
                <a:gd name="T38" fmla="*/ 30 w 106"/>
                <a:gd name="T39" fmla="*/ 59 h 107"/>
                <a:gd name="T40" fmla="*/ 47 w 106"/>
                <a:gd name="T41" fmla="*/ 59 h 107"/>
                <a:gd name="T42" fmla="*/ 47 w 106"/>
                <a:gd name="T43" fmla="*/ 76 h 107"/>
                <a:gd name="T44" fmla="*/ 37 w 106"/>
                <a:gd name="T45" fmla="*/ 91 h 107"/>
                <a:gd name="T46" fmla="*/ 37 w 106"/>
                <a:gd name="T47" fmla="*/ 91 h 107"/>
                <a:gd name="T48" fmla="*/ 53 w 106"/>
                <a:gd name="T49" fmla="*/ 107 h 107"/>
                <a:gd name="T50" fmla="*/ 69 w 106"/>
                <a:gd name="T51" fmla="*/ 91 h 107"/>
                <a:gd name="T52" fmla="*/ 69 w 106"/>
                <a:gd name="T53" fmla="*/ 91 h 107"/>
                <a:gd name="T54" fmla="*/ 59 w 106"/>
                <a:gd name="T55" fmla="*/ 76 h 107"/>
                <a:gd name="T56" fmla="*/ 59 w 106"/>
                <a:gd name="T57" fmla="*/ 59 h 107"/>
                <a:gd name="T58" fmla="*/ 76 w 106"/>
                <a:gd name="T59" fmla="*/ 59 h 107"/>
                <a:gd name="T60" fmla="*/ 90 w 106"/>
                <a:gd name="T61" fmla="*/ 69 h 107"/>
                <a:gd name="T62" fmla="*/ 90 w 106"/>
                <a:gd name="T63" fmla="*/ 69 h 107"/>
                <a:gd name="T64" fmla="*/ 106 w 106"/>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7">
                  <a:moveTo>
                    <a:pt x="106" y="53"/>
                  </a:moveTo>
                  <a:cubicBezTo>
                    <a:pt x="106" y="45"/>
                    <a:pt x="99" y="38"/>
                    <a:pt x="90" y="38"/>
                  </a:cubicBezTo>
                  <a:cubicBezTo>
                    <a:pt x="90" y="38"/>
                    <a:pt x="90" y="38"/>
                    <a:pt x="90" y="38"/>
                  </a:cubicBezTo>
                  <a:cubicBezTo>
                    <a:pt x="84" y="38"/>
                    <a:pt x="78" y="42"/>
                    <a:pt x="76" y="47"/>
                  </a:cubicBezTo>
                  <a:cubicBezTo>
                    <a:pt x="59" y="47"/>
                    <a:pt x="59" y="47"/>
                    <a:pt x="59" y="47"/>
                  </a:cubicBezTo>
                  <a:cubicBezTo>
                    <a:pt x="59" y="31"/>
                    <a:pt x="59" y="31"/>
                    <a:pt x="59" y="31"/>
                  </a:cubicBezTo>
                  <a:cubicBezTo>
                    <a:pt x="65" y="28"/>
                    <a:pt x="69" y="23"/>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3"/>
                    <a:pt x="41" y="28"/>
                    <a:pt x="47" y="31"/>
                  </a:cubicBezTo>
                  <a:cubicBezTo>
                    <a:pt x="47" y="47"/>
                    <a:pt x="47" y="47"/>
                    <a:pt x="47" y="47"/>
                  </a:cubicBezTo>
                  <a:cubicBezTo>
                    <a:pt x="30" y="47"/>
                    <a:pt x="30" y="47"/>
                    <a:pt x="30" y="47"/>
                  </a:cubicBezTo>
                  <a:cubicBezTo>
                    <a:pt x="28" y="42"/>
                    <a:pt x="22" y="38"/>
                    <a:pt x="15" y="38"/>
                  </a:cubicBezTo>
                  <a:cubicBezTo>
                    <a:pt x="15" y="38"/>
                    <a:pt x="15" y="38"/>
                    <a:pt x="15" y="38"/>
                  </a:cubicBezTo>
                  <a:cubicBezTo>
                    <a:pt x="7" y="38"/>
                    <a:pt x="0" y="45"/>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9"/>
                    <a:pt x="37" y="84"/>
                    <a:pt x="37" y="91"/>
                  </a:cubicBezTo>
                  <a:cubicBezTo>
                    <a:pt x="37" y="91"/>
                    <a:pt x="37" y="91"/>
                    <a:pt x="37" y="91"/>
                  </a:cubicBezTo>
                  <a:cubicBezTo>
                    <a:pt x="37" y="100"/>
                    <a:pt x="44" y="107"/>
                    <a:pt x="53" y="107"/>
                  </a:cubicBezTo>
                  <a:cubicBezTo>
                    <a:pt x="62" y="107"/>
                    <a:pt x="69" y="100"/>
                    <a:pt x="69" y="91"/>
                  </a:cubicBezTo>
                  <a:cubicBezTo>
                    <a:pt x="69" y="91"/>
                    <a:pt x="69" y="91"/>
                    <a:pt x="69" y="91"/>
                  </a:cubicBezTo>
                  <a:cubicBezTo>
                    <a:pt x="69" y="84"/>
                    <a:pt x="65" y="79"/>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 name="Freeform 233"/>
            <p:cNvSpPr>
              <a:spLocks/>
            </p:cNvSpPr>
            <p:nvPr/>
          </p:nvSpPr>
          <p:spPr bwMode="auto">
            <a:xfrm>
              <a:off x="9467850" y="1566863"/>
              <a:ext cx="85725" cy="85725"/>
            </a:xfrm>
            <a:custGeom>
              <a:avLst/>
              <a:gdLst>
                <a:gd name="T0" fmla="*/ 107 w 107"/>
                <a:gd name="T1" fmla="*/ 53 h 107"/>
                <a:gd name="T2" fmla="*/ 91 w 107"/>
                <a:gd name="T3" fmla="*/ 38 h 107"/>
                <a:gd name="T4" fmla="*/ 91 w 107"/>
                <a:gd name="T5" fmla="*/ 38 h 107"/>
                <a:gd name="T6" fmla="*/ 76 w 107"/>
                <a:gd name="T7" fmla="*/ 47 h 107"/>
                <a:gd name="T8" fmla="*/ 60 w 107"/>
                <a:gd name="T9" fmla="*/ 47 h 107"/>
                <a:gd name="T10" fmla="*/ 60 w 107"/>
                <a:gd name="T11" fmla="*/ 31 h 107"/>
                <a:gd name="T12" fmla="*/ 70 w 107"/>
                <a:gd name="T13" fmla="*/ 16 h 107"/>
                <a:gd name="T14" fmla="*/ 70 w 107"/>
                <a:gd name="T15" fmla="*/ 16 h 107"/>
                <a:gd name="T16" fmla="*/ 54 w 107"/>
                <a:gd name="T17" fmla="*/ 0 h 107"/>
                <a:gd name="T18" fmla="*/ 38 w 107"/>
                <a:gd name="T19" fmla="*/ 16 h 107"/>
                <a:gd name="T20" fmla="*/ 38 w 107"/>
                <a:gd name="T21" fmla="*/ 16 h 107"/>
                <a:gd name="T22" fmla="*/ 48 w 107"/>
                <a:gd name="T23" fmla="*/ 31 h 107"/>
                <a:gd name="T24" fmla="*/ 48 w 107"/>
                <a:gd name="T25" fmla="*/ 47 h 107"/>
                <a:gd name="T26" fmla="*/ 31 w 107"/>
                <a:gd name="T27" fmla="*/ 47 h 107"/>
                <a:gd name="T28" fmla="*/ 16 w 107"/>
                <a:gd name="T29" fmla="*/ 38 h 107"/>
                <a:gd name="T30" fmla="*/ 16 w 107"/>
                <a:gd name="T31" fmla="*/ 38 h 107"/>
                <a:gd name="T32" fmla="*/ 0 w 107"/>
                <a:gd name="T33" fmla="*/ 53 h 107"/>
                <a:gd name="T34" fmla="*/ 16 w 107"/>
                <a:gd name="T35" fmla="*/ 69 h 107"/>
                <a:gd name="T36" fmla="*/ 16 w 107"/>
                <a:gd name="T37" fmla="*/ 69 h 107"/>
                <a:gd name="T38" fmla="*/ 31 w 107"/>
                <a:gd name="T39" fmla="*/ 59 h 107"/>
                <a:gd name="T40" fmla="*/ 48 w 107"/>
                <a:gd name="T41" fmla="*/ 59 h 107"/>
                <a:gd name="T42" fmla="*/ 48 w 107"/>
                <a:gd name="T43" fmla="*/ 76 h 107"/>
                <a:gd name="T44" fmla="*/ 38 w 107"/>
                <a:gd name="T45" fmla="*/ 91 h 107"/>
                <a:gd name="T46" fmla="*/ 38 w 107"/>
                <a:gd name="T47" fmla="*/ 91 h 107"/>
                <a:gd name="T48" fmla="*/ 54 w 107"/>
                <a:gd name="T49" fmla="*/ 107 h 107"/>
                <a:gd name="T50" fmla="*/ 70 w 107"/>
                <a:gd name="T51" fmla="*/ 91 h 107"/>
                <a:gd name="T52" fmla="*/ 70 w 107"/>
                <a:gd name="T53" fmla="*/ 91 h 107"/>
                <a:gd name="T54" fmla="*/ 60 w 107"/>
                <a:gd name="T55" fmla="*/ 76 h 107"/>
                <a:gd name="T56" fmla="*/ 60 w 107"/>
                <a:gd name="T57" fmla="*/ 59 h 107"/>
                <a:gd name="T58" fmla="*/ 76 w 107"/>
                <a:gd name="T59" fmla="*/ 59 h 107"/>
                <a:gd name="T60" fmla="*/ 91 w 107"/>
                <a:gd name="T61" fmla="*/ 69 h 107"/>
                <a:gd name="T62" fmla="*/ 91 w 107"/>
                <a:gd name="T63" fmla="*/ 69 h 107"/>
                <a:gd name="T64" fmla="*/ 107 w 107"/>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3"/>
                  </a:moveTo>
                  <a:cubicBezTo>
                    <a:pt x="107" y="45"/>
                    <a:pt x="100" y="38"/>
                    <a:pt x="91" y="38"/>
                  </a:cubicBezTo>
                  <a:cubicBezTo>
                    <a:pt x="91" y="38"/>
                    <a:pt x="91" y="38"/>
                    <a:pt x="91" y="38"/>
                  </a:cubicBezTo>
                  <a:cubicBezTo>
                    <a:pt x="85" y="38"/>
                    <a:pt x="79" y="42"/>
                    <a:pt x="76" y="47"/>
                  </a:cubicBezTo>
                  <a:cubicBezTo>
                    <a:pt x="60" y="47"/>
                    <a:pt x="60" y="47"/>
                    <a:pt x="60" y="47"/>
                  </a:cubicBezTo>
                  <a:cubicBezTo>
                    <a:pt x="60" y="31"/>
                    <a:pt x="60" y="31"/>
                    <a:pt x="60" y="31"/>
                  </a:cubicBezTo>
                  <a:cubicBezTo>
                    <a:pt x="66" y="28"/>
                    <a:pt x="70" y="23"/>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3"/>
                    <a:pt x="42" y="28"/>
                    <a:pt x="48" y="31"/>
                  </a:cubicBezTo>
                  <a:cubicBezTo>
                    <a:pt x="48" y="47"/>
                    <a:pt x="48" y="47"/>
                    <a:pt x="48" y="47"/>
                  </a:cubicBezTo>
                  <a:cubicBezTo>
                    <a:pt x="31" y="47"/>
                    <a:pt x="31" y="47"/>
                    <a:pt x="31" y="47"/>
                  </a:cubicBezTo>
                  <a:cubicBezTo>
                    <a:pt x="29" y="42"/>
                    <a:pt x="23" y="38"/>
                    <a:pt x="16" y="38"/>
                  </a:cubicBezTo>
                  <a:cubicBezTo>
                    <a:pt x="16" y="38"/>
                    <a:pt x="16" y="38"/>
                    <a:pt x="16" y="38"/>
                  </a:cubicBezTo>
                  <a:cubicBezTo>
                    <a:pt x="8" y="38"/>
                    <a:pt x="0" y="45"/>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9"/>
                    <a:pt x="38" y="84"/>
                    <a:pt x="38" y="91"/>
                  </a:cubicBezTo>
                  <a:cubicBezTo>
                    <a:pt x="38" y="91"/>
                    <a:pt x="38" y="91"/>
                    <a:pt x="38" y="91"/>
                  </a:cubicBezTo>
                  <a:cubicBezTo>
                    <a:pt x="38" y="100"/>
                    <a:pt x="45" y="107"/>
                    <a:pt x="54" y="107"/>
                  </a:cubicBezTo>
                  <a:cubicBezTo>
                    <a:pt x="62" y="107"/>
                    <a:pt x="70" y="100"/>
                    <a:pt x="70" y="91"/>
                  </a:cubicBezTo>
                  <a:cubicBezTo>
                    <a:pt x="70" y="91"/>
                    <a:pt x="70" y="91"/>
                    <a:pt x="70" y="91"/>
                  </a:cubicBezTo>
                  <a:cubicBezTo>
                    <a:pt x="70" y="84"/>
                    <a:pt x="66" y="79"/>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Freeform 234"/>
            <p:cNvSpPr>
              <a:spLocks/>
            </p:cNvSpPr>
            <p:nvPr/>
          </p:nvSpPr>
          <p:spPr bwMode="auto">
            <a:xfrm>
              <a:off x="9636125" y="1566863"/>
              <a:ext cx="87313" cy="85725"/>
            </a:xfrm>
            <a:custGeom>
              <a:avLst/>
              <a:gdLst>
                <a:gd name="T0" fmla="*/ 107 w 107"/>
                <a:gd name="T1" fmla="*/ 53 h 107"/>
                <a:gd name="T2" fmla="*/ 91 w 107"/>
                <a:gd name="T3" fmla="*/ 38 h 107"/>
                <a:gd name="T4" fmla="*/ 91 w 107"/>
                <a:gd name="T5" fmla="*/ 38 h 107"/>
                <a:gd name="T6" fmla="*/ 76 w 107"/>
                <a:gd name="T7" fmla="*/ 47 h 107"/>
                <a:gd name="T8" fmla="*/ 60 w 107"/>
                <a:gd name="T9" fmla="*/ 47 h 107"/>
                <a:gd name="T10" fmla="*/ 60 w 107"/>
                <a:gd name="T11" fmla="*/ 31 h 107"/>
                <a:gd name="T12" fmla="*/ 69 w 107"/>
                <a:gd name="T13" fmla="*/ 16 h 107"/>
                <a:gd name="T14" fmla="*/ 69 w 107"/>
                <a:gd name="T15" fmla="*/ 16 h 107"/>
                <a:gd name="T16" fmla="*/ 54 w 107"/>
                <a:gd name="T17" fmla="*/ 0 h 107"/>
                <a:gd name="T18" fmla="*/ 38 w 107"/>
                <a:gd name="T19" fmla="*/ 16 h 107"/>
                <a:gd name="T20" fmla="*/ 38 w 107"/>
                <a:gd name="T21" fmla="*/ 16 h 107"/>
                <a:gd name="T22" fmla="*/ 47 w 107"/>
                <a:gd name="T23" fmla="*/ 31 h 107"/>
                <a:gd name="T24" fmla="*/ 47 w 107"/>
                <a:gd name="T25" fmla="*/ 47 h 107"/>
                <a:gd name="T26" fmla="*/ 31 w 107"/>
                <a:gd name="T27" fmla="*/ 47 h 107"/>
                <a:gd name="T28" fmla="*/ 16 w 107"/>
                <a:gd name="T29" fmla="*/ 38 h 107"/>
                <a:gd name="T30" fmla="*/ 16 w 107"/>
                <a:gd name="T31" fmla="*/ 38 h 107"/>
                <a:gd name="T32" fmla="*/ 0 w 107"/>
                <a:gd name="T33" fmla="*/ 53 h 107"/>
                <a:gd name="T34" fmla="*/ 16 w 107"/>
                <a:gd name="T35" fmla="*/ 69 h 107"/>
                <a:gd name="T36" fmla="*/ 16 w 107"/>
                <a:gd name="T37" fmla="*/ 69 h 107"/>
                <a:gd name="T38" fmla="*/ 31 w 107"/>
                <a:gd name="T39" fmla="*/ 59 h 107"/>
                <a:gd name="T40" fmla="*/ 47 w 107"/>
                <a:gd name="T41" fmla="*/ 59 h 107"/>
                <a:gd name="T42" fmla="*/ 47 w 107"/>
                <a:gd name="T43" fmla="*/ 76 h 107"/>
                <a:gd name="T44" fmla="*/ 38 w 107"/>
                <a:gd name="T45" fmla="*/ 91 h 107"/>
                <a:gd name="T46" fmla="*/ 38 w 107"/>
                <a:gd name="T47" fmla="*/ 91 h 107"/>
                <a:gd name="T48" fmla="*/ 54 w 107"/>
                <a:gd name="T49" fmla="*/ 107 h 107"/>
                <a:gd name="T50" fmla="*/ 69 w 107"/>
                <a:gd name="T51" fmla="*/ 91 h 107"/>
                <a:gd name="T52" fmla="*/ 69 w 107"/>
                <a:gd name="T53" fmla="*/ 91 h 107"/>
                <a:gd name="T54" fmla="*/ 60 w 107"/>
                <a:gd name="T55" fmla="*/ 76 h 107"/>
                <a:gd name="T56" fmla="*/ 60 w 107"/>
                <a:gd name="T57" fmla="*/ 59 h 107"/>
                <a:gd name="T58" fmla="*/ 76 w 107"/>
                <a:gd name="T59" fmla="*/ 59 h 107"/>
                <a:gd name="T60" fmla="*/ 91 w 107"/>
                <a:gd name="T61" fmla="*/ 69 h 107"/>
                <a:gd name="T62" fmla="*/ 91 w 107"/>
                <a:gd name="T63" fmla="*/ 69 h 107"/>
                <a:gd name="T64" fmla="*/ 107 w 107"/>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3"/>
                  </a:moveTo>
                  <a:cubicBezTo>
                    <a:pt x="107" y="45"/>
                    <a:pt x="100" y="38"/>
                    <a:pt x="91" y="38"/>
                  </a:cubicBezTo>
                  <a:cubicBezTo>
                    <a:pt x="91" y="38"/>
                    <a:pt x="91" y="38"/>
                    <a:pt x="91" y="38"/>
                  </a:cubicBezTo>
                  <a:cubicBezTo>
                    <a:pt x="84" y="38"/>
                    <a:pt x="79" y="42"/>
                    <a:pt x="76" y="47"/>
                  </a:cubicBezTo>
                  <a:cubicBezTo>
                    <a:pt x="60" y="47"/>
                    <a:pt x="60" y="47"/>
                    <a:pt x="60" y="47"/>
                  </a:cubicBezTo>
                  <a:cubicBezTo>
                    <a:pt x="60" y="31"/>
                    <a:pt x="60" y="31"/>
                    <a:pt x="60" y="31"/>
                  </a:cubicBezTo>
                  <a:cubicBezTo>
                    <a:pt x="65" y="28"/>
                    <a:pt x="69" y="23"/>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3"/>
                    <a:pt x="42" y="28"/>
                    <a:pt x="47" y="31"/>
                  </a:cubicBezTo>
                  <a:cubicBezTo>
                    <a:pt x="47" y="47"/>
                    <a:pt x="47" y="47"/>
                    <a:pt x="47" y="47"/>
                  </a:cubicBezTo>
                  <a:cubicBezTo>
                    <a:pt x="31" y="47"/>
                    <a:pt x="31" y="47"/>
                    <a:pt x="31" y="47"/>
                  </a:cubicBezTo>
                  <a:cubicBezTo>
                    <a:pt x="28" y="42"/>
                    <a:pt x="23" y="38"/>
                    <a:pt x="16" y="38"/>
                  </a:cubicBezTo>
                  <a:cubicBezTo>
                    <a:pt x="16" y="38"/>
                    <a:pt x="16" y="38"/>
                    <a:pt x="16" y="38"/>
                  </a:cubicBezTo>
                  <a:cubicBezTo>
                    <a:pt x="7" y="38"/>
                    <a:pt x="0" y="45"/>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9"/>
                    <a:pt x="38" y="84"/>
                    <a:pt x="38" y="91"/>
                  </a:cubicBezTo>
                  <a:cubicBezTo>
                    <a:pt x="38" y="91"/>
                    <a:pt x="38" y="91"/>
                    <a:pt x="38" y="91"/>
                  </a:cubicBezTo>
                  <a:cubicBezTo>
                    <a:pt x="38" y="100"/>
                    <a:pt x="45" y="107"/>
                    <a:pt x="54" y="107"/>
                  </a:cubicBezTo>
                  <a:cubicBezTo>
                    <a:pt x="62" y="107"/>
                    <a:pt x="69" y="100"/>
                    <a:pt x="69" y="91"/>
                  </a:cubicBezTo>
                  <a:cubicBezTo>
                    <a:pt x="69" y="91"/>
                    <a:pt x="69" y="91"/>
                    <a:pt x="69" y="91"/>
                  </a:cubicBezTo>
                  <a:cubicBezTo>
                    <a:pt x="69" y="84"/>
                    <a:pt x="65" y="79"/>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Freeform 235"/>
            <p:cNvSpPr>
              <a:spLocks/>
            </p:cNvSpPr>
            <p:nvPr/>
          </p:nvSpPr>
          <p:spPr bwMode="auto">
            <a:xfrm>
              <a:off x="9804400" y="1566863"/>
              <a:ext cx="87313" cy="85725"/>
            </a:xfrm>
            <a:custGeom>
              <a:avLst/>
              <a:gdLst>
                <a:gd name="T0" fmla="*/ 107 w 107"/>
                <a:gd name="T1" fmla="*/ 53 h 107"/>
                <a:gd name="T2" fmla="*/ 91 w 107"/>
                <a:gd name="T3" fmla="*/ 38 h 107"/>
                <a:gd name="T4" fmla="*/ 91 w 107"/>
                <a:gd name="T5" fmla="*/ 38 h 107"/>
                <a:gd name="T6" fmla="*/ 76 w 107"/>
                <a:gd name="T7" fmla="*/ 47 h 107"/>
                <a:gd name="T8" fmla="*/ 59 w 107"/>
                <a:gd name="T9" fmla="*/ 47 h 107"/>
                <a:gd name="T10" fmla="*/ 59 w 107"/>
                <a:gd name="T11" fmla="*/ 31 h 107"/>
                <a:gd name="T12" fmla="*/ 69 w 107"/>
                <a:gd name="T13" fmla="*/ 16 h 107"/>
                <a:gd name="T14" fmla="*/ 69 w 107"/>
                <a:gd name="T15" fmla="*/ 16 h 107"/>
                <a:gd name="T16" fmla="*/ 53 w 107"/>
                <a:gd name="T17" fmla="*/ 0 h 107"/>
                <a:gd name="T18" fmla="*/ 38 w 107"/>
                <a:gd name="T19" fmla="*/ 16 h 107"/>
                <a:gd name="T20" fmla="*/ 38 w 107"/>
                <a:gd name="T21" fmla="*/ 16 h 107"/>
                <a:gd name="T22" fmla="*/ 47 w 107"/>
                <a:gd name="T23" fmla="*/ 31 h 107"/>
                <a:gd name="T24" fmla="*/ 47 w 107"/>
                <a:gd name="T25" fmla="*/ 47 h 107"/>
                <a:gd name="T26" fmla="*/ 31 w 107"/>
                <a:gd name="T27" fmla="*/ 47 h 107"/>
                <a:gd name="T28" fmla="*/ 16 w 107"/>
                <a:gd name="T29" fmla="*/ 38 h 107"/>
                <a:gd name="T30" fmla="*/ 16 w 107"/>
                <a:gd name="T31" fmla="*/ 38 h 107"/>
                <a:gd name="T32" fmla="*/ 0 w 107"/>
                <a:gd name="T33" fmla="*/ 53 h 107"/>
                <a:gd name="T34" fmla="*/ 16 w 107"/>
                <a:gd name="T35" fmla="*/ 69 h 107"/>
                <a:gd name="T36" fmla="*/ 16 w 107"/>
                <a:gd name="T37" fmla="*/ 69 h 107"/>
                <a:gd name="T38" fmla="*/ 31 w 107"/>
                <a:gd name="T39" fmla="*/ 59 h 107"/>
                <a:gd name="T40" fmla="*/ 47 w 107"/>
                <a:gd name="T41" fmla="*/ 59 h 107"/>
                <a:gd name="T42" fmla="*/ 47 w 107"/>
                <a:gd name="T43" fmla="*/ 76 h 107"/>
                <a:gd name="T44" fmla="*/ 38 w 107"/>
                <a:gd name="T45" fmla="*/ 91 h 107"/>
                <a:gd name="T46" fmla="*/ 38 w 107"/>
                <a:gd name="T47" fmla="*/ 91 h 107"/>
                <a:gd name="T48" fmla="*/ 53 w 107"/>
                <a:gd name="T49" fmla="*/ 107 h 107"/>
                <a:gd name="T50" fmla="*/ 69 w 107"/>
                <a:gd name="T51" fmla="*/ 91 h 107"/>
                <a:gd name="T52" fmla="*/ 69 w 107"/>
                <a:gd name="T53" fmla="*/ 91 h 107"/>
                <a:gd name="T54" fmla="*/ 59 w 107"/>
                <a:gd name="T55" fmla="*/ 76 h 107"/>
                <a:gd name="T56" fmla="*/ 59 w 107"/>
                <a:gd name="T57" fmla="*/ 59 h 107"/>
                <a:gd name="T58" fmla="*/ 76 w 107"/>
                <a:gd name="T59" fmla="*/ 59 h 107"/>
                <a:gd name="T60" fmla="*/ 91 w 107"/>
                <a:gd name="T61" fmla="*/ 69 h 107"/>
                <a:gd name="T62" fmla="*/ 91 w 107"/>
                <a:gd name="T63" fmla="*/ 69 h 107"/>
                <a:gd name="T64" fmla="*/ 107 w 107"/>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3"/>
                  </a:moveTo>
                  <a:cubicBezTo>
                    <a:pt x="107" y="45"/>
                    <a:pt x="99" y="38"/>
                    <a:pt x="91" y="38"/>
                  </a:cubicBezTo>
                  <a:cubicBezTo>
                    <a:pt x="91" y="38"/>
                    <a:pt x="91" y="38"/>
                    <a:pt x="91" y="38"/>
                  </a:cubicBezTo>
                  <a:cubicBezTo>
                    <a:pt x="84" y="38"/>
                    <a:pt x="79" y="42"/>
                    <a:pt x="76" y="47"/>
                  </a:cubicBezTo>
                  <a:cubicBezTo>
                    <a:pt x="59" y="47"/>
                    <a:pt x="59" y="47"/>
                    <a:pt x="59" y="47"/>
                  </a:cubicBezTo>
                  <a:cubicBezTo>
                    <a:pt x="59" y="31"/>
                    <a:pt x="59" y="31"/>
                    <a:pt x="59" y="31"/>
                  </a:cubicBezTo>
                  <a:cubicBezTo>
                    <a:pt x="65" y="28"/>
                    <a:pt x="69" y="23"/>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3"/>
                    <a:pt x="42" y="28"/>
                    <a:pt x="47" y="31"/>
                  </a:cubicBezTo>
                  <a:cubicBezTo>
                    <a:pt x="47" y="47"/>
                    <a:pt x="47" y="47"/>
                    <a:pt x="47" y="47"/>
                  </a:cubicBezTo>
                  <a:cubicBezTo>
                    <a:pt x="31" y="47"/>
                    <a:pt x="31" y="47"/>
                    <a:pt x="31" y="47"/>
                  </a:cubicBezTo>
                  <a:cubicBezTo>
                    <a:pt x="28" y="42"/>
                    <a:pt x="23" y="38"/>
                    <a:pt x="16" y="38"/>
                  </a:cubicBezTo>
                  <a:cubicBezTo>
                    <a:pt x="16" y="38"/>
                    <a:pt x="16" y="38"/>
                    <a:pt x="16" y="38"/>
                  </a:cubicBezTo>
                  <a:cubicBezTo>
                    <a:pt x="7" y="38"/>
                    <a:pt x="0" y="45"/>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9"/>
                    <a:pt x="38" y="84"/>
                    <a:pt x="38" y="91"/>
                  </a:cubicBezTo>
                  <a:cubicBezTo>
                    <a:pt x="38" y="91"/>
                    <a:pt x="38" y="91"/>
                    <a:pt x="38" y="91"/>
                  </a:cubicBezTo>
                  <a:cubicBezTo>
                    <a:pt x="38" y="100"/>
                    <a:pt x="45" y="107"/>
                    <a:pt x="53" y="107"/>
                  </a:cubicBezTo>
                  <a:cubicBezTo>
                    <a:pt x="62" y="107"/>
                    <a:pt x="69" y="100"/>
                    <a:pt x="69" y="91"/>
                  </a:cubicBezTo>
                  <a:cubicBezTo>
                    <a:pt x="69" y="91"/>
                    <a:pt x="69" y="91"/>
                    <a:pt x="69" y="91"/>
                  </a:cubicBezTo>
                  <a:cubicBezTo>
                    <a:pt x="69" y="84"/>
                    <a:pt x="65" y="79"/>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 name="Freeform 236"/>
            <p:cNvSpPr>
              <a:spLocks/>
            </p:cNvSpPr>
            <p:nvPr/>
          </p:nvSpPr>
          <p:spPr bwMode="auto">
            <a:xfrm>
              <a:off x="9299575" y="1735138"/>
              <a:ext cx="85725" cy="85725"/>
            </a:xfrm>
            <a:custGeom>
              <a:avLst/>
              <a:gdLst>
                <a:gd name="T0" fmla="*/ 106 w 106"/>
                <a:gd name="T1" fmla="*/ 53 h 106"/>
                <a:gd name="T2" fmla="*/ 90 w 106"/>
                <a:gd name="T3" fmla="*/ 37 h 106"/>
                <a:gd name="T4" fmla="*/ 90 w 106"/>
                <a:gd name="T5" fmla="*/ 37 h 106"/>
                <a:gd name="T6" fmla="*/ 76 w 106"/>
                <a:gd name="T7" fmla="*/ 47 h 106"/>
                <a:gd name="T8" fmla="*/ 59 w 106"/>
                <a:gd name="T9" fmla="*/ 47 h 106"/>
                <a:gd name="T10" fmla="*/ 59 w 106"/>
                <a:gd name="T11" fmla="*/ 30 h 106"/>
                <a:gd name="T12" fmla="*/ 69 w 106"/>
                <a:gd name="T13" fmla="*/ 16 h 106"/>
                <a:gd name="T14" fmla="*/ 69 w 106"/>
                <a:gd name="T15" fmla="*/ 16 h 106"/>
                <a:gd name="T16" fmla="*/ 53 w 106"/>
                <a:gd name="T17" fmla="*/ 0 h 106"/>
                <a:gd name="T18" fmla="*/ 37 w 106"/>
                <a:gd name="T19" fmla="*/ 16 h 106"/>
                <a:gd name="T20" fmla="*/ 37 w 106"/>
                <a:gd name="T21" fmla="*/ 16 h 106"/>
                <a:gd name="T22" fmla="*/ 47 w 106"/>
                <a:gd name="T23" fmla="*/ 30 h 106"/>
                <a:gd name="T24" fmla="*/ 47 w 106"/>
                <a:gd name="T25" fmla="*/ 47 h 106"/>
                <a:gd name="T26" fmla="*/ 30 w 106"/>
                <a:gd name="T27" fmla="*/ 47 h 106"/>
                <a:gd name="T28" fmla="*/ 15 w 106"/>
                <a:gd name="T29" fmla="*/ 37 h 106"/>
                <a:gd name="T30" fmla="*/ 15 w 106"/>
                <a:gd name="T31" fmla="*/ 37 h 106"/>
                <a:gd name="T32" fmla="*/ 0 w 106"/>
                <a:gd name="T33" fmla="*/ 53 h 106"/>
                <a:gd name="T34" fmla="*/ 15 w 106"/>
                <a:gd name="T35" fmla="*/ 69 h 106"/>
                <a:gd name="T36" fmla="*/ 15 w 106"/>
                <a:gd name="T37" fmla="*/ 69 h 106"/>
                <a:gd name="T38" fmla="*/ 30 w 106"/>
                <a:gd name="T39" fmla="*/ 59 h 106"/>
                <a:gd name="T40" fmla="*/ 47 w 106"/>
                <a:gd name="T41" fmla="*/ 59 h 106"/>
                <a:gd name="T42" fmla="*/ 47 w 106"/>
                <a:gd name="T43" fmla="*/ 76 h 106"/>
                <a:gd name="T44" fmla="*/ 37 w 106"/>
                <a:gd name="T45" fmla="*/ 91 h 106"/>
                <a:gd name="T46" fmla="*/ 37 w 106"/>
                <a:gd name="T47" fmla="*/ 91 h 106"/>
                <a:gd name="T48" fmla="*/ 53 w 106"/>
                <a:gd name="T49" fmla="*/ 106 h 106"/>
                <a:gd name="T50" fmla="*/ 69 w 106"/>
                <a:gd name="T51" fmla="*/ 91 h 106"/>
                <a:gd name="T52" fmla="*/ 69 w 106"/>
                <a:gd name="T53" fmla="*/ 91 h 106"/>
                <a:gd name="T54" fmla="*/ 59 w 106"/>
                <a:gd name="T55" fmla="*/ 76 h 106"/>
                <a:gd name="T56" fmla="*/ 59 w 106"/>
                <a:gd name="T57" fmla="*/ 59 h 106"/>
                <a:gd name="T58" fmla="*/ 76 w 106"/>
                <a:gd name="T59" fmla="*/ 59 h 106"/>
                <a:gd name="T60" fmla="*/ 90 w 106"/>
                <a:gd name="T61" fmla="*/ 69 h 106"/>
                <a:gd name="T62" fmla="*/ 90 w 106"/>
                <a:gd name="T63" fmla="*/ 69 h 106"/>
                <a:gd name="T64" fmla="*/ 106 w 106"/>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6">
                  <a:moveTo>
                    <a:pt x="106" y="53"/>
                  </a:moveTo>
                  <a:cubicBezTo>
                    <a:pt x="106" y="44"/>
                    <a:pt x="99" y="37"/>
                    <a:pt x="90" y="37"/>
                  </a:cubicBezTo>
                  <a:cubicBezTo>
                    <a:pt x="90" y="37"/>
                    <a:pt x="90" y="37"/>
                    <a:pt x="90" y="37"/>
                  </a:cubicBezTo>
                  <a:cubicBezTo>
                    <a:pt x="84" y="37"/>
                    <a:pt x="78"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2"/>
                    <a:pt x="41" y="28"/>
                    <a:pt x="47" y="30"/>
                  </a:cubicBezTo>
                  <a:cubicBezTo>
                    <a:pt x="47" y="47"/>
                    <a:pt x="47" y="47"/>
                    <a:pt x="47" y="47"/>
                  </a:cubicBezTo>
                  <a:cubicBezTo>
                    <a:pt x="30" y="47"/>
                    <a:pt x="30" y="47"/>
                    <a:pt x="30" y="47"/>
                  </a:cubicBezTo>
                  <a:cubicBezTo>
                    <a:pt x="28" y="41"/>
                    <a:pt x="22" y="37"/>
                    <a:pt x="15" y="37"/>
                  </a:cubicBezTo>
                  <a:cubicBezTo>
                    <a:pt x="15" y="37"/>
                    <a:pt x="15" y="37"/>
                    <a:pt x="15" y="37"/>
                  </a:cubicBezTo>
                  <a:cubicBezTo>
                    <a:pt x="7" y="37"/>
                    <a:pt x="0" y="44"/>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8"/>
                    <a:pt x="37" y="84"/>
                    <a:pt x="37" y="91"/>
                  </a:cubicBezTo>
                  <a:cubicBezTo>
                    <a:pt x="37" y="91"/>
                    <a:pt x="37" y="91"/>
                    <a:pt x="37" y="91"/>
                  </a:cubicBezTo>
                  <a:cubicBezTo>
                    <a:pt x="37" y="99"/>
                    <a:pt x="44" y="106"/>
                    <a:pt x="53" y="106"/>
                  </a:cubicBezTo>
                  <a:cubicBezTo>
                    <a:pt x="62" y="106"/>
                    <a:pt x="69" y="99"/>
                    <a:pt x="69" y="91"/>
                  </a:cubicBezTo>
                  <a:cubicBezTo>
                    <a:pt x="69" y="91"/>
                    <a:pt x="69" y="91"/>
                    <a:pt x="69" y="91"/>
                  </a:cubicBezTo>
                  <a:cubicBezTo>
                    <a:pt x="69" y="84"/>
                    <a:pt x="65" y="78"/>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Freeform 237"/>
            <p:cNvSpPr>
              <a:spLocks/>
            </p:cNvSpPr>
            <p:nvPr/>
          </p:nvSpPr>
          <p:spPr bwMode="auto">
            <a:xfrm>
              <a:off x="9467850" y="1735138"/>
              <a:ext cx="85725"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70 w 107"/>
                <a:gd name="T13" fmla="*/ 16 h 106"/>
                <a:gd name="T14" fmla="*/ 70 w 107"/>
                <a:gd name="T15" fmla="*/ 16 h 106"/>
                <a:gd name="T16" fmla="*/ 54 w 107"/>
                <a:gd name="T17" fmla="*/ 0 h 106"/>
                <a:gd name="T18" fmla="*/ 38 w 107"/>
                <a:gd name="T19" fmla="*/ 16 h 106"/>
                <a:gd name="T20" fmla="*/ 38 w 107"/>
                <a:gd name="T21" fmla="*/ 16 h 106"/>
                <a:gd name="T22" fmla="*/ 48 w 107"/>
                <a:gd name="T23" fmla="*/ 30 h 106"/>
                <a:gd name="T24" fmla="*/ 48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8 w 107"/>
                <a:gd name="T41" fmla="*/ 59 h 106"/>
                <a:gd name="T42" fmla="*/ 48 w 107"/>
                <a:gd name="T43" fmla="*/ 76 h 106"/>
                <a:gd name="T44" fmla="*/ 38 w 107"/>
                <a:gd name="T45" fmla="*/ 91 h 106"/>
                <a:gd name="T46" fmla="*/ 38 w 107"/>
                <a:gd name="T47" fmla="*/ 91 h 106"/>
                <a:gd name="T48" fmla="*/ 54 w 107"/>
                <a:gd name="T49" fmla="*/ 106 h 106"/>
                <a:gd name="T50" fmla="*/ 70 w 107"/>
                <a:gd name="T51" fmla="*/ 91 h 106"/>
                <a:gd name="T52" fmla="*/ 70 w 107"/>
                <a:gd name="T53" fmla="*/ 91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5" y="37"/>
                    <a:pt x="79" y="41"/>
                    <a:pt x="76" y="47"/>
                  </a:cubicBezTo>
                  <a:cubicBezTo>
                    <a:pt x="60" y="47"/>
                    <a:pt x="60" y="47"/>
                    <a:pt x="60" y="47"/>
                  </a:cubicBezTo>
                  <a:cubicBezTo>
                    <a:pt x="60" y="30"/>
                    <a:pt x="60" y="30"/>
                    <a:pt x="60" y="30"/>
                  </a:cubicBezTo>
                  <a:cubicBezTo>
                    <a:pt x="66" y="28"/>
                    <a:pt x="70" y="22"/>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2"/>
                    <a:pt x="42" y="28"/>
                    <a:pt x="48" y="30"/>
                  </a:cubicBezTo>
                  <a:cubicBezTo>
                    <a:pt x="48" y="47"/>
                    <a:pt x="48" y="47"/>
                    <a:pt x="48" y="47"/>
                  </a:cubicBezTo>
                  <a:cubicBezTo>
                    <a:pt x="31" y="47"/>
                    <a:pt x="31" y="47"/>
                    <a:pt x="31" y="47"/>
                  </a:cubicBezTo>
                  <a:cubicBezTo>
                    <a:pt x="29" y="41"/>
                    <a:pt x="23" y="37"/>
                    <a:pt x="16" y="37"/>
                  </a:cubicBezTo>
                  <a:cubicBezTo>
                    <a:pt x="16" y="37"/>
                    <a:pt x="16" y="37"/>
                    <a:pt x="16" y="37"/>
                  </a:cubicBezTo>
                  <a:cubicBezTo>
                    <a:pt x="8" y="37"/>
                    <a:pt x="0" y="44"/>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8"/>
                    <a:pt x="38" y="84"/>
                    <a:pt x="38" y="91"/>
                  </a:cubicBezTo>
                  <a:cubicBezTo>
                    <a:pt x="38" y="91"/>
                    <a:pt x="38" y="91"/>
                    <a:pt x="38" y="91"/>
                  </a:cubicBezTo>
                  <a:cubicBezTo>
                    <a:pt x="38" y="99"/>
                    <a:pt x="45" y="106"/>
                    <a:pt x="54" y="106"/>
                  </a:cubicBezTo>
                  <a:cubicBezTo>
                    <a:pt x="62" y="106"/>
                    <a:pt x="70" y="99"/>
                    <a:pt x="70" y="91"/>
                  </a:cubicBezTo>
                  <a:cubicBezTo>
                    <a:pt x="70" y="91"/>
                    <a:pt x="70" y="91"/>
                    <a:pt x="70" y="91"/>
                  </a:cubicBezTo>
                  <a:cubicBezTo>
                    <a:pt x="70" y="84"/>
                    <a:pt x="66" y="78"/>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Freeform 238"/>
            <p:cNvSpPr>
              <a:spLocks/>
            </p:cNvSpPr>
            <p:nvPr/>
          </p:nvSpPr>
          <p:spPr bwMode="auto">
            <a:xfrm>
              <a:off x="9636125" y="1735138"/>
              <a:ext cx="87313"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69 w 107"/>
                <a:gd name="T13" fmla="*/ 16 h 106"/>
                <a:gd name="T14" fmla="*/ 69 w 107"/>
                <a:gd name="T15" fmla="*/ 16 h 106"/>
                <a:gd name="T16" fmla="*/ 54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1 h 106"/>
                <a:gd name="T46" fmla="*/ 38 w 107"/>
                <a:gd name="T47" fmla="*/ 91 h 106"/>
                <a:gd name="T48" fmla="*/ 54 w 107"/>
                <a:gd name="T49" fmla="*/ 106 h 106"/>
                <a:gd name="T50" fmla="*/ 69 w 107"/>
                <a:gd name="T51" fmla="*/ 91 h 106"/>
                <a:gd name="T52" fmla="*/ 69 w 107"/>
                <a:gd name="T53" fmla="*/ 91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4" y="37"/>
                    <a:pt x="79" y="41"/>
                    <a:pt x="76" y="47"/>
                  </a:cubicBezTo>
                  <a:cubicBezTo>
                    <a:pt x="60" y="47"/>
                    <a:pt x="60" y="47"/>
                    <a:pt x="60" y="47"/>
                  </a:cubicBezTo>
                  <a:cubicBezTo>
                    <a:pt x="60" y="30"/>
                    <a:pt x="60" y="30"/>
                    <a:pt x="60" y="30"/>
                  </a:cubicBezTo>
                  <a:cubicBezTo>
                    <a:pt x="65" y="28"/>
                    <a:pt x="69" y="22"/>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1"/>
                  </a:cubicBezTo>
                  <a:cubicBezTo>
                    <a:pt x="38" y="91"/>
                    <a:pt x="38" y="91"/>
                    <a:pt x="38" y="91"/>
                  </a:cubicBezTo>
                  <a:cubicBezTo>
                    <a:pt x="38" y="99"/>
                    <a:pt x="45" y="106"/>
                    <a:pt x="54" y="106"/>
                  </a:cubicBezTo>
                  <a:cubicBezTo>
                    <a:pt x="62" y="106"/>
                    <a:pt x="69" y="99"/>
                    <a:pt x="69" y="91"/>
                  </a:cubicBezTo>
                  <a:cubicBezTo>
                    <a:pt x="69" y="91"/>
                    <a:pt x="69" y="91"/>
                    <a:pt x="69" y="91"/>
                  </a:cubicBezTo>
                  <a:cubicBezTo>
                    <a:pt x="69" y="84"/>
                    <a:pt x="65" y="78"/>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Freeform 239"/>
            <p:cNvSpPr>
              <a:spLocks/>
            </p:cNvSpPr>
            <p:nvPr/>
          </p:nvSpPr>
          <p:spPr bwMode="auto">
            <a:xfrm>
              <a:off x="9804400" y="1735138"/>
              <a:ext cx="87313" cy="85725"/>
            </a:xfrm>
            <a:custGeom>
              <a:avLst/>
              <a:gdLst>
                <a:gd name="T0" fmla="*/ 107 w 107"/>
                <a:gd name="T1" fmla="*/ 53 h 106"/>
                <a:gd name="T2" fmla="*/ 91 w 107"/>
                <a:gd name="T3" fmla="*/ 37 h 106"/>
                <a:gd name="T4" fmla="*/ 91 w 107"/>
                <a:gd name="T5" fmla="*/ 37 h 106"/>
                <a:gd name="T6" fmla="*/ 76 w 107"/>
                <a:gd name="T7" fmla="*/ 47 h 106"/>
                <a:gd name="T8" fmla="*/ 59 w 107"/>
                <a:gd name="T9" fmla="*/ 47 h 106"/>
                <a:gd name="T10" fmla="*/ 59 w 107"/>
                <a:gd name="T11" fmla="*/ 30 h 106"/>
                <a:gd name="T12" fmla="*/ 69 w 107"/>
                <a:gd name="T13" fmla="*/ 16 h 106"/>
                <a:gd name="T14" fmla="*/ 69 w 107"/>
                <a:gd name="T15" fmla="*/ 16 h 106"/>
                <a:gd name="T16" fmla="*/ 53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1 h 106"/>
                <a:gd name="T46" fmla="*/ 38 w 107"/>
                <a:gd name="T47" fmla="*/ 91 h 106"/>
                <a:gd name="T48" fmla="*/ 53 w 107"/>
                <a:gd name="T49" fmla="*/ 106 h 106"/>
                <a:gd name="T50" fmla="*/ 69 w 107"/>
                <a:gd name="T51" fmla="*/ 91 h 106"/>
                <a:gd name="T52" fmla="*/ 69 w 107"/>
                <a:gd name="T53" fmla="*/ 91 h 106"/>
                <a:gd name="T54" fmla="*/ 59 w 107"/>
                <a:gd name="T55" fmla="*/ 76 h 106"/>
                <a:gd name="T56" fmla="*/ 59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99" y="37"/>
                    <a:pt x="91" y="37"/>
                  </a:cubicBezTo>
                  <a:cubicBezTo>
                    <a:pt x="91" y="37"/>
                    <a:pt x="91" y="37"/>
                    <a:pt x="91" y="37"/>
                  </a:cubicBezTo>
                  <a:cubicBezTo>
                    <a:pt x="84" y="37"/>
                    <a:pt x="79"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1"/>
                  </a:cubicBezTo>
                  <a:cubicBezTo>
                    <a:pt x="38" y="91"/>
                    <a:pt x="38" y="91"/>
                    <a:pt x="38" y="91"/>
                  </a:cubicBezTo>
                  <a:cubicBezTo>
                    <a:pt x="38" y="99"/>
                    <a:pt x="45" y="106"/>
                    <a:pt x="53" y="106"/>
                  </a:cubicBezTo>
                  <a:cubicBezTo>
                    <a:pt x="62" y="106"/>
                    <a:pt x="69" y="99"/>
                    <a:pt x="69" y="91"/>
                  </a:cubicBezTo>
                  <a:cubicBezTo>
                    <a:pt x="69" y="91"/>
                    <a:pt x="69" y="91"/>
                    <a:pt x="69" y="91"/>
                  </a:cubicBezTo>
                  <a:cubicBezTo>
                    <a:pt x="69" y="84"/>
                    <a:pt x="65" y="78"/>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Freeform 240"/>
            <p:cNvSpPr>
              <a:spLocks/>
            </p:cNvSpPr>
            <p:nvPr/>
          </p:nvSpPr>
          <p:spPr bwMode="auto">
            <a:xfrm>
              <a:off x="9299575" y="1903413"/>
              <a:ext cx="85725" cy="85725"/>
            </a:xfrm>
            <a:custGeom>
              <a:avLst/>
              <a:gdLst>
                <a:gd name="T0" fmla="*/ 106 w 106"/>
                <a:gd name="T1" fmla="*/ 53 h 106"/>
                <a:gd name="T2" fmla="*/ 90 w 106"/>
                <a:gd name="T3" fmla="*/ 37 h 106"/>
                <a:gd name="T4" fmla="*/ 90 w 106"/>
                <a:gd name="T5" fmla="*/ 37 h 106"/>
                <a:gd name="T6" fmla="*/ 76 w 106"/>
                <a:gd name="T7" fmla="*/ 47 h 106"/>
                <a:gd name="T8" fmla="*/ 59 w 106"/>
                <a:gd name="T9" fmla="*/ 47 h 106"/>
                <a:gd name="T10" fmla="*/ 59 w 106"/>
                <a:gd name="T11" fmla="*/ 30 h 106"/>
                <a:gd name="T12" fmla="*/ 69 w 106"/>
                <a:gd name="T13" fmla="*/ 16 h 106"/>
                <a:gd name="T14" fmla="*/ 69 w 106"/>
                <a:gd name="T15" fmla="*/ 16 h 106"/>
                <a:gd name="T16" fmla="*/ 53 w 106"/>
                <a:gd name="T17" fmla="*/ 0 h 106"/>
                <a:gd name="T18" fmla="*/ 37 w 106"/>
                <a:gd name="T19" fmla="*/ 16 h 106"/>
                <a:gd name="T20" fmla="*/ 37 w 106"/>
                <a:gd name="T21" fmla="*/ 16 h 106"/>
                <a:gd name="T22" fmla="*/ 47 w 106"/>
                <a:gd name="T23" fmla="*/ 30 h 106"/>
                <a:gd name="T24" fmla="*/ 47 w 106"/>
                <a:gd name="T25" fmla="*/ 47 h 106"/>
                <a:gd name="T26" fmla="*/ 30 w 106"/>
                <a:gd name="T27" fmla="*/ 47 h 106"/>
                <a:gd name="T28" fmla="*/ 15 w 106"/>
                <a:gd name="T29" fmla="*/ 37 h 106"/>
                <a:gd name="T30" fmla="*/ 15 w 106"/>
                <a:gd name="T31" fmla="*/ 37 h 106"/>
                <a:gd name="T32" fmla="*/ 0 w 106"/>
                <a:gd name="T33" fmla="*/ 53 h 106"/>
                <a:gd name="T34" fmla="*/ 15 w 106"/>
                <a:gd name="T35" fmla="*/ 69 h 106"/>
                <a:gd name="T36" fmla="*/ 15 w 106"/>
                <a:gd name="T37" fmla="*/ 69 h 106"/>
                <a:gd name="T38" fmla="*/ 30 w 106"/>
                <a:gd name="T39" fmla="*/ 59 h 106"/>
                <a:gd name="T40" fmla="*/ 47 w 106"/>
                <a:gd name="T41" fmla="*/ 59 h 106"/>
                <a:gd name="T42" fmla="*/ 47 w 106"/>
                <a:gd name="T43" fmla="*/ 76 h 106"/>
                <a:gd name="T44" fmla="*/ 37 w 106"/>
                <a:gd name="T45" fmla="*/ 90 h 106"/>
                <a:gd name="T46" fmla="*/ 37 w 106"/>
                <a:gd name="T47" fmla="*/ 90 h 106"/>
                <a:gd name="T48" fmla="*/ 53 w 106"/>
                <a:gd name="T49" fmla="*/ 106 h 106"/>
                <a:gd name="T50" fmla="*/ 69 w 106"/>
                <a:gd name="T51" fmla="*/ 90 h 106"/>
                <a:gd name="T52" fmla="*/ 69 w 106"/>
                <a:gd name="T53" fmla="*/ 90 h 106"/>
                <a:gd name="T54" fmla="*/ 59 w 106"/>
                <a:gd name="T55" fmla="*/ 76 h 106"/>
                <a:gd name="T56" fmla="*/ 59 w 106"/>
                <a:gd name="T57" fmla="*/ 59 h 106"/>
                <a:gd name="T58" fmla="*/ 76 w 106"/>
                <a:gd name="T59" fmla="*/ 59 h 106"/>
                <a:gd name="T60" fmla="*/ 90 w 106"/>
                <a:gd name="T61" fmla="*/ 69 h 106"/>
                <a:gd name="T62" fmla="*/ 90 w 106"/>
                <a:gd name="T63" fmla="*/ 69 h 106"/>
                <a:gd name="T64" fmla="*/ 106 w 106"/>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6">
                  <a:moveTo>
                    <a:pt x="106" y="53"/>
                  </a:moveTo>
                  <a:cubicBezTo>
                    <a:pt x="106" y="44"/>
                    <a:pt x="99" y="37"/>
                    <a:pt x="90" y="37"/>
                  </a:cubicBezTo>
                  <a:cubicBezTo>
                    <a:pt x="90" y="37"/>
                    <a:pt x="90" y="37"/>
                    <a:pt x="90" y="37"/>
                  </a:cubicBezTo>
                  <a:cubicBezTo>
                    <a:pt x="84" y="37"/>
                    <a:pt x="78"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2"/>
                    <a:pt x="41" y="28"/>
                    <a:pt x="47" y="30"/>
                  </a:cubicBezTo>
                  <a:cubicBezTo>
                    <a:pt x="47" y="47"/>
                    <a:pt x="47" y="47"/>
                    <a:pt x="47" y="47"/>
                  </a:cubicBezTo>
                  <a:cubicBezTo>
                    <a:pt x="30" y="47"/>
                    <a:pt x="30" y="47"/>
                    <a:pt x="30" y="47"/>
                  </a:cubicBezTo>
                  <a:cubicBezTo>
                    <a:pt x="28" y="41"/>
                    <a:pt x="22" y="37"/>
                    <a:pt x="15" y="37"/>
                  </a:cubicBezTo>
                  <a:cubicBezTo>
                    <a:pt x="15" y="37"/>
                    <a:pt x="15" y="37"/>
                    <a:pt x="15" y="37"/>
                  </a:cubicBezTo>
                  <a:cubicBezTo>
                    <a:pt x="7" y="37"/>
                    <a:pt x="0" y="44"/>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8"/>
                    <a:pt x="37" y="84"/>
                    <a:pt x="37" y="90"/>
                  </a:cubicBezTo>
                  <a:cubicBezTo>
                    <a:pt x="37" y="90"/>
                    <a:pt x="37" y="90"/>
                    <a:pt x="37" y="90"/>
                  </a:cubicBezTo>
                  <a:cubicBezTo>
                    <a:pt x="37" y="99"/>
                    <a:pt x="44"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241"/>
            <p:cNvSpPr>
              <a:spLocks/>
            </p:cNvSpPr>
            <p:nvPr/>
          </p:nvSpPr>
          <p:spPr bwMode="auto">
            <a:xfrm>
              <a:off x="9467850" y="1903413"/>
              <a:ext cx="85725"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70 w 107"/>
                <a:gd name="T13" fmla="*/ 16 h 106"/>
                <a:gd name="T14" fmla="*/ 70 w 107"/>
                <a:gd name="T15" fmla="*/ 16 h 106"/>
                <a:gd name="T16" fmla="*/ 54 w 107"/>
                <a:gd name="T17" fmla="*/ 0 h 106"/>
                <a:gd name="T18" fmla="*/ 38 w 107"/>
                <a:gd name="T19" fmla="*/ 16 h 106"/>
                <a:gd name="T20" fmla="*/ 38 w 107"/>
                <a:gd name="T21" fmla="*/ 16 h 106"/>
                <a:gd name="T22" fmla="*/ 48 w 107"/>
                <a:gd name="T23" fmla="*/ 30 h 106"/>
                <a:gd name="T24" fmla="*/ 48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8 w 107"/>
                <a:gd name="T41" fmla="*/ 59 h 106"/>
                <a:gd name="T42" fmla="*/ 48 w 107"/>
                <a:gd name="T43" fmla="*/ 76 h 106"/>
                <a:gd name="T44" fmla="*/ 38 w 107"/>
                <a:gd name="T45" fmla="*/ 90 h 106"/>
                <a:gd name="T46" fmla="*/ 38 w 107"/>
                <a:gd name="T47" fmla="*/ 90 h 106"/>
                <a:gd name="T48" fmla="*/ 54 w 107"/>
                <a:gd name="T49" fmla="*/ 106 h 106"/>
                <a:gd name="T50" fmla="*/ 70 w 107"/>
                <a:gd name="T51" fmla="*/ 90 h 106"/>
                <a:gd name="T52" fmla="*/ 70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5" y="37"/>
                    <a:pt x="79" y="41"/>
                    <a:pt x="76" y="47"/>
                  </a:cubicBezTo>
                  <a:cubicBezTo>
                    <a:pt x="60" y="47"/>
                    <a:pt x="60" y="47"/>
                    <a:pt x="60" y="47"/>
                  </a:cubicBezTo>
                  <a:cubicBezTo>
                    <a:pt x="60" y="30"/>
                    <a:pt x="60" y="30"/>
                    <a:pt x="60" y="30"/>
                  </a:cubicBezTo>
                  <a:cubicBezTo>
                    <a:pt x="66" y="28"/>
                    <a:pt x="70" y="22"/>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2"/>
                    <a:pt x="42" y="28"/>
                    <a:pt x="48" y="30"/>
                  </a:cubicBezTo>
                  <a:cubicBezTo>
                    <a:pt x="48" y="47"/>
                    <a:pt x="48" y="47"/>
                    <a:pt x="48" y="47"/>
                  </a:cubicBezTo>
                  <a:cubicBezTo>
                    <a:pt x="31" y="47"/>
                    <a:pt x="31" y="47"/>
                    <a:pt x="31" y="47"/>
                  </a:cubicBezTo>
                  <a:cubicBezTo>
                    <a:pt x="29" y="41"/>
                    <a:pt x="23" y="37"/>
                    <a:pt x="16" y="37"/>
                  </a:cubicBezTo>
                  <a:cubicBezTo>
                    <a:pt x="16" y="37"/>
                    <a:pt x="16" y="37"/>
                    <a:pt x="16" y="37"/>
                  </a:cubicBezTo>
                  <a:cubicBezTo>
                    <a:pt x="8" y="37"/>
                    <a:pt x="0" y="44"/>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8"/>
                    <a:pt x="38" y="84"/>
                    <a:pt x="38" y="90"/>
                  </a:cubicBezTo>
                  <a:cubicBezTo>
                    <a:pt x="38" y="90"/>
                    <a:pt x="38" y="90"/>
                    <a:pt x="38" y="90"/>
                  </a:cubicBezTo>
                  <a:cubicBezTo>
                    <a:pt x="38" y="99"/>
                    <a:pt x="45" y="106"/>
                    <a:pt x="54" y="106"/>
                  </a:cubicBezTo>
                  <a:cubicBezTo>
                    <a:pt x="62" y="106"/>
                    <a:pt x="70" y="99"/>
                    <a:pt x="70" y="90"/>
                  </a:cubicBezTo>
                  <a:cubicBezTo>
                    <a:pt x="70" y="90"/>
                    <a:pt x="70" y="90"/>
                    <a:pt x="70" y="90"/>
                  </a:cubicBezTo>
                  <a:cubicBezTo>
                    <a:pt x="70" y="84"/>
                    <a:pt x="66" y="78"/>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242"/>
            <p:cNvSpPr>
              <a:spLocks/>
            </p:cNvSpPr>
            <p:nvPr/>
          </p:nvSpPr>
          <p:spPr bwMode="auto">
            <a:xfrm>
              <a:off x="9636125" y="1903413"/>
              <a:ext cx="87313"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69 w 107"/>
                <a:gd name="T13" fmla="*/ 16 h 106"/>
                <a:gd name="T14" fmla="*/ 69 w 107"/>
                <a:gd name="T15" fmla="*/ 16 h 106"/>
                <a:gd name="T16" fmla="*/ 54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4 w 107"/>
                <a:gd name="T49" fmla="*/ 106 h 106"/>
                <a:gd name="T50" fmla="*/ 69 w 107"/>
                <a:gd name="T51" fmla="*/ 90 h 106"/>
                <a:gd name="T52" fmla="*/ 69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4" y="37"/>
                    <a:pt x="79" y="41"/>
                    <a:pt x="76" y="47"/>
                  </a:cubicBezTo>
                  <a:cubicBezTo>
                    <a:pt x="60" y="47"/>
                    <a:pt x="60" y="47"/>
                    <a:pt x="60" y="47"/>
                  </a:cubicBezTo>
                  <a:cubicBezTo>
                    <a:pt x="60" y="30"/>
                    <a:pt x="60" y="30"/>
                    <a:pt x="60" y="30"/>
                  </a:cubicBezTo>
                  <a:cubicBezTo>
                    <a:pt x="65" y="28"/>
                    <a:pt x="69" y="22"/>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4" y="106"/>
                  </a:cubicBezTo>
                  <a:cubicBezTo>
                    <a:pt x="62" y="106"/>
                    <a:pt x="69" y="99"/>
                    <a:pt x="69" y="90"/>
                  </a:cubicBezTo>
                  <a:cubicBezTo>
                    <a:pt x="69" y="90"/>
                    <a:pt x="69" y="90"/>
                    <a:pt x="69" y="90"/>
                  </a:cubicBezTo>
                  <a:cubicBezTo>
                    <a:pt x="69" y="84"/>
                    <a:pt x="65" y="78"/>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243"/>
            <p:cNvSpPr>
              <a:spLocks/>
            </p:cNvSpPr>
            <p:nvPr/>
          </p:nvSpPr>
          <p:spPr bwMode="auto">
            <a:xfrm>
              <a:off x="9804400" y="1903413"/>
              <a:ext cx="87313" cy="85725"/>
            </a:xfrm>
            <a:custGeom>
              <a:avLst/>
              <a:gdLst>
                <a:gd name="T0" fmla="*/ 107 w 107"/>
                <a:gd name="T1" fmla="*/ 53 h 106"/>
                <a:gd name="T2" fmla="*/ 91 w 107"/>
                <a:gd name="T3" fmla="*/ 37 h 106"/>
                <a:gd name="T4" fmla="*/ 91 w 107"/>
                <a:gd name="T5" fmla="*/ 37 h 106"/>
                <a:gd name="T6" fmla="*/ 76 w 107"/>
                <a:gd name="T7" fmla="*/ 47 h 106"/>
                <a:gd name="T8" fmla="*/ 59 w 107"/>
                <a:gd name="T9" fmla="*/ 47 h 106"/>
                <a:gd name="T10" fmla="*/ 59 w 107"/>
                <a:gd name="T11" fmla="*/ 30 h 106"/>
                <a:gd name="T12" fmla="*/ 69 w 107"/>
                <a:gd name="T13" fmla="*/ 16 h 106"/>
                <a:gd name="T14" fmla="*/ 69 w 107"/>
                <a:gd name="T15" fmla="*/ 16 h 106"/>
                <a:gd name="T16" fmla="*/ 53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3 w 107"/>
                <a:gd name="T49" fmla="*/ 106 h 106"/>
                <a:gd name="T50" fmla="*/ 69 w 107"/>
                <a:gd name="T51" fmla="*/ 90 h 106"/>
                <a:gd name="T52" fmla="*/ 69 w 107"/>
                <a:gd name="T53" fmla="*/ 90 h 106"/>
                <a:gd name="T54" fmla="*/ 59 w 107"/>
                <a:gd name="T55" fmla="*/ 76 h 106"/>
                <a:gd name="T56" fmla="*/ 59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99" y="37"/>
                    <a:pt x="91" y="37"/>
                  </a:cubicBezTo>
                  <a:cubicBezTo>
                    <a:pt x="91" y="37"/>
                    <a:pt x="91" y="37"/>
                    <a:pt x="91" y="37"/>
                  </a:cubicBezTo>
                  <a:cubicBezTo>
                    <a:pt x="84" y="37"/>
                    <a:pt x="79"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244"/>
            <p:cNvSpPr>
              <a:spLocks/>
            </p:cNvSpPr>
            <p:nvPr/>
          </p:nvSpPr>
          <p:spPr bwMode="auto">
            <a:xfrm>
              <a:off x="9299575" y="2071688"/>
              <a:ext cx="85725" cy="85725"/>
            </a:xfrm>
            <a:custGeom>
              <a:avLst/>
              <a:gdLst>
                <a:gd name="T0" fmla="*/ 106 w 106"/>
                <a:gd name="T1" fmla="*/ 53 h 106"/>
                <a:gd name="T2" fmla="*/ 90 w 106"/>
                <a:gd name="T3" fmla="*/ 37 h 106"/>
                <a:gd name="T4" fmla="*/ 90 w 106"/>
                <a:gd name="T5" fmla="*/ 37 h 106"/>
                <a:gd name="T6" fmla="*/ 76 w 106"/>
                <a:gd name="T7" fmla="*/ 47 h 106"/>
                <a:gd name="T8" fmla="*/ 59 w 106"/>
                <a:gd name="T9" fmla="*/ 47 h 106"/>
                <a:gd name="T10" fmla="*/ 59 w 106"/>
                <a:gd name="T11" fmla="*/ 30 h 106"/>
                <a:gd name="T12" fmla="*/ 69 w 106"/>
                <a:gd name="T13" fmla="*/ 15 h 106"/>
                <a:gd name="T14" fmla="*/ 69 w 106"/>
                <a:gd name="T15" fmla="*/ 15 h 106"/>
                <a:gd name="T16" fmla="*/ 53 w 106"/>
                <a:gd name="T17" fmla="*/ 0 h 106"/>
                <a:gd name="T18" fmla="*/ 37 w 106"/>
                <a:gd name="T19" fmla="*/ 15 h 106"/>
                <a:gd name="T20" fmla="*/ 37 w 106"/>
                <a:gd name="T21" fmla="*/ 15 h 106"/>
                <a:gd name="T22" fmla="*/ 47 w 106"/>
                <a:gd name="T23" fmla="*/ 30 h 106"/>
                <a:gd name="T24" fmla="*/ 47 w 106"/>
                <a:gd name="T25" fmla="*/ 47 h 106"/>
                <a:gd name="T26" fmla="*/ 30 w 106"/>
                <a:gd name="T27" fmla="*/ 47 h 106"/>
                <a:gd name="T28" fmla="*/ 15 w 106"/>
                <a:gd name="T29" fmla="*/ 37 h 106"/>
                <a:gd name="T30" fmla="*/ 15 w 106"/>
                <a:gd name="T31" fmla="*/ 37 h 106"/>
                <a:gd name="T32" fmla="*/ 0 w 106"/>
                <a:gd name="T33" fmla="*/ 53 h 106"/>
                <a:gd name="T34" fmla="*/ 15 w 106"/>
                <a:gd name="T35" fmla="*/ 69 h 106"/>
                <a:gd name="T36" fmla="*/ 15 w 106"/>
                <a:gd name="T37" fmla="*/ 69 h 106"/>
                <a:gd name="T38" fmla="*/ 30 w 106"/>
                <a:gd name="T39" fmla="*/ 59 h 106"/>
                <a:gd name="T40" fmla="*/ 47 w 106"/>
                <a:gd name="T41" fmla="*/ 59 h 106"/>
                <a:gd name="T42" fmla="*/ 47 w 106"/>
                <a:gd name="T43" fmla="*/ 76 h 106"/>
                <a:gd name="T44" fmla="*/ 37 w 106"/>
                <a:gd name="T45" fmla="*/ 90 h 106"/>
                <a:gd name="T46" fmla="*/ 37 w 106"/>
                <a:gd name="T47" fmla="*/ 90 h 106"/>
                <a:gd name="T48" fmla="*/ 53 w 106"/>
                <a:gd name="T49" fmla="*/ 106 h 106"/>
                <a:gd name="T50" fmla="*/ 69 w 106"/>
                <a:gd name="T51" fmla="*/ 90 h 106"/>
                <a:gd name="T52" fmla="*/ 69 w 106"/>
                <a:gd name="T53" fmla="*/ 90 h 106"/>
                <a:gd name="T54" fmla="*/ 59 w 106"/>
                <a:gd name="T55" fmla="*/ 76 h 106"/>
                <a:gd name="T56" fmla="*/ 59 w 106"/>
                <a:gd name="T57" fmla="*/ 59 h 106"/>
                <a:gd name="T58" fmla="*/ 76 w 106"/>
                <a:gd name="T59" fmla="*/ 59 h 106"/>
                <a:gd name="T60" fmla="*/ 90 w 106"/>
                <a:gd name="T61" fmla="*/ 69 h 106"/>
                <a:gd name="T62" fmla="*/ 90 w 106"/>
                <a:gd name="T63" fmla="*/ 69 h 106"/>
                <a:gd name="T64" fmla="*/ 106 w 106"/>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6">
                  <a:moveTo>
                    <a:pt x="106" y="53"/>
                  </a:moveTo>
                  <a:cubicBezTo>
                    <a:pt x="106" y="44"/>
                    <a:pt x="99" y="37"/>
                    <a:pt x="90" y="37"/>
                  </a:cubicBezTo>
                  <a:cubicBezTo>
                    <a:pt x="90" y="37"/>
                    <a:pt x="90" y="37"/>
                    <a:pt x="90" y="37"/>
                  </a:cubicBezTo>
                  <a:cubicBezTo>
                    <a:pt x="84" y="37"/>
                    <a:pt x="78" y="41"/>
                    <a:pt x="76" y="47"/>
                  </a:cubicBezTo>
                  <a:cubicBezTo>
                    <a:pt x="59" y="47"/>
                    <a:pt x="59" y="47"/>
                    <a:pt x="59" y="47"/>
                  </a:cubicBezTo>
                  <a:cubicBezTo>
                    <a:pt x="59" y="30"/>
                    <a:pt x="59" y="30"/>
                    <a:pt x="59" y="30"/>
                  </a:cubicBezTo>
                  <a:cubicBezTo>
                    <a:pt x="65" y="28"/>
                    <a:pt x="69" y="22"/>
                    <a:pt x="69" y="15"/>
                  </a:cubicBezTo>
                  <a:cubicBezTo>
                    <a:pt x="69" y="15"/>
                    <a:pt x="69" y="15"/>
                    <a:pt x="69" y="15"/>
                  </a:cubicBezTo>
                  <a:cubicBezTo>
                    <a:pt x="69" y="7"/>
                    <a:pt x="62" y="0"/>
                    <a:pt x="53" y="0"/>
                  </a:cubicBezTo>
                  <a:cubicBezTo>
                    <a:pt x="44" y="0"/>
                    <a:pt x="37" y="7"/>
                    <a:pt x="37" y="15"/>
                  </a:cubicBezTo>
                  <a:cubicBezTo>
                    <a:pt x="37" y="15"/>
                    <a:pt x="37" y="15"/>
                    <a:pt x="37" y="15"/>
                  </a:cubicBezTo>
                  <a:cubicBezTo>
                    <a:pt x="37" y="22"/>
                    <a:pt x="41" y="28"/>
                    <a:pt x="47" y="30"/>
                  </a:cubicBezTo>
                  <a:cubicBezTo>
                    <a:pt x="47" y="47"/>
                    <a:pt x="47" y="47"/>
                    <a:pt x="47" y="47"/>
                  </a:cubicBezTo>
                  <a:cubicBezTo>
                    <a:pt x="30" y="47"/>
                    <a:pt x="30" y="47"/>
                    <a:pt x="30" y="47"/>
                  </a:cubicBezTo>
                  <a:cubicBezTo>
                    <a:pt x="28" y="41"/>
                    <a:pt x="22" y="37"/>
                    <a:pt x="15" y="37"/>
                  </a:cubicBezTo>
                  <a:cubicBezTo>
                    <a:pt x="15" y="37"/>
                    <a:pt x="15" y="37"/>
                    <a:pt x="15" y="37"/>
                  </a:cubicBezTo>
                  <a:cubicBezTo>
                    <a:pt x="7" y="37"/>
                    <a:pt x="0" y="44"/>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8"/>
                    <a:pt x="37" y="84"/>
                    <a:pt x="37" y="90"/>
                  </a:cubicBezTo>
                  <a:cubicBezTo>
                    <a:pt x="37" y="90"/>
                    <a:pt x="37" y="90"/>
                    <a:pt x="37" y="90"/>
                  </a:cubicBezTo>
                  <a:cubicBezTo>
                    <a:pt x="37" y="99"/>
                    <a:pt x="44"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Freeform 245"/>
            <p:cNvSpPr>
              <a:spLocks/>
            </p:cNvSpPr>
            <p:nvPr/>
          </p:nvSpPr>
          <p:spPr bwMode="auto">
            <a:xfrm>
              <a:off x="9467850" y="2071688"/>
              <a:ext cx="85725"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70 w 107"/>
                <a:gd name="T13" fmla="*/ 15 h 106"/>
                <a:gd name="T14" fmla="*/ 70 w 107"/>
                <a:gd name="T15" fmla="*/ 15 h 106"/>
                <a:gd name="T16" fmla="*/ 54 w 107"/>
                <a:gd name="T17" fmla="*/ 0 h 106"/>
                <a:gd name="T18" fmla="*/ 38 w 107"/>
                <a:gd name="T19" fmla="*/ 15 h 106"/>
                <a:gd name="T20" fmla="*/ 38 w 107"/>
                <a:gd name="T21" fmla="*/ 15 h 106"/>
                <a:gd name="T22" fmla="*/ 48 w 107"/>
                <a:gd name="T23" fmla="*/ 30 h 106"/>
                <a:gd name="T24" fmla="*/ 48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8 w 107"/>
                <a:gd name="T41" fmla="*/ 59 h 106"/>
                <a:gd name="T42" fmla="*/ 48 w 107"/>
                <a:gd name="T43" fmla="*/ 76 h 106"/>
                <a:gd name="T44" fmla="*/ 38 w 107"/>
                <a:gd name="T45" fmla="*/ 90 h 106"/>
                <a:gd name="T46" fmla="*/ 38 w 107"/>
                <a:gd name="T47" fmla="*/ 90 h 106"/>
                <a:gd name="T48" fmla="*/ 54 w 107"/>
                <a:gd name="T49" fmla="*/ 106 h 106"/>
                <a:gd name="T50" fmla="*/ 70 w 107"/>
                <a:gd name="T51" fmla="*/ 90 h 106"/>
                <a:gd name="T52" fmla="*/ 70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5" y="37"/>
                    <a:pt x="79" y="41"/>
                    <a:pt x="76" y="47"/>
                  </a:cubicBezTo>
                  <a:cubicBezTo>
                    <a:pt x="60" y="47"/>
                    <a:pt x="60" y="47"/>
                    <a:pt x="60" y="47"/>
                  </a:cubicBezTo>
                  <a:cubicBezTo>
                    <a:pt x="60" y="30"/>
                    <a:pt x="60" y="30"/>
                    <a:pt x="60" y="30"/>
                  </a:cubicBezTo>
                  <a:cubicBezTo>
                    <a:pt x="66" y="28"/>
                    <a:pt x="70" y="22"/>
                    <a:pt x="70" y="15"/>
                  </a:cubicBezTo>
                  <a:cubicBezTo>
                    <a:pt x="70" y="15"/>
                    <a:pt x="70" y="15"/>
                    <a:pt x="70" y="15"/>
                  </a:cubicBezTo>
                  <a:cubicBezTo>
                    <a:pt x="70" y="7"/>
                    <a:pt x="62" y="0"/>
                    <a:pt x="54" y="0"/>
                  </a:cubicBezTo>
                  <a:cubicBezTo>
                    <a:pt x="45" y="0"/>
                    <a:pt x="38" y="7"/>
                    <a:pt x="38" y="15"/>
                  </a:cubicBezTo>
                  <a:cubicBezTo>
                    <a:pt x="38" y="15"/>
                    <a:pt x="38" y="15"/>
                    <a:pt x="38" y="15"/>
                  </a:cubicBezTo>
                  <a:cubicBezTo>
                    <a:pt x="38" y="22"/>
                    <a:pt x="42" y="28"/>
                    <a:pt x="48" y="30"/>
                  </a:cubicBezTo>
                  <a:cubicBezTo>
                    <a:pt x="48" y="47"/>
                    <a:pt x="48" y="47"/>
                    <a:pt x="48" y="47"/>
                  </a:cubicBezTo>
                  <a:cubicBezTo>
                    <a:pt x="31" y="47"/>
                    <a:pt x="31" y="47"/>
                    <a:pt x="31" y="47"/>
                  </a:cubicBezTo>
                  <a:cubicBezTo>
                    <a:pt x="29" y="41"/>
                    <a:pt x="23" y="37"/>
                    <a:pt x="16" y="37"/>
                  </a:cubicBezTo>
                  <a:cubicBezTo>
                    <a:pt x="16" y="37"/>
                    <a:pt x="16" y="37"/>
                    <a:pt x="16" y="37"/>
                  </a:cubicBezTo>
                  <a:cubicBezTo>
                    <a:pt x="8" y="37"/>
                    <a:pt x="0" y="44"/>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8"/>
                    <a:pt x="38" y="84"/>
                    <a:pt x="38" y="90"/>
                  </a:cubicBezTo>
                  <a:cubicBezTo>
                    <a:pt x="38" y="90"/>
                    <a:pt x="38" y="90"/>
                    <a:pt x="38" y="90"/>
                  </a:cubicBezTo>
                  <a:cubicBezTo>
                    <a:pt x="38" y="99"/>
                    <a:pt x="45" y="106"/>
                    <a:pt x="54" y="106"/>
                  </a:cubicBezTo>
                  <a:cubicBezTo>
                    <a:pt x="62" y="106"/>
                    <a:pt x="70" y="99"/>
                    <a:pt x="70" y="90"/>
                  </a:cubicBezTo>
                  <a:cubicBezTo>
                    <a:pt x="70" y="90"/>
                    <a:pt x="70" y="90"/>
                    <a:pt x="70" y="90"/>
                  </a:cubicBezTo>
                  <a:cubicBezTo>
                    <a:pt x="70" y="84"/>
                    <a:pt x="66" y="78"/>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246"/>
            <p:cNvSpPr>
              <a:spLocks/>
            </p:cNvSpPr>
            <p:nvPr/>
          </p:nvSpPr>
          <p:spPr bwMode="auto">
            <a:xfrm>
              <a:off x="9636125" y="2071688"/>
              <a:ext cx="87313"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69 w 107"/>
                <a:gd name="T13" fmla="*/ 15 h 106"/>
                <a:gd name="T14" fmla="*/ 69 w 107"/>
                <a:gd name="T15" fmla="*/ 15 h 106"/>
                <a:gd name="T16" fmla="*/ 54 w 107"/>
                <a:gd name="T17" fmla="*/ 0 h 106"/>
                <a:gd name="T18" fmla="*/ 38 w 107"/>
                <a:gd name="T19" fmla="*/ 15 h 106"/>
                <a:gd name="T20" fmla="*/ 38 w 107"/>
                <a:gd name="T21" fmla="*/ 15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4 w 107"/>
                <a:gd name="T49" fmla="*/ 106 h 106"/>
                <a:gd name="T50" fmla="*/ 69 w 107"/>
                <a:gd name="T51" fmla="*/ 90 h 106"/>
                <a:gd name="T52" fmla="*/ 69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4" y="37"/>
                    <a:pt x="79" y="41"/>
                    <a:pt x="76" y="47"/>
                  </a:cubicBezTo>
                  <a:cubicBezTo>
                    <a:pt x="60" y="47"/>
                    <a:pt x="60" y="47"/>
                    <a:pt x="60" y="47"/>
                  </a:cubicBezTo>
                  <a:cubicBezTo>
                    <a:pt x="60" y="30"/>
                    <a:pt x="60" y="30"/>
                    <a:pt x="60" y="30"/>
                  </a:cubicBezTo>
                  <a:cubicBezTo>
                    <a:pt x="65" y="28"/>
                    <a:pt x="69" y="22"/>
                    <a:pt x="69" y="15"/>
                  </a:cubicBezTo>
                  <a:cubicBezTo>
                    <a:pt x="69" y="15"/>
                    <a:pt x="69" y="15"/>
                    <a:pt x="69" y="15"/>
                  </a:cubicBezTo>
                  <a:cubicBezTo>
                    <a:pt x="69" y="7"/>
                    <a:pt x="62" y="0"/>
                    <a:pt x="54" y="0"/>
                  </a:cubicBezTo>
                  <a:cubicBezTo>
                    <a:pt x="45" y="0"/>
                    <a:pt x="38" y="7"/>
                    <a:pt x="38" y="15"/>
                  </a:cubicBezTo>
                  <a:cubicBezTo>
                    <a:pt x="38" y="15"/>
                    <a:pt x="38" y="15"/>
                    <a:pt x="38" y="15"/>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4" y="106"/>
                  </a:cubicBezTo>
                  <a:cubicBezTo>
                    <a:pt x="62" y="106"/>
                    <a:pt x="69" y="99"/>
                    <a:pt x="69" y="90"/>
                  </a:cubicBezTo>
                  <a:cubicBezTo>
                    <a:pt x="69" y="90"/>
                    <a:pt x="69" y="90"/>
                    <a:pt x="69" y="90"/>
                  </a:cubicBezTo>
                  <a:cubicBezTo>
                    <a:pt x="69" y="84"/>
                    <a:pt x="65" y="78"/>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247"/>
            <p:cNvSpPr>
              <a:spLocks/>
            </p:cNvSpPr>
            <p:nvPr/>
          </p:nvSpPr>
          <p:spPr bwMode="auto">
            <a:xfrm>
              <a:off x="9804400" y="2071688"/>
              <a:ext cx="87313" cy="85725"/>
            </a:xfrm>
            <a:custGeom>
              <a:avLst/>
              <a:gdLst>
                <a:gd name="T0" fmla="*/ 107 w 107"/>
                <a:gd name="T1" fmla="*/ 53 h 106"/>
                <a:gd name="T2" fmla="*/ 91 w 107"/>
                <a:gd name="T3" fmla="*/ 37 h 106"/>
                <a:gd name="T4" fmla="*/ 91 w 107"/>
                <a:gd name="T5" fmla="*/ 37 h 106"/>
                <a:gd name="T6" fmla="*/ 76 w 107"/>
                <a:gd name="T7" fmla="*/ 47 h 106"/>
                <a:gd name="T8" fmla="*/ 59 w 107"/>
                <a:gd name="T9" fmla="*/ 47 h 106"/>
                <a:gd name="T10" fmla="*/ 59 w 107"/>
                <a:gd name="T11" fmla="*/ 30 h 106"/>
                <a:gd name="T12" fmla="*/ 69 w 107"/>
                <a:gd name="T13" fmla="*/ 15 h 106"/>
                <a:gd name="T14" fmla="*/ 69 w 107"/>
                <a:gd name="T15" fmla="*/ 15 h 106"/>
                <a:gd name="T16" fmla="*/ 53 w 107"/>
                <a:gd name="T17" fmla="*/ 0 h 106"/>
                <a:gd name="T18" fmla="*/ 38 w 107"/>
                <a:gd name="T19" fmla="*/ 15 h 106"/>
                <a:gd name="T20" fmla="*/ 38 w 107"/>
                <a:gd name="T21" fmla="*/ 15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3 w 107"/>
                <a:gd name="T49" fmla="*/ 106 h 106"/>
                <a:gd name="T50" fmla="*/ 69 w 107"/>
                <a:gd name="T51" fmla="*/ 90 h 106"/>
                <a:gd name="T52" fmla="*/ 69 w 107"/>
                <a:gd name="T53" fmla="*/ 90 h 106"/>
                <a:gd name="T54" fmla="*/ 59 w 107"/>
                <a:gd name="T55" fmla="*/ 76 h 106"/>
                <a:gd name="T56" fmla="*/ 59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99" y="37"/>
                    <a:pt x="91" y="37"/>
                  </a:cubicBezTo>
                  <a:cubicBezTo>
                    <a:pt x="91" y="37"/>
                    <a:pt x="91" y="37"/>
                    <a:pt x="91" y="37"/>
                  </a:cubicBezTo>
                  <a:cubicBezTo>
                    <a:pt x="84" y="37"/>
                    <a:pt x="79" y="41"/>
                    <a:pt x="76" y="47"/>
                  </a:cubicBezTo>
                  <a:cubicBezTo>
                    <a:pt x="59" y="47"/>
                    <a:pt x="59" y="47"/>
                    <a:pt x="59" y="47"/>
                  </a:cubicBezTo>
                  <a:cubicBezTo>
                    <a:pt x="59" y="30"/>
                    <a:pt x="59" y="30"/>
                    <a:pt x="59" y="30"/>
                  </a:cubicBezTo>
                  <a:cubicBezTo>
                    <a:pt x="65" y="28"/>
                    <a:pt x="69" y="22"/>
                    <a:pt x="69" y="15"/>
                  </a:cubicBezTo>
                  <a:cubicBezTo>
                    <a:pt x="69" y="15"/>
                    <a:pt x="69" y="15"/>
                    <a:pt x="69" y="15"/>
                  </a:cubicBezTo>
                  <a:cubicBezTo>
                    <a:pt x="69" y="7"/>
                    <a:pt x="62" y="0"/>
                    <a:pt x="53" y="0"/>
                  </a:cubicBezTo>
                  <a:cubicBezTo>
                    <a:pt x="45" y="0"/>
                    <a:pt x="38" y="7"/>
                    <a:pt x="38" y="15"/>
                  </a:cubicBezTo>
                  <a:cubicBezTo>
                    <a:pt x="38" y="15"/>
                    <a:pt x="38" y="15"/>
                    <a:pt x="38" y="15"/>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248"/>
            <p:cNvSpPr>
              <a:spLocks/>
            </p:cNvSpPr>
            <p:nvPr/>
          </p:nvSpPr>
          <p:spPr bwMode="auto">
            <a:xfrm>
              <a:off x="9299575" y="2239963"/>
              <a:ext cx="85725" cy="87313"/>
            </a:xfrm>
            <a:custGeom>
              <a:avLst/>
              <a:gdLst>
                <a:gd name="T0" fmla="*/ 106 w 106"/>
                <a:gd name="T1" fmla="*/ 54 h 107"/>
                <a:gd name="T2" fmla="*/ 90 w 106"/>
                <a:gd name="T3" fmla="*/ 38 h 107"/>
                <a:gd name="T4" fmla="*/ 90 w 106"/>
                <a:gd name="T5" fmla="*/ 38 h 107"/>
                <a:gd name="T6" fmla="*/ 76 w 106"/>
                <a:gd name="T7" fmla="*/ 48 h 107"/>
                <a:gd name="T8" fmla="*/ 59 w 106"/>
                <a:gd name="T9" fmla="*/ 48 h 107"/>
                <a:gd name="T10" fmla="*/ 59 w 106"/>
                <a:gd name="T11" fmla="*/ 31 h 107"/>
                <a:gd name="T12" fmla="*/ 69 w 106"/>
                <a:gd name="T13" fmla="*/ 16 h 107"/>
                <a:gd name="T14" fmla="*/ 69 w 106"/>
                <a:gd name="T15" fmla="*/ 16 h 107"/>
                <a:gd name="T16" fmla="*/ 53 w 106"/>
                <a:gd name="T17" fmla="*/ 0 h 107"/>
                <a:gd name="T18" fmla="*/ 37 w 106"/>
                <a:gd name="T19" fmla="*/ 16 h 107"/>
                <a:gd name="T20" fmla="*/ 37 w 106"/>
                <a:gd name="T21" fmla="*/ 16 h 107"/>
                <a:gd name="T22" fmla="*/ 47 w 106"/>
                <a:gd name="T23" fmla="*/ 31 h 107"/>
                <a:gd name="T24" fmla="*/ 47 w 106"/>
                <a:gd name="T25" fmla="*/ 48 h 107"/>
                <a:gd name="T26" fmla="*/ 30 w 106"/>
                <a:gd name="T27" fmla="*/ 48 h 107"/>
                <a:gd name="T28" fmla="*/ 15 w 106"/>
                <a:gd name="T29" fmla="*/ 38 h 107"/>
                <a:gd name="T30" fmla="*/ 15 w 106"/>
                <a:gd name="T31" fmla="*/ 38 h 107"/>
                <a:gd name="T32" fmla="*/ 0 w 106"/>
                <a:gd name="T33" fmla="*/ 54 h 107"/>
                <a:gd name="T34" fmla="*/ 15 w 106"/>
                <a:gd name="T35" fmla="*/ 69 h 107"/>
                <a:gd name="T36" fmla="*/ 15 w 106"/>
                <a:gd name="T37" fmla="*/ 69 h 107"/>
                <a:gd name="T38" fmla="*/ 30 w 106"/>
                <a:gd name="T39" fmla="*/ 60 h 107"/>
                <a:gd name="T40" fmla="*/ 47 w 106"/>
                <a:gd name="T41" fmla="*/ 60 h 107"/>
                <a:gd name="T42" fmla="*/ 47 w 106"/>
                <a:gd name="T43" fmla="*/ 76 h 107"/>
                <a:gd name="T44" fmla="*/ 37 w 106"/>
                <a:gd name="T45" fmla="*/ 91 h 107"/>
                <a:gd name="T46" fmla="*/ 37 w 106"/>
                <a:gd name="T47" fmla="*/ 91 h 107"/>
                <a:gd name="T48" fmla="*/ 53 w 106"/>
                <a:gd name="T49" fmla="*/ 107 h 107"/>
                <a:gd name="T50" fmla="*/ 69 w 106"/>
                <a:gd name="T51" fmla="*/ 91 h 107"/>
                <a:gd name="T52" fmla="*/ 69 w 106"/>
                <a:gd name="T53" fmla="*/ 91 h 107"/>
                <a:gd name="T54" fmla="*/ 59 w 106"/>
                <a:gd name="T55" fmla="*/ 76 h 107"/>
                <a:gd name="T56" fmla="*/ 59 w 106"/>
                <a:gd name="T57" fmla="*/ 60 h 107"/>
                <a:gd name="T58" fmla="*/ 76 w 106"/>
                <a:gd name="T59" fmla="*/ 60 h 107"/>
                <a:gd name="T60" fmla="*/ 90 w 106"/>
                <a:gd name="T61" fmla="*/ 69 h 107"/>
                <a:gd name="T62" fmla="*/ 90 w 106"/>
                <a:gd name="T63" fmla="*/ 69 h 107"/>
                <a:gd name="T64" fmla="*/ 106 w 106"/>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7">
                  <a:moveTo>
                    <a:pt x="106" y="54"/>
                  </a:moveTo>
                  <a:cubicBezTo>
                    <a:pt x="106" y="45"/>
                    <a:pt x="99" y="38"/>
                    <a:pt x="90" y="38"/>
                  </a:cubicBezTo>
                  <a:cubicBezTo>
                    <a:pt x="90" y="38"/>
                    <a:pt x="90" y="38"/>
                    <a:pt x="90" y="38"/>
                  </a:cubicBezTo>
                  <a:cubicBezTo>
                    <a:pt x="84" y="38"/>
                    <a:pt x="78" y="42"/>
                    <a:pt x="76" y="48"/>
                  </a:cubicBezTo>
                  <a:cubicBezTo>
                    <a:pt x="59" y="48"/>
                    <a:pt x="59" y="48"/>
                    <a:pt x="59" y="48"/>
                  </a:cubicBezTo>
                  <a:cubicBezTo>
                    <a:pt x="59" y="31"/>
                    <a:pt x="59" y="31"/>
                    <a:pt x="59" y="31"/>
                  </a:cubicBezTo>
                  <a:cubicBezTo>
                    <a:pt x="65" y="28"/>
                    <a:pt x="69" y="23"/>
                    <a:pt x="69" y="16"/>
                  </a:cubicBezTo>
                  <a:cubicBezTo>
                    <a:pt x="69" y="16"/>
                    <a:pt x="69" y="16"/>
                    <a:pt x="69" y="16"/>
                  </a:cubicBezTo>
                  <a:cubicBezTo>
                    <a:pt x="69" y="8"/>
                    <a:pt x="62" y="0"/>
                    <a:pt x="53" y="0"/>
                  </a:cubicBezTo>
                  <a:cubicBezTo>
                    <a:pt x="44" y="0"/>
                    <a:pt x="37" y="8"/>
                    <a:pt x="37" y="16"/>
                  </a:cubicBezTo>
                  <a:cubicBezTo>
                    <a:pt x="37" y="16"/>
                    <a:pt x="37" y="16"/>
                    <a:pt x="37" y="16"/>
                  </a:cubicBezTo>
                  <a:cubicBezTo>
                    <a:pt x="37" y="23"/>
                    <a:pt x="41" y="28"/>
                    <a:pt x="47" y="31"/>
                  </a:cubicBezTo>
                  <a:cubicBezTo>
                    <a:pt x="47" y="48"/>
                    <a:pt x="47" y="48"/>
                    <a:pt x="47" y="48"/>
                  </a:cubicBezTo>
                  <a:cubicBezTo>
                    <a:pt x="30" y="48"/>
                    <a:pt x="30" y="48"/>
                    <a:pt x="30" y="48"/>
                  </a:cubicBezTo>
                  <a:cubicBezTo>
                    <a:pt x="28" y="42"/>
                    <a:pt x="22" y="38"/>
                    <a:pt x="15" y="38"/>
                  </a:cubicBezTo>
                  <a:cubicBezTo>
                    <a:pt x="15" y="38"/>
                    <a:pt x="15" y="38"/>
                    <a:pt x="15" y="38"/>
                  </a:cubicBezTo>
                  <a:cubicBezTo>
                    <a:pt x="7" y="38"/>
                    <a:pt x="0" y="45"/>
                    <a:pt x="0" y="54"/>
                  </a:cubicBezTo>
                  <a:cubicBezTo>
                    <a:pt x="0" y="62"/>
                    <a:pt x="7" y="69"/>
                    <a:pt x="15" y="69"/>
                  </a:cubicBezTo>
                  <a:cubicBezTo>
                    <a:pt x="15" y="69"/>
                    <a:pt x="15" y="69"/>
                    <a:pt x="15" y="69"/>
                  </a:cubicBezTo>
                  <a:cubicBezTo>
                    <a:pt x="22" y="69"/>
                    <a:pt x="28" y="65"/>
                    <a:pt x="30" y="60"/>
                  </a:cubicBezTo>
                  <a:cubicBezTo>
                    <a:pt x="47" y="60"/>
                    <a:pt x="47" y="60"/>
                    <a:pt x="47" y="60"/>
                  </a:cubicBezTo>
                  <a:cubicBezTo>
                    <a:pt x="47" y="76"/>
                    <a:pt x="47" y="76"/>
                    <a:pt x="47" y="76"/>
                  </a:cubicBezTo>
                  <a:cubicBezTo>
                    <a:pt x="41" y="79"/>
                    <a:pt x="37" y="84"/>
                    <a:pt x="37" y="91"/>
                  </a:cubicBezTo>
                  <a:cubicBezTo>
                    <a:pt x="37" y="91"/>
                    <a:pt x="37" y="91"/>
                    <a:pt x="37" y="91"/>
                  </a:cubicBezTo>
                  <a:cubicBezTo>
                    <a:pt x="37" y="100"/>
                    <a:pt x="44" y="107"/>
                    <a:pt x="53" y="107"/>
                  </a:cubicBezTo>
                  <a:cubicBezTo>
                    <a:pt x="62" y="107"/>
                    <a:pt x="69" y="100"/>
                    <a:pt x="69" y="91"/>
                  </a:cubicBezTo>
                  <a:cubicBezTo>
                    <a:pt x="69" y="91"/>
                    <a:pt x="69" y="91"/>
                    <a:pt x="69" y="91"/>
                  </a:cubicBezTo>
                  <a:cubicBezTo>
                    <a:pt x="69" y="84"/>
                    <a:pt x="65" y="79"/>
                    <a:pt x="59" y="76"/>
                  </a:cubicBezTo>
                  <a:cubicBezTo>
                    <a:pt x="59" y="60"/>
                    <a:pt x="59" y="60"/>
                    <a:pt x="59" y="60"/>
                  </a:cubicBezTo>
                  <a:cubicBezTo>
                    <a:pt x="76" y="60"/>
                    <a:pt x="76" y="60"/>
                    <a:pt x="76" y="60"/>
                  </a:cubicBezTo>
                  <a:cubicBezTo>
                    <a:pt x="78" y="65"/>
                    <a:pt x="84" y="69"/>
                    <a:pt x="90" y="69"/>
                  </a:cubicBezTo>
                  <a:cubicBezTo>
                    <a:pt x="90" y="69"/>
                    <a:pt x="90" y="69"/>
                    <a:pt x="90" y="69"/>
                  </a:cubicBezTo>
                  <a:cubicBezTo>
                    <a:pt x="99" y="69"/>
                    <a:pt x="106" y="62"/>
                    <a:pt x="10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249"/>
            <p:cNvSpPr>
              <a:spLocks/>
            </p:cNvSpPr>
            <p:nvPr/>
          </p:nvSpPr>
          <p:spPr bwMode="auto">
            <a:xfrm>
              <a:off x="9467850" y="2239963"/>
              <a:ext cx="85725" cy="87313"/>
            </a:xfrm>
            <a:custGeom>
              <a:avLst/>
              <a:gdLst>
                <a:gd name="T0" fmla="*/ 107 w 107"/>
                <a:gd name="T1" fmla="*/ 54 h 107"/>
                <a:gd name="T2" fmla="*/ 91 w 107"/>
                <a:gd name="T3" fmla="*/ 38 h 107"/>
                <a:gd name="T4" fmla="*/ 91 w 107"/>
                <a:gd name="T5" fmla="*/ 38 h 107"/>
                <a:gd name="T6" fmla="*/ 76 w 107"/>
                <a:gd name="T7" fmla="*/ 48 h 107"/>
                <a:gd name="T8" fmla="*/ 60 w 107"/>
                <a:gd name="T9" fmla="*/ 48 h 107"/>
                <a:gd name="T10" fmla="*/ 60 w 107"/>
                <a:gd name="T11" fmla="*/ 31 h 107"/>
                <a:gd name="T12" fmla="*/ 70 w 107"/>
                <a:gd name="T13" fmla="*/ 16 h 107"/>
                <a:gd name="T14" fmla="*/ 70 w 107"/>
                <a:gd name="T15" fmla="*/ 16 h 107"/>
                <a:gd name="T16" fmla="*/ 54 w 107"/>
                <a:gd name="T17" fmla="*/ 0 h 107"/>
                <a:gd name="T18" fmla="*/ 38 w 107"/>
                <a:gd name="T19" fmla="*/ 16 h 107"/>
                <a:gd name="T20" fmla="*/ 38 w 107"/>
                <a:gd name="T21" fmla="*/ 16 h 107"/>
                <a:gd name="T22" fmla="*/ 48 w 107"/>
                <a:gd name="T23" fmla="*/ 31 h 107"/>
                <a:gd name="T24" fmla="*/ 48 w 107"/>
                <a:gd name="T25" fmla="*/ 48 h 107"/>
                <a:gd name="T26" fmla="*/ 31 w 107"/>
                <a:gd name="T27" fmla="*/ 48 h 107"/>
                <a:gd name="T28" fmla="*/ 16 w 107"/>
                <a:gd name="T29" fmla="*/ 38 h 107"/>
                <a:gd name="T30" fmla="*/ 16 w 107"/>
                <a:gd name="T31" fmla="*/ 38 h 107"/>
                <a:gd name="T32" fmla="*/ 0 w 107"/>
                <a:gd name="T33" fmla="*/ 54 h 107"/>
                <a:gd name="T34" fmla="*/ 16 w 107"/>
                <a:gd name="T35" fmla="*/ 69 h 107"/>
                <a:gd name="T36" fmla="*/ 16 w 107"/>
                <a:gd name="T37" fmla="*/ 69 h 107"/>
                <a:gd name="T38" fmla="*/ 31 w 107"/>
                <a:gd name="T39" fmla="*/ 60 h 107"/>
                <a:gd name="T40" fmla="*/ 48 w 107"/>
                <a:gd name="T41" fmla="*/ 60 h 107"/>
                <a:gd name="T42" fmla="*/ 48 w 107"/>
                <a:gd name="T43" fmla="*/ 76 h 107"/>
                <a:gd name="T44" fmla="*/ 38 w 107"/>
                <a:gd name="T45" fmla="*/ 91 h 107"/>
                <a:gd name="T46" fmla="*/ 38 w 107"/>
                <a:gd name="T47" fmla="*/ 91 h 107"/>
                <a:gd name="T48" fmla="*/ 54 w 107"/>
                <a:gd name="T49" fmla="*/ 107 h 107"/>
                <a:gd name="T50" fmla="*/ 70 w 107"/>
                <a:gd name="T51" fmla="*/ 91 h 107"/>
                <a:gd name="T52" fmla="*/ 70 w 107"/>
                <a:gd name="T53" fmla="*/ 91 h 107"/>
                <a:gd name="T54" fmla="*/ 60 w 107"/>
                <a:gd name="T55" fmla="*/ 76 h 107"/>
                <a:gd name="T56" fmla="*/ 60 w 107"/>
                <a:gd name="T57" fmla="*/ 60 h 107"/>
                <a:gd name="T58" fmla="*/ 76 w 107"/>
                <a:gd name="T59" fmla="*/ 60 h 107"/>
                <a:gd name="T60" fmla="*/ 91 w 107"/>
                <a:gd name="T61" fmla="*/ 69 h 107"/>
                <a:gd name="T62" fmla="*/ 91 w 107"/>
                <a:gd name="T63" fmla="*/ 69 h 107"/>
                <a:gd name="T64" fmla="*/ 107 w 107"/>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4"/>
                  </a:moveTo>
                  <a:cubicBezTo>
                    <a:pt x="107" y="45"/>
                    <a:pt x="100" y="38"/>
                    <a:pt x="91" y="38"/>
                  </a:cubicBezTo>
                  <a:cubicBezTo>
                    <a:pt x="91" y="38"/>
                    <a:pt x="91" y="38"/>
                    <a:pt x="91" y="38"/>
                  </a:cubicBezTo>
                  <a:cubicBezTo>
                    <a:pt x="85" y="38"/>
                    <a:pt x="79" y="42"/>
                    <a:pt x="76" y="48"/>
                  </a:cubicBezTo>
                  <a:cubicBezTo>
                    <a:pt x="60" y="48"/>
                    <a:pt x="60" y="48"/>
                    <a:pt x="60" y="48"/>
                  </a:cubicBezTo>
                  <a:cubicBezTo>
                    <a:pt x="60" y="31"/>
                    <a:pt x="60" y="31"/>
                    <a:pt x="60" y="31"/>
                  </a:cubicBezTo>
                  <a:cubicBezTo>
                    <a:pt x="66" y="28"/>
                    <a:pt x="70" y="23"/>
                    <a:pt x="70" y="16"/>
                  </a:cubicBezTo>
                  <a:cubicBezTo>
                    <a:pt x="70" y="16"/>
                    <a:pt x="70" y="16"/>
                    <a:pt x="70" y="16"/>
                  </a:cubicBezTo>
                  <a:cubicBezTo>
                    <a:pt x="70" y="8"/>
                    <a:pt x="62" y="0"/>
                    <a:pt x="54" y="0"/>
                  </a:cubicBezTo>
                  <a:cubicBezTo>
                    <a:pt x="45" y="0"/>
                    <a:pt x="38" y="8"/>
                    <a:pt x="38" y="16"/>
                  </a:cubicBezTo>
                  <a:cubicBezTo>
                    <a:pt x="38" y="16"/>
                    <a:pt x="38" y="16"/>
                    <a:pt x="38" y="16"/>
                  </a:cubicBezTo>
                  <a:cubicBezTo>
                    <a:pt x="38" y="23"/>
                    <a:pt x="42" y="28"/>
                    <a:pt x="48" y="31"/>
                  </a:cubicBezTo>
                  <a:cubicBezTo>
                    <a:pt x="48" y="48"/>
                    <a:pt x="48" y="48"/>
                    <a:pt x="48" y="48"/>
                  </a:cubicBezTo>
                  <a:cubicBezTo>
                    <a:pt x="31" y="48"/>
                    <a:pt x="31" y="48"/>
                    <a:pt x="31" y="48"/>
                  </a:cubicBezTo>
                  <a:cubicBezTo>
                    <a:pt x="29" y="42"/>
                    <a:pt x="23" y="38"/>
                    <a:pt x="16" y="38"/>
                  </a:cubicBezTo>
                  <a:cubicBezTo>
                    <a:pt x="16" y="38"/>
                    <a:pt x="16" y="38"/>
                    <a:pt x="16" y="38"/>
                  </a:cubicBezTo>
                  <a:cubicBezTo>
                    <a:pt x="8" y="38"/>
                    <a:pt x="0" y="45"/>
                    <a:pt x="0" y="54"/>
                  </a:cubicBezTo>
                  <a:cubicBezTo>
                    <a:pt x="0" y="62"/>
                    <a:pt x="8" y="69"/>
                    <a:pt x="16" y="69"/>
                  </a:cubicBezTo>
                  <a:cubicBezTo>
                    <a:pt x="16" y="69"/>
                    <a:pt x="16" y="69"/>
                    <a:pt x="16" y="69"/>
                  </a:cubicBezTo>
                  <a:cubicBezTo>
                    <a:pt x="23" y="69"/>
                    <a:pt x="29" y="65"/>
                    <a:pt x="31" y="60"/>
                  </a:cubicBezTo>
                  <a:cubicBezTo>
                    <a:pt x="48" y="60"/>
                    <a:pt x="48" y="60"/>
                    <a:pt x="48" y="60"/>
                  </a:cubicBezTo>
                  <a:cubicBezTo>
                    <a:pt x="48" y="76"/>
                    <a:pt x="48" y="76"/>
                    <a:pt x="48" y="76"/>
                  </a:cubicBezTo>
                  <a:cubicBezTo>
                    <a:pt x="42" y="79"/>
                    <a:pt x="38" y="84"/>
                    <a:pt x="38" y="91"/>
                  </a:cubicBezTo>
                  <a:cubicBezTo>
                    <a:pt x="38" y="91"/>
                    <a:pt x="38" y="91"/>
                    <a:pt x="38" y="91"/>
                  </a:cubicBezTo>
                  <a:cubicBezTo>
                    <a:pt x="38" y="100"/>
                    <a:pt x="45" y="107"/>
                    <a:pt x="54" y="107"/>
                  </a:cubicBezTo>
                  <a:cubicBezTo>
                    <a:pt x="62" y="107"/>
                    <a:pt x="70" y="100"/>
                    <a:pt x="70" y="91"/>
                  </a:cubicBezTo>
                  <a:cubicBezTo>
                    <a:pt x="70" y="91"/>
                    <a:pt x="70" y="91"/>
                    <a:pt x="70" y="91"/>
                  </a:cubicBezTo>
                  <a:cubicBezTo>
                    <a:pt x="70" y="84"/>
                    <a:pt x="66" y="79"/>
                    <a:pt x="60" y="76"/>
                  </a:cubicBezTo>
                  <a:cubicBezTo>
                    <a:pt x="60" y="60"/>
                    <a:pt x="60" y="60"/>
                    <a:pt x="60" y="60"/>
                  </a:cubicBezTo>
                  <a:cubicBezTo>
                    <a:pt x="76" y="60"/>
                    <a:pt x="76" y="60"/>
                    <a:pt x="76" y="60"/>
                  </a:cubicBezTo>
                  <a:cubicBezTo>
                    <a:pt x="79" y="65"/>
                    <a:pt x="85" y="69"/>
                    <a:pt x="91" y="69"/>
                  </a:cubicBezTo>
                  <a:cubicBezTo>
                    <a:pt x="91" y="69"/>
                    <a:pt x="91" y="69"/>
                    <a:pt x="91" y="69"/>
                  </a:cubicBezTo>
                  <a:cubicBezTo>
                    <a:pt x="100" y="69"/>
                    <a:pt x="107" y="62"/>
                    <a:pt x="10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250"/>
            <p:cNvSpPr>
              <a:spLocks/>
            </p:cNvSpPr>
            <p:nvPr/>
          </p:nvSpPr>
          <p:spPr bwMode="auto">
            <a:xfrm>
              <a:off x="9636125" y="2239963"/>
              <a:ext cx="87313" cy="87313"/>
            </a:xfrm>
            <a:custGeom>
              <a:avLst/>
              <a:gdLst>
                <a:gd name="T0" fmla="*/ 107 w 107"/>
                <a:gd name="T1" fmla="*/ 54 h 107"/>
                <a:gd name="T2" fmla="*/ 91 w 107"/>
                <a:gd name="T3" fmla="*/ 38 h 107"/>
                <a:gd name="T4" fmla="*/ 91 w 107"/>
                <a:gd name="T5" fmla="*/ 38 h 107"/>
                <a:gd name="T6" fmla="*/ 76 w 107"/>
                <a:gd name="T7" fmla="*/ 48 h 107"/>
                <a:gd name="T8" fmla="*/ 60 w 107"/>
                <a:gd name="T9" fmla="*/ 48 h 107"/>
                <a:gd name="T10" fmla="*/ 60 w 107"/>
                <a:gd name="T11" fmla="*/ 31 h 107"/>
                <a:gd name="T12" fmla="*/ 69 w 107"/>
                <a:gd name="T13" fmla="*/ 16 h 107"/>
                <a:gd name="T14" fmla="*/ 69 w 107"/>
                <a:gd name="T15" fmla="*/ 16 h 107"/>
                <a:gd name="T16" fmla="*/ 54 w 107"/>
                <a:gd name="T17" fmla="*/ 0 h 107"/>
                <a:gd name="T18" fmla="*/ 38 w 107"/>
                <a:gd name="T19" fmla="*/ 16 h 107"/>
                <a:gd name="T20" fmla="*/ 38 w 107"/>
                <a:gd name="T21" fmla="*/ 16 h 107"/>
                <a:gd name="T22" fmla="*/ 47 w 107"/>
                <a:gd name="T23" fmla="*/ 31 h 107"/>
                <a:gd name="T24" fmla="*/ 47 w 107"/>
                <a:gd name="T25" fmla="*/ 48 h 107"/>
                <a:gd name="T26" fmla="*/ 31 w 107"/>
                <a:gd name="T27" fmla="*/ 48 h 107"/>
                <a:gd name="T28" fmla="*/ 16 w 107"/>
                <a:gd name="T29" fmla="*/ 38 h 107"/>
                <a:gd name="T30" fmla="*/ 16 w 107"/>
                <a:gd name="T31" fmla="*/ 38 h 107"/>
                <a:gd name="T32" fmla="*/ 0 w 107"/>
                <a:gd name="T33" fmla="*/ 54 h 107"/>
                <a:gd name="T34" fmla="*/ 16 w 107"/>
                <a:gd name="T35" fmla="*/ 69 h 107"/>
                <a:gd name="T36" fmla="*/ 16 w 107"/>
                <a:gd name="T37" fmla="*/ 69 h 107"/>
                <a:gd name="T38" fmla="*/ 31 w 107"/>
                <a:gd name="T39" fmla="*/ 60 h 107"/>
                <a:gd name="T40" fmla="*/ 47 w 107"/>
                <a:gd name="T41" fmla="*/ 60 h 107"/>
                <a:gd name="T42" fmla="*/ 47 w 107"/>
                <a:gd name="T43" fmla="*/ 76 h 107"/>
                <a:gd name="T44" fmla="*/ 38 w 107"/>
                <a:gd name="T45" fmla="*/ 91 h 107"/>
                <a:gd name="T46" fmla="*/ 38 w 107"/>
                <a:gd name="T47" fmla="*/ 91 h 107"/>
                <a:gd name="T48" fmla="*/ 54 w 107"/>
                <a:gd name="T49" fmla="*/ 107 h 107"/>
                <a:gd name="T50" fmla="*/ 69 w 107"/>
                <a:gd name="T51" fmla="*/ 91 h 107"/>
                <a:gd name="T52" fmla="*/ 69 w 107"/>
                <a:gd name="T53" fmla="*/ 91 h 107"/>
                <a:gd name="T54" fmla="*/ 60 w 107"/>
                <a:gd name="T55" fmla="*/ 76 h 107"/>
                <a:gd name="T56" fmla="*/ 60 w 107"/>
                <a:gd name="T57" fmla="*/ 60 h 107"/>
                <a:gd name="T58" fmla="*/ 76 w 107"/>
                <a:gd name="T59" fmla="*/ 60 h 107"/>
                <a:gd name="T60" fmla="*/ 91 w 107"/>
                <a:gd name="T61" fmla="*/ 69 h 107"/>
                <a:gd name="T62" fmla="*/ 91 w 107"/>
                <a:gd name="T63" fmla="*/ 69 h 107"/>
                <a:gd name="T64" fmla="*/ 107 w 107"/>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4"/>
                  </a:moveTo>
                  <a:cubicBezTo>
                    <a:pt x="107" y="45"/>
                    <a:pt x="100" y="38"/>
                    <a:pt x="91" y="38"/>
                  </a:cubicBezTo>
                  <a:cubicBezTo>
                    <a:pt x="91" y="38"/>
                    <a:pt x="91" y="38"/>
                    <a:pt x="91" y="38"/>
                  </a:cubicBezTo>
                  <a:cubicBezTo>
                    <a:pt x="84" y="38"/>
                    <a:pt x="79" y="42"/>
                    <a:pt x="76" y="48"/>
                  </a:cubicBezTo>
                  <a:cubicBezTo>
                    <a:pt x="60" y="48"/>
                    <a:pt x="60" y="48"/>
                    <a:pt x="60" y="48"/>
                  </a:cubicBezTo>
                  <a:cubicBezTo>
                    <a:pt x="60" y="31"/>
                    <a:pt x="60" y="31"/>
                    <a:pt x="60" y="31"/>
                  </a:cubicBezTo>
                  <a:cubicBezTo>
                    <a:pt x="65" y="28"/>
                    <a:pt x="69" y="23"/>
                    <a:pt x="69" y="16"/>
                  </a:cubicBezTo>
                  <a:cubicBezTo>
                    <a:pt x="69" y="16"/>
                    <a:pt x="69" y="16"/>
                    <a:pt x="69" y="16"/>
                  </a:cubicBezTo>
                  <a:cubicBezTo>
                    <a:pt x="69" y="8"/>
                    <a:pt x="62" y="0"/>
                    <a:pt x="54" y="0"/>
                  </a:cubicBezTo>
                  <a:cubicBezTo>
                    <a:pt x="45" y="0"/>
                    <a:pt x="38" y="8"/>
                    <a:pt x="38" y="16"/>
                  </a:cubicBezTo>
                  <a:cubicBezTo>
                    <a:pt x="38" y="16"/>
                    <a:pt x="38" y="16"/>
                    <a:pt x="38" y="16"/>
                  </a:cubicBezTo>
                  <a:cubicBezTo>
                    <a:pt x="38" y="23"/>
                    <a:pt x="42" y="28"/>
                    <a:pt x="47" y="31"/>
                  </a:cubicBezTo>
                  <a:cubicBezTo>
                    <a:pt x="47" y="48"/>
                    <a:pt x="47" y="48"/>
                    <a:pt x="47" y="48"/>
                  </a:cubicBezTo>
                  <a:cubicBezTo>
                    <a:pt x="31" y="48"/>
                    <a:pt x="31" y="48"/>
                    <a:pt x="31" y="48"/>
                  </a:cubicBezTo>
                  <a:cubicBezTo>
                    <a:pt x="28" y="42"/>
                    <a:pt x="23" y="38"/>
                    <a:pt x="16" y="38"/>
                  </a:cubicBezTo>
                  <a:cubicBezTo>
                    <a:pt x="16" y="38"/>
                    <a:pt x="16" y="38"/>
                    <a:pt x="16" y="38"/>
                  </a:cubicBezTo>
                  <a:cubicBezTo>
                    <a:pt x="7" y="38"/>
                    <a:pt x="0" y="45"/>
                    <a:pt x="0" y="54"/>
                  </a:cubicBezTo>
                  <a:cubicBezTo>
                    <a:pt x="0" y="62"/>
                    <a:pt x="7" y="69"/>
                    <a:pt x="16" y="69"/>
                  </a:cubicBezTo>
                  <a:cubicBezTo>
                    <a:pt x="16" y="69"/>
                    <a:pt x="16" y="69"/>
                    <a:pt x="16" y="69"/>
                  </a:cubicBezTo>
                  <a:cubicBezTo>
                    <a:pt x="23" y="69"/>
                    <a:pt x="28" y="65"/>
                    <a:pt x="31" y="60"/>
                  </a:cubicBezTo>
                  <a:cubicBezTo>
                    <a:pt x="47" y="60"/>
                    <a:pt x="47" y="60"/>
                    <a:pt x="47" y="60"/>
                  </a:cubicBezTo>
                  <a:cubicBezTo>
                    <a:pt x="47" y="76"/>
                    <a:pt x="47" y="76"/>
                    <a:pt x="47" y="76"/>
                  </a:cubicBezTo>
                  <a:cubicBezTo>
                    <a:pt x="42" y="79"/>
                    <a:pt x="38" y="84"/>
                    <a:pt x="38" y="91"/>
                  </a:cubicBezTo>
                  <a:cubicBezTo>
                    <a:pt x="38" y="91"/>
                    <a:pt x="38" y="91"/>
                    <a:pt x="38" y="91"/>
                  </a:cubicBezTo>
                  <a:cubicBezTo>
                    <a:pt x="38" y="100"/>
                    <a:pt x="45" y="107"/>
                    <a:pt x="54" y="107"/>
                  </a:cubicBezTo>
                  <a:cubicBezTo>
                    <a:pt x="62" y="107"/>
                    <a:pt x="69" y="100"/>
                    <a:pt x="69" y="91"/>
                  </a:cubicBezTo>
                  <a:cubicBezTo>
                    <a:pt x="69" y="91"/>
                    <a:pt x="69" y="91"/>
                    <a:pt x="69" y="91"/>
                  </a:cubicBezTo>
                  <a:cubicBezTo>
                    <a:pt x="69" y="84"/>
                    <a:pt x="65" y="79"/>
                    <a:pt x="60" y="76"/>
                  </a:cubicBezTo>
                  <a:cubicBezTo>
                    <a:pt x="60" y="60"/>
                    <a:pt x="60" y="60"/>
                    <a:pt x="60" y="60"/>
                  </a:cubicBezTo>
                  <a:cubicBezTo>
                    <a:pt x="76" y="60"/>
                    <a:pt x="76" y="60"/>
                    <a:pt x="76" y="60"/>
                  </a:cubicBezTo>
                  <a:cubicBezTo>
                    <a:pt x="79" y="65"/>
                    <a:pt x="84" y="69"/>
                    <a:pt x="91" y="69"/>
                  </a:cubicBezTo>
                  <a:cubicBezTo>
                    <a:pt x="91" y="69"/>
                    <a:pt x="91" y="69"/>
                    <a:pt x="91" y="69"/>
                  </a:cubicBezTo>
                  <a:cubicBezTo>
                    <a:pt x="100" y="69"/>
                    <a:pt x="107" y="62"/>
                    <a:pt x="10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251"/>
            <p:cNvSpPr>
              <a:spLocks/>
            </p:cNvSpPr>
            <p:nvPr/>
          </p:nvSpPr>
          <p:spPr bwMode="auto">
            <a:xfrm>
              <a:off x="9804400" y="2239963"/>
              <a:ext cx="87313" cy="87313"/>
            </a:xfrm>
            <a:custGeom>
              <a:avLst/>
              <a:gdLst>
                <a:gd name="T0" fmla="*/ 107 w 107"/>
                <a:gd name="T1" fmla="*/ 54 h 107"/>
                <a:gd name="T2" fmla="*/ 91 w 107"/>
                <a:gd name="T3" fmla="*/ 38 h 107"/>
                <a:gd name="T4" fmla="*/ 91 w 107"/>
                <a:gd name="T5" fmla="*/ 38 h 107"/>
                <a:gd name="T6" fmla="*/ 76 w 107"/>
                <a:gd name="T7" fmla="*/ 48 h 107"/>
                <a:gd name="T8" fmla="*/ 59 w 107"/>
                <a:gd name="T9" fmla="*/ 48 h 107"/>
                <a:gd name="T10" fmla="*/ 59 w 107"/>
                <a:gd name="T11" fmla="*/ 31 h 107"/>
                <a:gd name="T12" fmla="*/ 69 w 107"/>
                <a:gd name="T13" fmla="*/ 16 h 107"/>
                <a:gd name="T14" fmla="*/ 69 w 107"/>
                <a:gd name="T15" fmla="*/ 16 h 107"/>
                <a:gd name="T16" fmla="*/ 53 w 107"/>
                <a:gd name="T17" fmla="*/ 0 h 107"/>
                <a:gd name="T18" fmla="*/ 38 w 107"/>
                <a:gd name="T19" fmla="*/ 16 h 107"/>
                <a:gd name="T20" fmla="*/ 38 w 107"/>
                <a:gd name="T21" fmla="*/ 16 h 107"/>
                <a:gd name="T22" fmla="*/ 47 w 107"/>
                <a:gd name="T23" fmla="*/ 31 h 107"/>
                <a:gd name="T24" fmla="*/ 47 w 107"/>
                <a:gd name="T25" fmla="*/ 48 h 107"/>
                <a:gd name="T26" fmla="*/ 31 w 107"/>
                <a:gd name="T27" fmla="*/ 48 h 107"/>
                <a:gd name="T28" fmla="*/ 16 w 107"/>
                <a:gd name="T29" fmla="*/ 38 h 107"/>
                <a:gd name="T30" fmla="*/ 16 w 107"/>
                <a:gd name="T31" fmla="*/ 38 h 107"/>
                <a:gd name="T32" fmla="*/ 0 w 107"/>
                <a:gd name="T33" fmla="*/ 54 h 107"/>
                <a:gd name="T34" fmla="*/ 16 w 107"/>
                <a:gd name="T35" fmla="*/ 69 h 107"/>
                <a:gd name="T36" fmla="*/ 16 w 107"/>
                <a:gd name="T37" fmla="*/ 69 h 107"/>
                <a:gd name="T38" fmla="*/ 31 w 107"/>
                <a:gd name="T39" fmla="*/ 60 h 107"/>
                <a:gd name="T40" fmla="*/ 47 w 107"/>
                <a:gd name="T41" fmla="*/ 60 h 107"/>
                <a:gd name="T42" fmla="*/ 47 w 107"/>
                <a:gd name="T43" fmla="*/ 76 h 107"/>
                <a:gd name="T44" fmla="*/ 38 w 107"/>
                <a:gd name="T45" fmla="*/ 91 h 107"/>
                <a:gd name="T46" fmla="*/ 38 w 107"/>
                <a:gd name="T47" fmla="*/ 91 h 107"/>
                <a:gd name="T48" fmla="*/ 53 w 107"/>
                <a:gd name="T49" fmla="*/ 107 h 107"/>
                <a:gd name="T50" fmla="*/ 69 w 107"/>
                <a:gd name="T51" fmla="*/ 91 h 107"/>
                <a:gd name="T52" fmla="*/ 69 w 107"/>
                <a:gd name="T53" fmla="*/ 91 h 107"/>
                <a:gd name="T54" fmla="*/ 59 w 107"/>
                <a:gd name="T55" fmla="*/ 76 h 107"/>
                <a:gd name="T56" fmla="*/ 59 w 107"/>
                <a:gd name="T57" fmla="*/ 60 h 107"/>
                <a:gd name="T58" fmla="*/ 76 w 107"/>
                <a:gd name="T59" fmla="*/ 60 h 107"/>
                <a:gd name="T60" fmla="*/ 91 w 107"/>
                <a:gd name="T61" fmla="*/ 69 h 107"/>
                <a:gd name="T62" fmla="*/ 91 w 107"/>
                <a:gd name="T63" fmla="*/ 69 h 107"/>
                <a:gd name="T64" fmla="*/ 107 w 107"/>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4"/>
                  </a:moveTo>
                  <a:cubicBezTo>
                    <a:pt x="107" y="45"/>
                    <a:pt x="99" y="38"/>
                    <a:pt x="91" y="38"/>
                  </a:cubicBezTo>
                  <a:cubicBezTo>
                    <a:pt x="91" y="38"/>
                    <a:pt x="91" y="38"/>
                    <a:pt x="91" y="38"/>
                  </a:cubicBezTo>
                  <a:cubicBezTo>
                    <a:pt x="84" y="38"/>
                    <a:pt x="79" y="42"/>
                    <a:pt x="76" y="48"/>
                  </a:cubicBezTo>
                  <a:cubicBezTo>
                    <a:pt x="59" y="48"/>
                    <a:pt x="59" y="48"/>
                    <a:pt x="59" y="48"/>
                  </a:cubicBezTo>
                  <a:cubicBezTo>
                    <a:pt x="59" y="31"/>
                    <a:pt x="59" y="31"/>
                    <a:pt x="59" y="31"/>
                  </a:cubicBezTo>
                  <a:cubicBezTo>
                    <a:pt x="65" y="28"/>
                    <a:pt x="69" y="23"/>
                    <a:pt x="69" y="16"/>
                  </a:cubicBezTo>
                  <a:cubicBezTo>
                    <a:pt x="69" y="16"/>
                    <a:pt x="69" y="16"/>
                    <a:pt x="69" y="16"/>
                  </a:cubicBezTo>
                  <a:cubicBezTo>
                    <a:pt x="69" y="8"/>
                    <a:pt x="62" y="0"/>
                    <a:pt x="53" y="0"/>
                  </a:cubicBezTo>
                  <a:cubicBezTo>
                    <a:pt x="45" y="0"/>
                    <a:pt x="38" y="8"/>
                    <a:pt x="38" y="16"/>
                  </a:cubicBezTo>
                  <a:cubicBezTo>
                    <a:pt x="38" y="16"/>
                    <a:pt x="38" y="16"/>
                    <a:pt x="38" y="16"/>
                  </a:cubicBezTo>
                  <a:cubicBezTo>
                    <a:pt x="38" y="23"/>
                    <a:pt x="42" y="28"/>
                    <a:pt x="47" y="31"/>
                  </a:cubicBezTo>
                  <a:cubicBezTo>
                    <a:pt x="47" y="48"/>
                    <a:pt x="47" y="48"/>
                    <a:pt x="47" y="48"/>
                  </a:cubicBezTo>
                  <a:cubicBezTo>
                    <a:pt x="31" y="48"/>
                    <a:pt x="31" y="48"/>
                    <a:pt x="31" y="48"/>
                  </a:cubicBezTo>
                  <a:cubicBezTo>
                    <a:pt x="28" y="42"/>
                    <a:pt x="23" y="38"/>
                    <a:pt x="16" y="38"/>
                  </a:cubicBezTo>
                  <a:cubicBezTo>
                    <a:pt x="16" y="38"/>
                    <a:pt x="16" y="38"/>
                    <a:pt x="16" y="38"/>
                  </a:cubicBezTo>
                  <a:cubicBezTo>
                    <a:pt x="7" y="38"/>
                    <a:pt x="0" y="45"/>
                    <a:pt x="0" y="54"/>
                  </a:cubicBezTo>
                  <a:cubicBezTo>
                    <a:pt x="0" y="62"/>
                    <a:pt x="7" y="69"/>
                    <a:pt x="16" y="69"/>
                  </a:cubicBezTo>
                  <a:cubicBezTo>
                    <a:pt x="16" y="69"/>
                    <a:pt x="16" y="69"/>
                    <a:pt x="16" y="69"/>
                  </a:cubicBezTo>
                  <a:cubicBezTo>
                    <a:pt x="23" y="69"/>
                    <a:pt x="28" y="65"/>
                    <a:pt x="31" y="60"/>
                  </a:cubicBezTo>
                  <a:cubicBezTo>
                    <a:pt x="47" y="60"/>
                    <a:pt x="47" y="60"/>
                    <a:pt x="47" y="60"/>
                  </a:cubicBezTo>
                  <a:cubicBezTo>
                    <a:pt x="47" y="76"/>
                    <a:pt x="47" y="76"/>
                    <a:pt x="47" y="76"/>
                  </a:cubicBezTo>
                  <a:cubicBezTo>
                    <a:pt x="42" y="79"/>
                    <a:pt x="38" y="84"/>
                    <a:pt x="38" y="91"/>
                  </a:cubicBezTo>
                  <a:cubicBezTo>
                    <a:pt x="38" y="91"/>
                    <a:pt x="38" y="91"/>
                    <a:pt x="38" y="91"/>
                  </a:cubicBezTo>
                  <a:cubicBezTo>
                    <a:pt x="38" y="100"/>
                    <a:pt x="45" y="107"/>
                    <a:pt x="53" y="107"/>
                  </a:cubicBezTo>
                  <a:cubicBezTo>
                    <a:pt x="62" y="107"/>
                    <a:pt x="69" y="100"/>
                    <a:pt x="69" y="91"/>
                  </a:cubicBezTo>
                  <a:cubicBezTo>
                    <a:pt x="69" y="91"/>
                    <a:pt x="69" y="91"/>
                    <a:pt x="69" y="91"/>
                  </a:cubicBezTo>
                  <a:cubicBezTo>
                    <a:pt x="69" y="84"/>
                    <a:pt x="65" y="79"/>
                    <a:pt x="59" y="76"/>
                  </a:cubicBezTo>
                  <a:cubicBezTo>
                    <a:pt x="59" y="60"/>
                    <a:pt x="59" y="60"/>
                    <a:pt x="59" y="60"/>
                  </a:cubicBezTo>
                  <a:cubicBezTo>
                    <a:pt x="76" y="60"/>
                    <a:pt x="76" y="60"/>
                    <a:pt x="76" y="60"/>
                  </a:cubicBezTo>
                  <a:cubicBezTo>
                    <a:pt x="79" y="65"/>
                    <a:pt x="84" y="69"/>
                    <a:pt x="91" y="69"/>
                  </a:cubicBezTo>
                  <a:cubicBezTo>
                    <a:pt x="91" y="69"/>
                    <a:pt x="91" y="69"/>
                    <a:pt x="91" y="69"/>
                  </a:cubicBezTo>
                  <a:cubicBezTo>
                    <a:pt x="99" y="69"/>
                    <a:pt x="107" y="62"/>
                    <a:pt x="10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252"/>
            <p:cNvSpPr>
              <a:spLocks/>
            </p:cNvSpPr>
            <p:nvPr/>
          </p:nvSpPr>
          <p:spPr bwMode="auto">
            <a:xfrm>
              <a:off x="9299575" y="2408238"/>
              <a:ext cx="85725" cy="87313"/>
            </a:xfrm>
            <a:custGeom>
              <a:avLst/>
              <a:gdLst>
                <a:gd name="T0" fmla="*/ 106 w 106"/>
                <a:gd name="T1" fmla="*/ 53 h 107"/>
                <a:gd name="T2" fmla="*/ 90 w 106"/>
                <a:gd name="T3" fmla="*/ 38 h 107"/>
                <a:gd name="T4" fmla="*/ 90 w 106"/>
                <a:gd name="T5" fmla="*/ 38 h 107"/>
                <a:gd name="T6" fmla="*/ 76 w 106"/>
                <a:gd name="T7" fmla="*/ 47 h 107"/>
                <a:gd name="T8" fmla="*/ 59 w 106"/>
                <a:gd name="T9" fmla="*/ 47 h 107"/>
                <a:gd name="T10" fmla="*/ 59 w 106"/>
                <a:gd name="T11" fmla="*/ 31 h 107"/>
                <a:gd name="T12" fmla="*/ 69 w 106"/>
                <a:gd name="T13" fmla="*/ 16 h 107"/>
                <a:gd name="T14" fmla="*/ 69 w 106"/>
                <a:gd name="T15" fmla="*/ 16 h 107"/>
                <a:gd name="T16" fmla="*/ 53 w 106"/>
                <a:gd name="T17" fmla="*/ 0 h 107"/>
                <a:gd name="T18" fmla="*/ 37 w 106"/>
                <a:gd name="T19" fmla="*/ 16 h 107"/>
                <a:gd name="T20" fmla="*/ 37 w 106"/>
                <a:gd name="T21" fmla="*/ 16 h 107"/>
                <a:gd name="T22" fmla="*/ 47 w 106"/>
                <a:gd name="T23" fmla="*/ 31 h 107"/>
                <a:gd name="T24" fmla="*/ 47 w 106"/>
                <a:gd name="T25" fmla="*/ 47 h 107"/>
                <a:gd name="T26" fmla="*/ 30 w 106"/>
                <a:gd name="T27" fmla="*/ 47 h 107"/>
                <a:gd name="T28" fmla="*/ 15 w 106"/>
                <a:gd name="T29" fmla="*/ 38 h 107"/>
                <a:gd name="T30" fmla="*/ 15 w 106"/>
                <a:gd name="T31" fmla="*/ 38 h 107"/>
                <a:gd name="T32" fmla="*/ 0 w 106"/>
                <a:gd name="T33" fmla="*/ 53 h 107"/>
                <a:gd name="T34" fmla="*/ 15 w 106"/>
                <a:gd name="T35" fmla="*/ 69 h 107"/>
                <a:gd name="T36" fmla="*/ 15 w 106"/>
                <a:gd name="T37" fmla="*/ 69 h 107"/>
                <a:gd name="T38" fmla="*/ 30 w 106"/>
                <a:gd name="T39" fmla="*/ 60 h 107"/>
                <a:gd name="T40" fmla="*/ 47 w 106"/>
                <a:gd name="T41" fmla="*/ 60 h 107"/>
                <a:gd name="T42" fmla="*/ 47 w 106"/>
                <a:gd name="T43" fmla="*/ 76 h 107"/>
                <a:gd name="T44" fmla="*/ 37 w 106"/>
                <a:gd name="T45" fmla="*/ 91 h 107"/>
                <a:gd name="T46" fmla="*/ 37 w 106"/>
                <a:gd name="T47" fmla="*/ 91 h 107"/>
                <a:gd name="T48" fmla="*/ 53 w 106"/>
                <a:gd name="T49" fmla="*/ 107 h 107"/>
                <a:gd name="T50" fmla="*/ 69 w 106"/>
                <a:gd name="T51" fmla="*/ 91 h 107"/>
                <a:gd name="T52" fmla="*/ 69 w 106"/>
                <a:gd name="T53" fmla="*/ 91 h 107"/>
                <a:gd name="T54" fmla="*/ 59 w 106"/>
                <a:gd name="T55" fmla="*/ 76 h 107"/>
                <a:gd name="T56" fmla="*/ 59 w 106"/>
                <a:gd name="T57" fmla="*/ 60 h 107"/>
                <a:gd name="T58" fmla="*/ 76 w 106"/>
                <a:gd name="T59" fmla="*/ 60 h 107"/>
                <a:gd name="T60" fmla="*/ 90 w 106"/>
                <a:gd name="T61" fmla="*/ 69 h 107"/>
                <a:gd name="T62" fmla="*/ 90 w 106"/>
                <a:gd name="T63" fmla="*/ 69 h 107"/>
                <a:gd name="T64" fmla="*/ 106 w 106"/>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7">
                  <a:moveTo>
                    <a:pt x="106" y="53"/>
                  </a:moveTo>
                  <a:cubicBezTo>
                    <a:pt x="106" y="45"/>
                    <a:pt x="99" y="38"/>
                    <a:pt x="90" y="38"/>
                  </a:cubicBezTo>
                  <a:cubicBezTo>
                    <a:pt x="90" y="38"/>
                    <a:pt x="90" y="38"/>
                    <a:pt x="90" y="38"/>
                  </a:cubicBezTo>
                  <a:cubicBezTo>
                    <a:pt x="84" y="38"/>
                    <a:pt x="78" y="42"/>
                    <a:pt x="76" y="47"/>
                  </a:cubicBezTo>
                  <a:cubicBezTo>
                    <a:pt x="59" y="47"/>
                    <a:pt x="59" y="47"/>
                    <a:pt x="59" y="47"/>
                  </a:cubicBezTo>
                  <a:cubicBezTo>
                    <a:pt x="59" y="31"/>
                    <a:pt x="59" y="31"/>
                    <a:pt x="59" y="31"/>
                  </a:cubicBezTo>
                  <a:cubicBezTo>
                    <a:pt x="65" y="28"/>
                    <a:pt x="69" y="23"/>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3"/>
                    <a:pt x="41" y="28"/>
                    <a:pt x="47" y="31"/>
                  </a:cubicBezTo>
                  <a:cubicBezTo>
                    <a:pt x="47" y="47"/>
                    <a:pt x="47" y="47"/>
                    <a:pt x="47" y="47"/>
                  </a:cubicBezTo>
                  <a:cubicBezTo>
                    <a:pt x="30" y="47"/>
                    <a:pt x="30" y="47"/>
                    <a:pt x="30" y="47"/>
                  </a:cubicBezTo>
                  <a:cubicBezTo>
                    <a:pt x="28" y="42"/>
                    <a:pt x="22" y="38"/>
                    <a:pt x="15" y="38"/>
                  </a:cubicBezTo>
                  <a:cubicBezTo>
                    <a:pt x="15" y="38"/>
                    <a:pt x="15" y="38"/>
                    <a:pt x="15" y="38"/>
                  </a:cubicBezTo>
                  <a:cubicBezTo>
                    <a:pt x="7" y="38"/>
                    <a:pt x="0" y="45"/>
                    <a:pt x="0" y="53"/>
                  </a:cubicBezTo>
                  <a:cubicBezTo>
                    <a:pt x="0" y="62"/>
                    <a:pt x="7" y="69"/>
                    <a:pt x="15" y="69"/>
                  </a:cubicBezTo>
                  <a:cubicBezTo>
                    <a:pt x="15" y="69"/>
                    <a:pt x="15" y="69"/>
                    <a:pt x="15" y="69"/>
                  </a:cubicBezTo>
                  <a:cubicBezTo>
                    <a:pt x="22" y="69"/>
                    <a:pt x="28" y="65"/>
                    <a:pt x="30" y="60"/>
                  </a:cubicBezTo>
                  <a:cubicBezTo>
                    <a:pt x="47" y="60"/>
                    <a:pt x="47" y="60"/>
                    <a:pt x="47" y="60"/>
                  </a:cubicBezTo>
                  <a:cubicBezTo>
                    <a:pt x="47" y="76"/>
                    <a:pt x="47" y="76"/>
                    <a:pt x="47" y="76"/>
                  </a:cubicBezTo>
                  <a:cubicBezTo>
                    <a:pt x="41" y="79"/>
                    <a:pt x="37" y="84"/>
                    <a:pt x="37" y="91"/>
                  </a:cubicBezTo>
                  <a:cubicBezTo>
                    <a:pt x="37" y="91"/>
                    <a:pt x="37" y="91"/>
                    <a:pt x="37" y="91"/>
                  </a:cubicBezTo>
                  <a:cubicBezTo>
                    <a:pt x="37" y="100"/>
                    <a:pt x="44" y="107"/>
                    <a:pt x="53" y="107"/>
                  </a:cubicBezTo>
                  <a:cubicBezTo>
                    <a:pt x="62" y="107"/>
                    <a:pt x="69" y="100"/>
                    <a:pt x="69" y="91"/>
                  </a:cubicBezTo>
                  <a:cubicBezTo>
                    <a:pt x="69" y="91"/>
                    <a:pt x="69" y="91"/>
                    <a:pt x="69" y="91"/>
                  </a:cubicBezTo>
                  <a:cubicBezTo>
                    <a:pt x="69" y="84"/>
                    <a:pt x="65" y="79"/>
                    <a:pt x="59" y="76"/>
                  </a:cubicBezTo>
                  <a:cubicBezTo>
                    <a:pt x="59" y="60"/>
                    <a:pt x="59" y="60"/>
                    <a:pt x="59" y="60"/>
                  </a:cubicBezTo>
                  <a:cubicBezTo>
                    <a:pt x="76" y="60"/>
                    <a:pt x="76" y="60"/>
                    <a:pt x="76" y="60"/>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253"/>
            <p:cNvSpPr>
              <a:spLocks/>
            </p:cNvSpPr>
            <p:nvPr/>
          </p:nvSpPr>
          <p:spPr bwMode="auto">
            <a:xfrm>
              <a:off x="9467850" y="2408238"/>
              <a:ext cx="85725" cy="87313"/>
            </a:xfrm>
            <a:custGeom>
              <a:avLst/>
              <a:gdLst>
                <a:gd name="T0" fmla="*/ 107 w 107"/>
                <a:gd name="T1" fmla="*/ 53 h 107"/>
                <a:gd name="T2" fmla="*/ 91 w 107"/>
                <a:gd name="T3" fmla="*/ 38 h 107"/>
                <a:gd name="T4" fmla="*/ 91 w 107"/>
                <a:gd name="T5" fmla="*/ 38 h 107"/>
                <a:gd name="T6" fmla="*/ 76 w 107"/>
                <a:gd name="T7" fmla="*/ 47 h 107"/>
                <a:gd name="T8" fmla="*/ 60 w 107"/>
                <a:gd name="T9" fmla="*/ 47 h 107"/>
                <a:gd name="T10" fmla="*/ 60 w 107"/>
                <a:gd name="T11" fmla="*/ 31 h 107"/>
                <a:gd name="T12" fmla="*/ 70 w 107"/>
                <a:gd name="T13" fmla="*/ 16 h 107"/>
                <a:gd name="T14" fmla="*/ 70 w 107"/>
                <a:gd name="T15" fmla="*/ 16 h 107"/>
                <a:gd name="T16" fmla="*/ 54 w 107"/>
                <a:gd name="T17" fmla="*/ 0 h 107"/>
                <a:gd name="T18" fmla="*/ 38 w 107"/>
                <a:gd name="T19" fmla="*/ 16 h 107"/>
                <a:gd name="T20" fmla="*/ 38 w 107"/>
                <a:gd name="T21" fmla="*/ 16 h 107"/>
                <a:gd name="T22" fmla="*/ 48 w 107"/>
                <a:gd name="T23" fmla="*/ 31 h 107"/>
                <a:gd name="T24" fmla="*/ 48 w 107"/>
                <a:gd name="T25" fmla="*/ 47 h 107"/>
                <a:gd name="T26" fmla="*/ 31 w 107"/>
                <a:gd name="T27" fmla="*/ 47 h 107"/>
                <a:gd name="T28" fmla="*/ 16 w 107"/>
                <a:gd name="T29" fmla="*/ 38 h 107"/>
                <a:gd name="T30" fmla="*/ 16 w 107"/>
                <a:gd name="T31" fmla="*/ 38 h 107"/>
                <a:gd name="T32" fmla="*/ 0 w 107"/>
                <a:gd name="T33" fmla="*/ 53 h 107"/>
                <a:gd name="T34" fmla="*/ 16 w 107"/>
                <a:gd name="T35" fmla="*/ 69 h 107"/>
                <a:gd name="T36" fmla="*/ 16 w 107"/>
                <a:gd name="T37" fmla="*/ 69 h 107"/>
                <a:gd name="T38" fmla="*/ 31 w 107"/>
                <a:gd name="T39" fmla="*/ 60 h 107"/>
                <a:gd name="T40" fmla="*/ 48 w 107"/>
                <a:gd name="T41" fmla="*/ 60 h 107"/>
                <a:gd name="T42" fmla="*/ 48 w 107"/>
                <a:gd name="T43" fmla="*/ 76 h 107"/>
                <a:gd name="T44" fmla="*/ 38 w 107"/>
                <a:gd name="T45" fmla="*/ 91 h 107"/>
                <a:gd name="T46" fmla="*/ 38 w 107"/>
                <a:gd name="T47" fmla="*/ 91 h 107"/>
                <a:gd name="T48" fmla="*/ 54 w 107"/>
                <a:gd name="T49" fmla="*/ 107 h 107"/>
                <a:gd name="T50" fmla="*/ 70 w 107"/>
                <a:gd name="T51" fmla="*/ 91 h 107"/>
                <a:gd name="T52" fmla="*/ 70 w 107"/>
                <a:gd name="T53" fmla="*/ 91 h 107"/>
                <a:gd name="T54" fmla="*/ 60 w 107"/>
                <a:gd name="T55" fmla="*/ 76 h 107"/>
                <a:gd name="T56" fmla="*/ 60 w 107"/>
                <a:gd name="T57" fmla="*/ 60 h 107"/>
                <a:gd name="T58" fmla="*/ 76 w 107"/>
                <a:gd name="T59" fmla="*/ 60 h 107"/>
                <a:gd name="T60" fmla="*/ 91 w 107"/>
                <a:gd name="T61" fmla="*/ 69 h 107"/>
                <a:gd name="T62" fmla="*/ 91 w 107"/>
                <a:gd name="T63" fmla="*/ 69 h 107"/>
                <a:gd name="T64" fmla="*/ 107 w 107"/>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3"/>
                  </a:moveTo>
                  <a:cubicBezTo>
                    <a:pt x="107" y="45"/>
                    <a:pt x="100" y="38"/>
                    <a:pt x="91" y="38"/>
                  </a:cubicBezTo>
                  <a:cubicBezTo>
                    <a:pt x="91" y="38"/>
                    <a:pt x="91" y="38"/>
                    <a:pt x="91" y="38"/>
                  </a:cubicBezTo>
                  <a:cubicBezTo>
                    <a:pt x="85" y="38"/>
                    <a:pt x="79" y="42"/>
                    <a:pt x="76" y="47"/>
                  </a:cubicBezTo>
                  <a:cubicBezTo>
                    <a:pt x="60" y="47"/>
                    <a:pt x="60" y="47"/>
                    <a:pt x="60" y="47"/>
                  </a:cubicBezTo>
                  <a:cubicBezTo>
                    <a:pt x="60" y="31"/>
                    <a:pt x="60" y="31"/>
                    <a:pt x="60" y="31"/>
                  </a:cubicBezTo>
                  <a:cubicBezTo>
                    <a:pt x="66" y="28"/>
                    <a:pt x="70" y="23"/>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3"/>
                    <a:pt x="42" y="28"/>
                    <a:pt x="48" y="31"/>
                  </a:cubicBezTo>
                  <a:cubicBezTo>
                    <a:pt x="48" y="47"/>
                    <a:pt x="48" y="47"/>
                    <a:pt x="48" y="47"/>
                  </a:cubicBezTo>
                  <a:cubicBezTo>
                    <a:pt x="31" y="47"/>
                    <a:pt x="31" y="47"/>
                    <a:pt x="31" y="47"/>
                  </a:cubicBezTo>
                  <a:cubicBezTo>
                    <a:pt x="29" y="42"/>
                    <a:pt x="23" y="38"/>
                    <a:pt x="16" y="38"/>
                  </a:cubicBezTo>
                  <a:cubicBezTo>
                    <a:pt x="16" y="38"/>
                    <a:pt x="16" y="38"/>
                    <a:pt x="16" y="38"/>
                  </a:cubicBezTo>
                  <a:cubicBezTo>
                    <a:pt x="8" y="38"/>
                    <a:pt x="0" y="45"/>
                    <a:pt x="0" y="53"/>
                  </a:cubicBezTo>
                  <a:cubicBezTo>
                    <a:pt x="0" y="62"/>
                    <a:pt x="8" y="69"/>
                    <a:pt x="16" y="69"/>
                  </a:cubicBezTo>
                  <a:cubicBezTo>
                    <a:pt x="16" y="69"/>
                    <a:pt x="16" y="69"/>
                    <a:pt x="16" y="69"/>
                  </a:cubicBezTo>
                  <a:cubicBezTo>
                    <a:pt x="23" y="69"/>
                    <a:pt x="29" y="65"/>
                    <a:pt x="31" y="60"/>
                  </a:cubicBezTo>
                  <a:cubicBezTo>
                    <a:pt x="48" y="60"/>
                    <a:pt x="48" y="60"/>
                    <a:pt x="48" y="60"/>
                  </a:cubicBezTo>
                  <a:cubicBezTo>
                    <a:pt x="48" y="76"/>
                    <a:pt x="48" y="76"/>
                    <a:pt x="48" y="76"/>
                  </a:cubicBezTo>
                  <a:cubicBezTo>
                    <a:pt x="42" y="79"/>
                    <a:pt x="38" y="84"/>
                    <a:pt x="38" y="91"/>
                  </a:cubicBezTo>
                  <a:cubicBezTo>
                    <a:pt x="38" y="91"/>
                    <a:pt x="38" y="91"/>
                    <a:pt x="38" y="91"/>
                  </a:cubicBezTo>
                  <a:cubicBezTo>
                    <a:pt x="38" y="100"/>
                    <a:pt x="45" y="107"/>
                    <a:pt x="54" y="107"/>
                  </a:cubicBezTo>
                  <a:cubicBezTo>
                    <a:pt x="62" y="107"/>
                    <a:pt x="70" y="100"/>
                    <a:pt x="70" y="91"/>
                  </a:cubicBezTo>
                  <a:cubicBezTo>
                    <a:pt x="70" y="91"/>
                    <a:pt x="70" y="91"/>
                    <a:pt x="70" y="91"/>
                  </a:cubicBezTo>
                  <a:cubicBezTo>
                    <a:pt x="70" y="84"/>
                    <a:pt x="66" y="79"/>
                    <a:pt x="60" y="76"/>
                  </a:cubicBezTo>
                  <a:cubicBezTo>
                    <a:pt x="60" y="60"/>
                    <a:pt x="60" y="60"/>
                    <a:pt x="60" y="60"/>
                  </a:cubicBezTo>
                  <a:cubicBezTo>
                    <a:pt x="76" y="60"/>
                    <a:pt x="76" y="60"/>
                    <a:pt x="76" y="60"/>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254"/>
            <p:cNvSpPr>
              <a:spLocks/>
            </p:cNvSpPr>
            <p:nvPr/>
          </p:nvSpPr>
          <p:spPr bwMode="auto">
            <a:xfrm>
              <a:off x="9636125" y="2408238"/>
              <a:ext cx="87313" cy="87313"/>
            </a:xfrm>
            <a:custGeom>
              <a:avLst/>
              <a:gdLst>
                <a:gd name="T0" fmla="*/ 107 w 107"/>
                <a:gd name="T1" fmla="*/ 53 h 107"/>
                <a:gd name="T2" fmla="*/ 91 w 107"/>
                <a:gd name="T3" fmla="*/ 38 h 107"/>
                <a:gd name="T4" fmla="*/ 91 w 107"/>
                <a:gd name="T5" fmla="*/ 38 h 107"/>
                <a:gd name="T6" fmla="*/ 76 w 107"/>
                <a:gd name="T7" fmla="*/ 47 h 107"/>
                <a:gd name="T8" fmla="*/ 60 w 107"/>
                <a:gd name="T9" fmla="*/ 47 h 107"/>
                <a:gd name="T10" fmla="*/ 60 w 107"/>
                <a:gd name="T11" fmla="*/ 31 h 107"/>
                <a:gd name="T12" fmla="*/ 69 w 107"/>
                <a:gd name="T13" fmla="*/ 16 h 107"/>
                <a:gd name="T14" fmla="*/ 69 w 107"/>
                <a:gd name="T15" fmla="*/ 16 h 107"/>
                <a:gd name="T16" fmla="*/ 54 w 107"/>
                <a:gd name="T17" fmla="*/ 0 h 107"/>
                <a:gd name="T18" fmla="*/ 38 w 107"/>
                <a:gd name="T19" fmla="*/ 16 h 107"/>
                <a:gd name="T20" fmla="*/ 38 w 107"/>
                <a:gd name="T21" fmla="*/ 16 h 107"/>
                <a:gd name="T22" fmla="*/ 47 w 107"/>
                <a:gd name="T23" fmla="*/ 31 h 107"/>
                <a:gd name="T24" fmla="*/ 47 w 107"/>
                <a:gd name="T25" fmla="*/ 47 h 107"/>
                <a:gd name="T26" fmla="*/ 31 w 107"/>
                <a:gd name="T27" fmla="*/ 47 h 107"/>
                <a:gd name="T28" fmla="*/ 16 w 107"/>
                <a:gd name="T29" fmla="*/ 38 h 107"/>
                <a:gd name="T30" fmla="*/ 16 w 107"/>
                <a:gd name="T31" fmla="*/ 38 h 107"/>
                <a:gd name="T32" fmla="*/ 0 w 107"/>
                <a:gd name="T33" fmla="*/ 53 h 107"/>
                <a:gd name="T34" fmla="*/ 16 w 107"/>
                <a:gd name="T35" fmla="*/ 69 h 107"/>
                <a:gd name="T36" fmla="*/ 16 w 107"/>
                <a:gd name="T37" fmla="*/ 69 h 107"/>
                <a:gd name="T38" fmla="*/ 31 w 107"/>
                <a:gd name="T39" fmla="*/ 60 h 107"/>
                <a:gd name="T40" fmla="*/ 47 w 107"/>
                <a:gd name="T41" fmla="*/ 60 h 107"/>
                <a:gd name="T42" fmla="*/ 47 w 107"/>
                <a:gd name="T43" fmla="*/ 76 h 107"/>
                <a:gd name="T44" fmla="*/ 38 w 107"/>
                <a:gd name="T45" fmla="*/ 91 h 107"/>
                <a:gd name="T46" fmla="*/ 38 w 107"/>
                <a:gd name="T47" fmla="*/ 91 h 107"/>
                <a:gd name="T48" fmla="*/ 54 w 107"/>
                <a:gd name="T49" fmla="*/ 107 h 107"/>
                <a:gd name="T50" fmla="*/ 69 w 107"/>
                <a:gd name="T51" fmla="*/ 91 h 107"/>
                <a:gd name="T52" fmla="*/ 69 w 107"/>
                <a:gd name="T53" fmla="*/ 91 h 107"/>
                <a:gd name="T54" fmla="*/ 60 w 107"/>
                <a:gd name="T55" fmla="*/ 76 h 107"/>
                <a:gd name="T56" fmla="*/ 60 w 107"/>
                <a:gd name="T57" fmla="*/ 60 h 107"/>
                <a:gd name="T58" fmla="*/ 76 w 107"/>
                <a:gd name="T59" fmla="*/ 60 h 107"/>
                <a:gd name="T60" fmla="*/ 91 w 107"/>
                <a:gd name="T61" fmla="*/ 69 h 107"/>
                <a:gd name="T62" fmla="*/ 91 w 107"/>
                <a:gd name="T63" fmla="*/ 69 h 107"/>
                <a:gd name="T64" fmla="*/ 107 w 107"/>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3"/>
                  </a:moveTo>
                  <a:cubicBezTo>
                    <a:pt x="107" y="45"/>
                    <a:pt x="100" y="38"/>
                    <a:pt x="91" y="38"/>
                  </a:cubicBezTo>
                  <a:cubicBezTo>
                    <a:pt x="91" y="38"/>
                    <a:pt x="91" y="38"/>
                    <a:pt x="91" y="38"/>
                  </a:cubicBezTo>
                  <a:cubicBezTo>
                    <a:pt x="84" y="38"/>
                    <a:pt x="79" y="42"/>
                    <a:pt x="76" y="47"/>
                  </a:cubicBezTo>
                  <a:cubicBezTo>
                    <a:pt x="60" y="47"/>
                    <a:pt x="60" y="47"/>
                    <a:pt x="60" y="47"/>
                  </a:cubicBezTo>
                  <a:cubicBezTo>
                    <a:pt x="60" y="31"/>
                    <a:pt x="60" y="31"/>
                    <a:pt x="60" y="31"/>
                  </a:cubicBezTo>
                  <a:cubicBezTo>
                    <a:pt x="65" y="28"/>
                    <a:pt x="69" y="23"/>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3"/>
                    <a:pt x="42" y="28"/>
                    <a:pt x="47" y="31"/>
                  </a:cubicBezTo>
                  <a:cubicBezTo>
                    <a:pt x="47" y="47"/>
                    <a:pt x="47" y="47"/>
                    <a:pt x="47" y="47"/>
                  </a:cubicBezTo>
                  <a:cubicBezTo>
                    <a:pt x="31" y="47"/>
                    <a:pt x="31" y="47"/>
                    <a:pt x="31" y="47"/>
                  </a:cubicBezTo>
                  <a:cubicBezTo>
                    <a:pt x="28" y="42"/>
                    <a:pt x="23" y="38"/>
                    <a:pt x="16" y="38"/>
                  </a:cubicBezTo>
                  <a:cubicBezTo>
                    <a:pt x="16" y="38"/>
                    <a:pt x="16" y="38"/>
                    <a:pt x="16" y="38"/>
                  </a:cubicBezTo>
                  <a:cubicBezTo>
                    <a:pt x="7" y="38"/>
                    <a:pt x="0" y="45"/>
                    <a:pt x="0" y="53"/>
                  </a:cubicBezTo>
                  <a:cubicBezTo>
                    <a:pt x="0" y="62"/>
                    <a:pt x="7" y="69"/>
                    <a:pt x="16" y="69"/>
                  </a:cubicBezTo>
                  <a:cubicBezTo>
                    <a:pt x="16" y="69"/>
                    <a:pt x="16" y="69"/>
                    <a:pt x="16" y="69"/>
                  </a:cubicBezTo>
                  <a:cubicBezTo>
                    <a:pt x="23" y="69"/>
                    <a:pt x="28" y="65"/>
                    <a:pt x="31" y="60"/>
                  </a:cubicBezTo>
                  <a:cubicBezTo>
                    <a:pt x="47" y="60"/>
                    <a:pt x="47" y="60"/>
                    <a:pt x="47" y="60"/>
                  </a:cubicBezTo>
                  <a:cubicBezTo>
                    <a:pt x="47" y="76"/>
                    <a:pt x="47" y="76"/>
                    <a:pt x="47" y="76"/>
                  </a:cubicBezTo>
                  <a:cubicBezTo>
                    <a:pt x="42" y="79"/>
                    <a:pt x="38" y="84"/>
                    <a:pt x="38" y="91"/>
                  </a:cubicBezTo>
                  <a:cubicBezTo>
                    <a:pt x="38" y="91"/>
                    <a:pt x="38" y="91"/>
                    <a:pt x="38" y="91"/>
                  </a:cubicBezTo>
                  <a:cubicBezTo>
                    <a:pt x="38" y="100"/>
                    <a:pt x="45" y="107"/>
                    <a:pt x="54" y="107"/>
                  </a:cubicBezTo>
                  <a:cubicBezTo>
                    <a:pt x="62" y="107"/>
                    <a:pt x="69" y="100"/>
                    <a:pt x="69" y="91"/>
                  </a:cubicBezTo>
                  <a:cubicBezTo>
                    <a:pt x="69" y="91"/>
                    <a:pt x="69" y="91"/>
                    <a:pt x="69" y="91"/>
                  </a:cubicBezTo>
                  <a:cubicBezTo>
                    <a:pt x="69" y="84"/>
                    <a:pt x="65" y="79"/>
                    <a:pt x="60" y="76"/>
                  </a:cubicBezTo>
                  <a:cubicBezTo>
                    <a:pt x="60" y="60"/>
                    <a:pt x="60" y="60"/>
                    <a:pt x="60" y="60"/>
                  </a:cubicBezTo>
                  <a:cubicBezTo>
                    <a:pt x="76" y="60"/>
                    <a:pt x="76" y="60"/>
                    <a:pt x="76" y="60"/>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255"/>
            <p:cNvSpPr>
              <a:spLocks/>
            </p:cNvSpPr>
            <p:nvPr/>
          </p:nvSpPr>
          <p:spPr bwMode="auto">
            <a:xfrm>
              <a:off x="9804400" y="2408238"/>
              <a:ext cx="87313" cy="87313"/>
            </a:xfrm>
            <a:custGeom>
              <a:avLst/>
              <a:gdLst>
                <a:gd name="T0" fmla="*/ 107 w 107"/>
                <a:gd name="T1" fmla="*/ 53 h 107"/>
                <a:gd name="T2" fmla="*/ 91 w 107"/>
                <a:gd name="T3" fmla="*/ 38 h 107"/>
                <a:gd name="T4" fmla="*/ 91 w 107"/>
                <a:gd name="T5" fmla="*/ 38 h 107"/>
                <a:gd name="T6" fmla="*/ 76 w 107"/>
                <a:gd name="T7" fmla="*/ 47 h 107"/>
                <a:gd name="T8" fmla="*/ 59 w 107"/>
                <a:gd name="T9" fmla="*/ 47 h 107"/>
                <a:gd name="T10" fmla="*/ 59 w 107"/>
                <a:gd name="T11" fmla="*/ 31 h 107"/>
                <a:gd name="T12" fmla="*/ 69 w 107"/>
                <a:gd name="T13" fmla="*/ 16 h 107"/>
                <a:gd name="T14" fmla="*/ 69 w 107"/>
                <a:gd name="T15" fmla="*/ 16 h 107"/>
                <a:gd name="T16" fmla="*/ 53 w 107"/>
                <a:gd name="T17" fmla="*/ 0 h 107"/>
                <a:gd name="T18" fmla="*/ 38 w 107"/>
                <a:gd name="T19" fmla="*/ 16 h 107"/>
                <a:gd name="T20" fmla="*/ 38 w 107"/>
                <a:gd name="T21" fmla="*/ 16 h 107"/>
                <a:gd name="T22" fmla="*/ 47 w 107"/>
                <a:gd name="T23" fmla="*/ 31 h 107"/>
                <a:gd name="T24" fmla="*/ 47 w 107"/>
                <a:gd name="T25" fmla="*/ 47 h 107"/>
                <a:gd name="T26" fmla="*/ 31 w 107"/>
                <a:gd name="T27" fmla="*/ 47 h 107"/>
                <a:gd name="T28" fmla="*/ 16 w 107"/>
                <a:gd name="T29" fmla="*/ 38 h 107"/>
                <a:gd name="T30" fmla="*/ 16 w 107"/>
                <a:gd name="T31" fmla="*/ 38 h 107"/>
                <a:gd name="T32" fmla="*/ 0 w 107"/>
                <a:gd name="T33" fmla="*/ 53 h 107"/>
                <a:gd name="T34" fmla="*/ 16 w 107"/>
                <a:gd name="T35" fmla="*/ 69 h 107"/>
                <a:gd name="T36" fmla="*/ 16 w 107"/>
                <a:gd name="T37" fmla="*/ 69 h 107"/>
                <a:gd name="T38" fmla="*/ 31 w 107"/>
                <a:gd name="T39" fmla="*/ 60 h 107"/>
                <a:gd name="T40" fmla="*/ 47 w 107"/>
                <a:gd name="T41" fmla="*/ 60 h 107"/>
                <a:gd name="T42" fmla="*/ 47 w 107"/>
                <a:gd name="T43" fmla="*/ 76 h 107"/>
                <a:gd name="T44" fmla="*/ 38 w 107"/>
                <a:gd name="T45" fmla="*/ 91 h 107"/>
                <a:gd name="T46" fmla="*/ 38 w 107"/>
                <a:gd name="T47" fmla="*/ 91 h 107"/>
                <a:gd name="T48" fmla="*/ 53 w 107"/>
                <a:gd name="T49" fmla="*/ 107 h 107"/>
                <a:gd name="T50" fmla="*/ 69 w 107"/>
                <a:gd name="T51" fmla="*/ 91 h 107"/>
                <a:gd name="T52" fmla="*/ 69 w 107"/>
                <a:gd name="T53" fmla="*/ 91 h 107"/>
                <a:gd name="T54" fmla="*/ 59 w 107"/>
                <a:gd name="T55" fmla="*/ 76 h 107"/>
                <a:gd name="T56" fmla="*/ 59 w 107"/>
                <a:gd name="T57" fmla="*/ 60 h 107"/>
                <a:gd name="T58" fmla="*/ 76 w 107"/>
                <a:gd name="T59" fmla="*/ 60 h 107"/>
                <a:gd name="T60" fmla="*/ 91 w 107"/>
                <a:gd name="T61" fmla="*/ 69 h 107"/>
                <a:gd name="T62" fmla="*/ 91 w 107"/>
                <a:gd name="T63" fmla="*/ 69 h 107"/>
                <a:gd name="T64" fmla="*/ 107 w 107"/>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3"/>
                  </a:moveTo>
                  <a:cubicBezTo>
                    <a:pt x="107" y="45"/>
                    <a:pt x="99" y="38"/>
                    <a:pt x="91" y="38"/>
                  </a:cubicBezTo>
                  <a:cubicBezTo>
                    <a:pt x="91" y="38"/>
                    <a:pt x="91" y="38"/>
                    <a:pt x="91" y="38"/>
                  </a:cubicBezTo>
                  <a:cubicBezTo>
                    <a:pt x="84" y="38"/>
                    <a:pt x="79" y="42"/>
                    <a:pt x="76" y="47"/>
                  </a:cubicBezTo>
                  <a:cubicBezTo>
                    <a:pt x="59" y="47"/>
                    <a:pt x="59" y="47"/>
                    <a:pt x="59" y="47"/>
                  </a:cubicBezTo>
                  <a:cubicBezTo>
                    <a:pt x="59" y="31"/>
                    <a:pt x="59" y="31"/>
                    <a:pt x="59" y="31"/>
                  </a:cubicBezTo>
                  <a:cubicBezTo>
                    <a:pt x="65" y="28"/>
                    <a:pt x="69" y="23"/>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3"/>
                    <a:pt x="42" y="28"/>
                    <a:pt x="47" y="31"/>
                  </a:cubicBezTo>
                  <a:cubicBezTo>
                    <a:pt x="47" y="47"/>
                    <a:pt x="47" y="47"/>
                    <a:pt x="47" y="47"/>
                  </a:cubicBezTo>
                  <a:cubicBezTo>
                    <a:pt x="31" y="47"/>
                    <a:pt x="31" y="47"/>
                    <a:pt x="31" y="47"/>
                  </a:cubicBezTo>
                  <a:cubicBezTo>
                    <a:pt x="28" y="42"/>
                    <a:pt x="23" y="38"/>
                    <a:pt x="16" y="38"/>
                  </a:cubicBezTo>
                  <a:cubicBezTo>
                    <a:pt x="16" y="38"/>
                    <a:pt x="16" y="38"/>
                    <a:pt x="16" y="38"/>
                  </a:cubicBezTo>
                  <a:cubicBezTo>
                    <a:pt x="7" y="38"/>
                    <a:pt x="0" y="45"/>
                    <a:pt x="0" y="53"/>
                  </a:cubicBezTo>
                  <a:cubicBezTo>
                    <a:pt x="0" y="62"/>
                    <a:pt x="7" y="69"/>
                    <a:pt x="16" y="69"/>
                  </a:cubicBezTo>
                  <a:cubicBezTo>
                    <a:pt x="16" y="69"/>
                    <a:pt x="16" y="69"/>
                    <a:pt x="16" y="69"/>
                  </a:cubicBezTo>
                  <a:cubicBezTo>
                    <a:pt x="23" y="69"/>
                    <a:pt x="28" y="65"/>
                    <a:pt x="31" y="60"/>
                  </a:cubicBezTo>
                  <a:cubicBezTo>
                    <a:pt x="47" y="60"/>
                    <a:pt x="47" y="60"/>
                    <a:pt x="47" y="60"/>
                  </a:cubicBezTo>
                  <a:cubicBezTo>
                    <a:pt x="47" y="76"/>
                    <a:pt x="47" y="76"/>
                    <a:pt x="47" y="76"/>
                  </a:cubicBezTo>
                  <a:cubicBezTo>
                    <a:pt x="42" y="79"/>
                    <a:pt x="38" y="84"/>
                    <a:pt x="38" y="91"/>
                  </a:cubicBezTo>
                  <a:cubicBezTo>
                    <a:pt x="38" y="91"/>
                    <a:pt x="38" y="91"/>
                    <a:pt x="38" y="91"/>
                  </a:cubicBezTo>
                  <a:cubicBezTo>
                    <a:pt x="38" y="100"/>
                    <a:pt x="45" y="107"/>
                    <a:pt x="53" y="107"/>
                  </a:cubicBezTo>
                  <a:cubicBezTo>
                    <a:pt x="62" y="107"/>
                    <a:pt x="69" y="100"/>
                    <a:pt x="69" y="91"/>
                  </a:cubicBezTo>
                  <a:cubicBezTo>
                    <a:pt x="69" y="91"/>
                    <a:pt x="69" y="91"/>
                    <a:pt x="69" y="91"/>
                  </a:cubicBezTo>
                  <a:cubicBezTo>
                    <a:pt x="69" y="84"/>
                    <a:pt x="65" y="79"/>
                    <a:pt x="59" y="76"/>
                  </a:cubicBezTo>
                  <a:cubicBezTo>
                    <a:pt x="59" y="60"/>
                    <a:pt x="59" y="60"/>
                    <a:pt x="59" y="60"/>
                  </a:cubicBezTo>
                  <a:cubicBezTo>
                    <a:pt x="76" y="60"/>
                    <a:pt x="76" y="60"/>
                    <a:pt x="76" y="60"/>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3285607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 y="1524000"/>
            <a:ext cx="5434307"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03365" y="751242"/>
            <a:ext cx="4898979"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92480" y="3124200"/>
            <a:ext cx="5434307"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41192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73" y="4697362"/>
            <a:ext cx="10608643"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92473" y="977035"/>
            <a:ext cx="10600347"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92480" y="5516716"/>
            <a:ext cx="1060704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113027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12192000" cy="1862138"/>
          </a:xfrm>
          <a:prstGeom prst="rect">
            <a:avLst/>
          </a:prstGeom>
        </p:spPr>
      </p:pic>
      <p:sp>
        <p:nvSpPr>
          <p:cNvPr id="2" name="Title 1"/>
          <p:cNvSpPr>
            <a:spLocks noGrp="1"/>
          </p:cNvSpPr>
          <p:nvPr>
            <p:ph type="title"/>
          </p:nvPr>
        </p:nvSpPr>
        <p:spPr>
          <a:xfrm>
            <a:off x="792480" y="753534"/>
            <a:ext cx="1060704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4400" y="3649134"/>
            <a:ext cx="103632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416235" y="381002"/>
            <a:ext cx="2910840" cy="365125"/>
          </a:xfrm>
        </p:spPr>
        <p:txBody>
          <a:bodyPr/>
          <a:lstStyle>
            <a:lvl1pPr algn="r">
              <a:defRPr/>
            </a:lvl1pPr>
          </a:lstStyle>
          <a:p>
            <a:fld id="{48A87A34-81AB-432B-8DAE-1953F412C126}" type="datetimeFigureOut">
              <a:rPr lang="en-US" smtClean="0"/>
              <a:pPr/>
              <a:t>2/10/2022</a:t>
            </a:fld>
            <a:endParaRPr lang="en-US" dirty="0"/>
          </a:p>
        </p:txBody>
      </p:sp>
      <p:sp>
        <p:nvSpPr>
          <p:cNvPr id="6" name="Footer Placeholder 5"/>
          <p:cNvSpPr>
            <a:spLocks noGrp="1"/>
          </p:cNvSpPr>
          <p:nvPr>
            <p:ph type="ftr" sz="quarter" idx="11"/>
          </p:nvPr>
        </p:nvSpPr>
        <p:spPr>
          <a:xfrm>
            <a:off x="792480" y="381002"/>
            <a:ext cx="6440875" cy="365125"/>
          </a:xfrm>
        </p:spPr>
        <p:txBody>
          <a:bodyPr/>
          <a:lstStyle/>
          <a:p>
            <a:endParaRPr lang="en-US" dirty="0"/>
          </a:p>
        </p:txBody>
      </p:sp>
      <p:sp>
        <p:nvSpPr>
          <p:cNvPr id="7" name="Slide Number Placeholder 6"/>
          <p:cNvSpPr>
            <a:spLocks noGrp="1"/>
          </p:cNvSpPr>
          <p:nvPr>
            <p:ph type="sldNum" sz="quarter" idx="12"/>
          </p:nvPr>
        </p:nvSpPr>
        <p:spPr>
          <a:xfrm>
            <a:off x="10509955" y="381002"/>
            <a:ext cx="889565"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998774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12192000" cy="1862138"/>
          </a:xfrm>
          <a:prstGeom prst="rect">
            <a:avLst/>
          </a:prstGeom>
        </p:spPr>
      </p:pic>
      <p:sp>
        <p:nvSpPr>
          <p:cNvPr id="2" name="Title 1"/>
          <p:cNvSpPr>
            <a:spLocks noGrp="1"/>
          </p:cNvSpPr>
          <p:nvPr>
            <p:ph type="title"/>
          </p:nvPr>
        </p:nvSpPr>
        <p:spPr>
          <a:xfrm>
            <a:off x="1024468" y="753534"/>
            <a:ext cx="10151533"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509768"/>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4400" y="4174598"/>
            <a:ext cx="10371669"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416235" y="381002"/>
            <a:ext cx="2910840" cy="365125"/>
          </a:xfrm>
        </p:spPr>
        <p:txBody>
          <a:bodyPr/>
          <a:lstStyle>
            <a:lvl1pPr algn="r">
              <a:defRPr/>
            </a:lvl1pPr>
          </a:lstStyle>
          <a:p>
            <a:fld id="{48A87A34-81AB-432B-8DAE-1953F412C126}" type="datetimeFigureOut">
              <a:rPr lang="en-US" smtClean="0"/>
              <a:pPr/>
              <a:t>2/10/2022</a:t>
            </a:fld>
            <a:endParaRPr lang="en-US" dirty="0"/>
          </a:p>
        </p:txBody>
      </p:sp>
      <p:sp>
        <p:nvSpPr>
          <p:cNvPr id="6" name="Footer Placeholder 5"/>
          <p:cNvSpPr>
            <a:spLocks noGrp="1"/>
          </p:cNvSpPr>
          <p:nvPr>
            <p:ph type="ftr" sz="quarter" idx="11"/>
          </p:nvPr>
        </p:nvSpPr>
        <p:spPr>
          <a:xfrm>
            <a:off x="792480" y="379439"/>
            <a:ext cx="6440875" cy="365125"/>
          </a:xfrm>
        </p:spPr>
        <p:txBody>
          <a:bodyPr/>
          <a:lstStyle/>
          <a:p>
            <a:endParaRPr lang="en-US" dirty="0"/>
          </a:p>
        </p:txBody>
      </p:sp>
      <p:sp>
        <p:nvSpPr>
          <p:cNvPr id="7" name="Slide Number Placeholder 6"/>
          <p:cNvSpPr>
            <a:spLocks noGrp="1"/>
          </p:cNvSpPr>
          <p:nvPr>
            <p:ph type="sldNum" sz="quarter" idx="12"/>
          </p:nvPr>
        </p:nvSpPr>
        <p:spPr>
          <a:xfrm>
            <a:off x="10509955" y="381002"/>
            <a:ext cx="889565" cy="365125"/>
          </a:xfrm>
        </p:spPr>
        <p:txBody>
          <a:bodyPr/>
          <a:lstStyle/>
          <a:p>
            <a:fld id="{6D22F896-40B5-4ADD-8801-0D06FADFA095}" type="slidenum">
              <a:rPr lang="en-US" smtClean="0"/>
              <a:t>‹#›</a:t>
            </a:fld>
            <a:endParaRPr lang="en-US" dirty="0"/>
          </a:p>
        </p:txBody>
      </p:sp>
      <p:sp>
        <p:nvSpPr>
          <p:cNvPr id="13" name="TextBox 12"/>
          <p:cNvSpPr txBox="1"/>
          <p:nvPr/>
        </p:nvSpPr>
        <p:spPr>
          <a:xfrm>
            <a:off x="308611" y="80772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862311" y="302133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32473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12192000" cy="1862138"/>
          </a:xfrm>
          <a:prstGeom prst="rect">
            <a:avLst/>
          </a:prstGeom>
        </p:spPr>
      </p:pic>
      <p:sp>
        <p:nvSpPr>
          <p:cNvPr id="2" name="Title 1"/>
          <p:cNvSpPr>
            <a:spLocks noGrp="1"/>
          </p:cNvSpPr>
          <p:nvPr>
            <p:ph type="title"/>
          </p:nvPr>
        </p:nvSpPr>
        <p:spPr>
          <a:xfrm>
            <a:off x="914400" y="1124703"/>
            <a:ext cx="1036637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4389" y="3648317"/>
            <a:ext cx="10364811"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416235" y="378885"/>
            <a:ext cx="2910840" cy="365125"/>
          </a:xfrm>
        </p:spPr>
        <p:txBody>
          <a:bodyPr/>
          <a:lstStyle>
            <a:lvl1pPr algn="r">
              <a:defRPr/>
            </a:lvl1pPr>
          </a:lstStyle>
          <a:p>
            <a:fld id="{48A87A34-81AB-432B-8DAE-1953F412C126}" type="datetimeFigureOut">
              <a:rPr lang="en-US" smtClean="0"/>
              <a:pPr/>
              <a:t>2/10/2022</a:t>
            </a:fld>
            <a:endParaRPr lang="en-US" dirty="0"/>
          </a:p>
        </p:txBody>
      </p:sp>
      <p:sp>
        <p:nvSpPr>
          <p:cNvPr id="6" name="Footer Placeholder 5"/>
          <p:cNvSpPr>
            <a:spLocks noGrp="1"/>
          </p:cNvSpPr>
          <p:nvPr>
            <p:ph type="ftr" sz="quarter" idx="11"/>
          </p:nvPr>
        </p:nvSpPr>
        <p:spPr>
          <a:xfrm>
            <a:off x="792480" y="378885"/>
            <a:ext cx="6440875" cy="365125"/>
          </a:xfrm>
        </p:spPr>
        <p:txBody>
          <a:bodyPr/>
          <a:lstStyle/>
          <a:p>
            <a:endParaRPr lang="en-US" dirty="0"/>
          </a:p>
        </p:txBody>
      </p:sp>
      <p:sp>
        <p:nvSpPr>
          <p:cNvPr id="7" name="Slide Number Placeholder 6"/>
          <p:cNvSpPr>
            <a:spLocks noGrp="1"/>
          </p:cNvSpPr>
          <p:nvPr>
            <p:ph type="sldNum" sz="quarter" idx="12"/>
          </p:nvPr>
        </p:nvSpPr>
        <p:spPr>
          <a:xfrm>
            <a:off x="10509955" y="381002"/>
            <a:ext cx="889565"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369661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2" y="762001"/>
            <a:ext cx="850391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792481" y="2202080"/>
            <a:ext cx="341376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792480" y="2904565"/>
            <a:ext cx="341376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02983" y="2201333"/>
            <a:ext cx="341376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01041" y="2904068"/>
            <a:ext cx="341376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85759" y="2192866"/>
            <a:ext cx="341376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85760" y="2904565"/>
            <a:ext cx="341376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2/10/2022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539215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3" y="762000"/>
            <a:ext cx="8509312"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792480" y="4113341"/>
            <a:ext cx="341376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792480" y="2331720"/>
            <a:ext cx="341376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792480" y="4796104"/>
            <a:ext cx="341376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89164" y="4113341"/>
            <a:ext cx="341376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89163" y="2331720"/>
            <a:ext cx="341376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87811" y="4796103"/>
            <a:ext cx="341376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91153" y="4113341"/>
            <a:ext cx="341376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91152" y="2331722"/>
            <a:ext cx="341376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91029" y="4796101"/>
            <a:ext cx="341376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2/10/2022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625323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792480" y="2194560"/>
            <a:ext cx="10607040" cy="40690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792866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12192000" cy="1862138"/>
          </a:xfrm>
          <a:prstGeom prst="rect">
            <a:avLst/>
          </a:prstGeom>
        </p:spPr>
      </p:pic>
      <p:sp>
        <p:nvSpPr>
          <p:cNvPr id="2" name="Vertical Title 1"/>
          <p:cNvSpPr>
            <a:spLocks noGrp="1"/>
          </p:cNvSpPr>
          <p:nvPr>
            <p:ph type="title" orient="vert"/>
          </p:nvPr>
        </p:nvSpPr>
        <p:spPr>
          <a:xfrm>
            <a:off x="9342120" y="747184"/>
            <a:ext cx="205740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92481" y="746126"/>
            <a:ext cx="8370713" cy="424973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416235" y="381002"/>
            <a:ext cx="2910840" cy="365125"/>
          </a:xfrm>
        </p:spPr>
        <p:txBody>
          <a:bodyPr/>
          <a:lstStyle>
            <a:lvl1pPr algn="r">
              <a:defRPr/>
            </a:lvl1pPr>
          </a:lstStyle>
          <a:p>
            <a:fld id="{48A87A34-81AB-432B-8DAE-1953F412C126}" type="datetimeFigureOut">
              <a:rPr lang="en-US" smtClean="0"/>
              <a:pPr/>
              <a:t>2/10/2022</a:t>
            </a:fld>
            <a:endParaRPr lang="en-US" dirty="0"/>
          </a:p>
        </p:txBody>
      </p:sp>
      <p:sp>
        <p:nvSpPr>
          <p:cNvPr id="5" name="Footer Placeholder 4"/>
          <p:cNvSpPr>
            <a:spLocks noGrp="1"/>
          </p:cNvSpPr>
          <p:nvPr>
            <p:ph type="ftr" sz="quarter" idx="11"/>
          </p:nvPr>
        </p:nvSpPr>
        <p:spPr>
          <a:xfrm>
            <a:off x="792480" y="381002"/>
            <a:ext cx="6440875" cy="365125"/>
          </a:xfrm>
        </p:spPr>
        <p:txBody>
          <a:bodyPr/>
          <a:lstStyle/>
          <a:p>
            <a:endParaRPr lang="en-US" dirty="0"/>
          </a:p>
        </p:txBody>
      </p:sp>
      <p:sp>
        <p:nvSpPr>
          <p:cNvPr id="6" name="Slide Number Placeholder 5"/>
          <p:cNvSpPr>
            <a:spLocks noGrp="1"/>
          </p:cNvSpPr>
          <p:nvPr>
            <p:ph type="sldNum" sz="quarter" idx="12"/>
          </p:nvPr>
        </p:nvSpPr>
        <p:spPr>
          <a:xfrm>
            <a:off x="10509955" y="381002"/>
            <a:ext cx="889565"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1773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Wide Cover 1">
    <p:spTree>
      <p:nvGrpSpPr>
        <p:cNvPr id="1" name=""/>
        <p:cNvGrpSpPr/>
        <p:nvPr/>
      </p:nvGrpSpPr>
      <p:grpSpPr>
        <a:xfrm>
          <a:off x="0" y="0"/>
          <a:ext cx="0" cy="0"/>
          <a:chOff x="0" y="0"/>
          <a:chExt cx="0" cy="0"/>
        </a:xfrm>
      </p:grpSpPr>
      <p:sp>
        <p:nvSpPr>
          <p:cNvPr id="14" name="Rectangle 13"/>
          <p:cNvSpPr/>
          <p:nvPr userDrawn="1"/>
        </p:nvSpPr>
        <p:spPr>
          <a:xfrm>
            <a:off x="6857735" y="5487988"/>
            <a:ext cx="5335853" cy="1370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0669588" y="0"/>
            <a:ext cx="1522412"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Text Placeholder 278"/>
          <p:cNvSpPr>
            <a:spLocks noGrp="1"/>
          </p:cNvSpPr>
          <p:nvPr>
            <p:ph type="body" sz="quarter" idx="11" hasCustomPrompt="1"/>
          </p:nvPr>
        </p:nvSpPr>
        <p:spPr>
          <a:xfrm>
            <a:off x="5618888" y="501480"/>
            <a:ext cx="4795111" cy="367200"/>
          </a:xfrm>
          <a:noFill/>
        </p:spPr>
        <p:txBody>
          <a:bodyPr wrap="square" lIns="0" tIns="0" rIns="0" bIns="0" rtlCol="0" anchor="ctr" anchorCtr="0">
            <a:noAutofit/>
          </a:bodyPr>
          <a:lstStyle>
            <a:lvl1pPr marL="0" indent="0" algn="r">
              <a:spcAft>
                <a:spcPts val="0"/>
              </a:spcAft>
              <a:buNone/>
              <a:defRPr lang="en-US" sz="2400" dirty="0" smtClean="0">
                <a:solidFill>
                  <a:srgbClr val="002B4C"/>
                </a:solidFill>
              </a:defRPr>
            </a:lvl1pPr>
            <a:lvl2pPr>
              <a:defRPr lang="en-US" sz="1800" dirty="0" smtClean="0"/>
            </a:lvl2pPr>
            <a:lvl3pPr>
              <a:defRPr lang="en-US" sz="1800" dirty="0" smtClean="0"/>
            </a:lvl3pPr>
            <a:lvl4pPr>
              <a:defRPr lang="en-US" sz="1800" dirty="0" smtClean="0"/>
            </a:lvl4pPr>
            <a:lvl5pPr>
              <a:defRPr lang="en-GB" sz="1800" dirty="0"/>
            </a:lvl5pPr>
          </a:lstStyle>
          <a:p>
            <a:pPr marL="0" lvl="0" algn="r"/>
            <a:r>
              <a:rPr lang="en-US" sz="2400" dirty="0" smtClean="0">
                <a:solidFill>
                  <a:srgbClr val="002B4C"/>
                </a:solidFill>
              </a:rPr>
              <a:t>Click to add Presentation title signpost </a:t>
            </a:r>
            <a:endParaRPr lang="en-US" dirty="0" smtClean="0"/>
          </a:p>
        </p:txBody>
      </p:sp>
      <p:pic>
        <p:nvPicPr>
          <p:cNvPr id="280" name="Picture 2" descr="BoE logo_A4 master"/>
          <p:cNvPicPr>
            <a:picLocks noChangeAspect="1" noChangeArrowheads="1"/>
          </p:cNvPicPr>
          <p:nvPr userDrawn="1"/>
        </p:nvPicPr>
        <p:blipFill>
          <a:blip r:embed="rId2" cstate="print"/>
          <a:srcRect/>
          <a:stretch>
            <a:fillRect/>
          </a:stretch>
        </p:blipFill>
        <p:spPr bwMode="auto">
          <a:xfrm>
            <a:off x="457200" y="456300"/>
            <a:ext cx="2995962" cy="572400"/>
          </a:xfrm>
          <a:prstGeom prst="rect">
            <a:avLst/>
          </a:prstGeom>
          <a:noFill/>
          <a:ln w="9525">
            <a:noFill/>
            <a:miter lim="800000"/>
            <a:headEnd/>
            <a:tailEnd/>
          </a:ln>
        </p:spPr>
      </p:pic>
      <p:sp>
        <p:nvSpPr>
          <p:cNvPr id="288" name="Text Placeholder 287"/>
          <p:cNvSpPr>
            <a:spLocks noGrp="1"/>
          </p:cNvSpPr>
          <p:nvPr>
            <p:ph type="body" sz="quarter" idx="13" hasCustomPrompt="1"/>
          </p:nvPr>
        </p:nvSpPr>
        <p:spPr>
          <a:xfrm>
            <a:off x="457200" y="5487988"/>
            <a:ext cx="5634678" cy="982800"/>
          </a:xfrm>
        </p:spPr>
        <p:txBody>
          <a:bodyPr rIns="457200" anchor="b" anchorCtr="0"/>
          <a:lstStyle>
            <a:lvl1pPr marL="0" indent="0">
              <a:spcAft>
                <a:spcPts val="0"/>
              </a:spcAft>
              <a:buNone/>
              <a:defRPr sz="2000" b="1" baseline="0">
                <a:solidFill>
                  <a:schemeClr val="accent4"/>
                </a:solidFill>
              </a:defRPr>
            </a:lvl1pPr>
            <a:lvl2pPr marL="0" indent="0">
              <a:spcAft>
                <a:spcPts val="0"/>
              </a:spcAft>
              <a:buFont typeface="Arial" panose="020B0604020202020204" pitchFamily="34" charset="0"/>
              <a:buNone/>
              <a:defRPr sz="2000" b="0">
                <a:solidFill>
                  <a:schemeClr val="accent4"/>
                </a:solidFill>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smtClean="0"/>
              <a:t>Click to add Name Surname</a:t>
            </a:r>
          </a:p>
          <a:p>
            <a:pPr lvl="1"/>
            <a:r>
              <a:rPr lang="en-US" dirty="0" smtClean="0"/>
              <a:t>Title/Date</a:t>
            </a:r>
            <a:endParaRPr lang="en-GB" dirty="0"/>
          </a:p>
        </p:txBody>
      </p:sp>
      <p:sp>
        <p:nvSpPr>
          <p:cNvPr id="290" name="Picture Placeholder 289"/>
          <p:cNvSpPr>
            <a:spLocks noGrp="1" noChangeAspect="1"/>
          </p:cNvSpPr>
          <p:nvPr>
            <p:ph type="pic" sz="quarter" idx="14"/>
          </p:nvPr>
        </p:nvSpPr>
        <p:spPr>
          <a:xfrm>
            <a:off x="10961688" y="190785"/>
            <a:ext cx="964800" cy="964800"/>
          </a:xfrm>
        </p:spPr>
        <p:txBody>
          <a:bodyPr/>
          <a:lstStyle>
            <a:lvl1pPr marL="0" indent="0">
              <a:buNone/>
              <a:defRPr sz="1800">
                <a:solidFill>
                  <a:schemeClr val="bg1"/>
                </a:solidFill>
              </a:defRPr>
            </a:lvl1pPr>
          </a:lstStyle>
          <a:p>
            <a:r>
              <a:rPr lang="en-US" dirty="0" smtClean="0"/>
              <a:t>Click icon to add picture</a:t>
            </a:r>
            <a:endParaRPr lang="en-GB" dirty="0"/>
          </a:p>
        </p:txBody>
      </p:sp>
      <p:sp>
        <p:nvSpPr>
          <p:cNvPr id="13" name="Rectangle 12"/>
          <p:cNvSpPr/>
          <p:nvPr userDrawn="1"/>
        </p:nvSpPr>
        <p:spPr>
          <a:xfrm>
            <a:off x="6858000" y="1371600"/>
            <a:ext cx="5334000" cy="4116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a:xfrm>
            <a:off x="6097588" y="1371600"/>
            <a:ext cx="763587" cy="4116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276"/>
          <p:cNvSpPr>
            <a:spLocks noGrp="1"/>
          </p:cNvSpPr>
          <p:nvPr>
            <p:ph type="pic" sz="quarter" idx="10"/>
          </p:nvPr>
        </p:nvSpPr>
        <p:spPr>
          <a:xfrm>
            <a:off x="6858000" y="1371600"/>
            <a:ext cx="5334000" cy="4114800"/>
          </a:xfrm>
          <a:noFill/>
        </p:spPr>
        <p:txBody>
          <a:bodyPr/>
          <a:lstStyle/>
          <a:p>
            <a:r>
              <a:rPr lang="en-US" smtClean="0"/>
              <a:t>Click icon to add picture</a:t>
            </a:r>
            <a:endParaRPr lang="en-GB" dirty="0"/>
          </a:p>
        </p:txBody>
      </p:sp>
      <p:sp>
        <p:nvSpPr>
          <p:cNvPr id="146" name="Rectangle 145"/>
          <p:cNvSpPr/>
          <p:nvPr userDrawn="1"/>
        </p:nvSpPr>
        <p:spPr>
          <a:xfrm>
            <a:off x="6096000" y="1371600"/>
            <a:ext cx="762000" cy="548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a:p>
        </p:txBody>
      </p:sp>
      <p:sp>
        <p:nvSpPr>
          <p:cNvPr id="17" name="Text Placeholder 2"/>
          <p:cNvSpPr>
            <a:spLocks noGrp="1"/>
          </p:cNvSpPr>
          <p:nvPr>
            <p:ph type="body" sz="quarter" idx="15" hasCustomPrompt="1"/>
          </p:nvPr>
        </p:nvSpPr>
        <p:spPr>
          <a:xfrm>
            <a:off x="457200" y="1752600"/>
            <a:ext cx="5638800" cy="3735387"/>
          </a:xfrm>
        </p:spPr>
        <p:txBody>
          <a:bodyPr/>
          <a:lstStyle>
            <a:lvl1pPr marL="0" indent="0">
              <a:spcAft>
                <a:spcPts val="2400"/>
              </a:spcAft>
              <a:buNone/>
              <a:defRPr sz="4800"/>
            </a:lvl1pPr>
            <a:lvl2pPr marL="0" indent="0">
              <a:buFont typeface="Arial" panose="020B0604020202020204" pitchFamily="34" charset="0"/>
              <a:buNone/>
              <a:defRPr sz="3200"/>
            </a:lvl2pPr>
            <a:lvl3pPr marL="0" indent="0">
              <a:buNone/>
              <a:defRPr/>
            </a:lvl3pPr>
            <a:lvl4pPr marL="0" indent="0">
              <a:buFont typeface="Arial" panose="020B0604020202020204" pitchFamily="34" charset="0"/>
              <a:buNone/>
              <a:defRPr/>
            </a:lvl4pPr>
            <a:lvl5pPr marL="0" indent="0">
              <a:buNone/>
              <a:defRPr/>
            </a:lvl5pPr>
          </a:lstStyle>
          <a:p>
            <a:pPr lvl="0"/>
            <a:r>
              <a:rPr lang="en-GB" dirty="0" smtClean="0"/>
              <a:t>Click to edit title  (Calibri 48pt)</a:t>
            </a:r>
          </a:p>
          <a:p>
            <a:pPr lvl="1"/>
            <a:r>
              <a:rPr lang="en-US" dirty="0" smtClean="0"/>
              <a:t>Presentation subtitle </a:t>
            </a:r>
            <a:br>
              <a:rPr lang="en-US" dirty="0" smtClean="0"/>
            </a:br>
            <a:r>
              <a:rPr lang="en-US" dirty="0" smtClean="0"/>
              <a:t>(Calibri 32pt)</a:t>
            </a:r>
          </a:p>
          <a:p>
            <a:pPr lvl="1"/>
            <a:endParaRPr lang="en-US" dirty="0" smtClean="0"/>
          </a:p>
        </p:txBody>
      </p:sp>
      <p:grpSp>
        <p:nvGrpSpPr>
          <p:cNvPr id="139" name="Group 138"/>
          <p:cNvGrpSpPr>
            <a:grpSpLocks noChangeAspect="1"/>
          </p:cNvGrpSpPr>
          <p:nvPr userDrawn="1"/>
        </p:nvGrpSpPr>
        <p:grpSpPr>
          <a:xfrm>
            <a:off x="6913355" y="5624682"/>
            <a:ext cx="5159993" cy="1095898"/>
            <a:chOff x="2266950" y="4587875"/>
            <a:chExt cx="2384425" cy="506413"/>
          </a:xfrm>
          <a:solidFill>
            <a:srgbClr val="FFFFFF">
              <a:alpha val="25098"/>
            </a:srgbClr>
          </a:solidFill>
        </p:grpSpPr>
        <p:sp>
          <p:nvSpPr>
            <p:cNvPr id="141" name="Freeform 256"/>
            <p:cNvSpPr>
              <a:spLocks/>
            </p:cNvSpPr>
            <p:nvPr/>
          </p:nvSpPr>
          <p:spPr bwMode="auto">
            <a:xfrm>
              <a:off x="2266950" y="4587875"/>
              <a:ext cx="74613" cy="73025"/>
            </a:xfrm>
            <a:custGeom>
              <a:avLst/>
              <a:gdLst>
                <a:gd name="T0" fmla="*/ 92 w 92"/>
                <a:gd name="T1" fmla="*/ 46 h 91"/>
                <a:gd name="T2" fmla="*/ 78 w 92"/>
                <a:gd name="T3" fmla="*/ 32 h 91"/>
                <a:gd name="T4" fmla="*/ 78 w 92"/>
                <a:gd name="T5" fmla="*/ 32 h 91"/>
                <a:gd name="T6" fmla="*/ 65 w 92"/>
                <a:gd name="T7" fmla="*/ 41 h 91"/>
                <a:gd name="T8" fmla="*/ 51 w 92"/>
                <a:gd name="T9" fmla="*/ 41 h 91"/>
                <a:gd name="T10" fmla="*/ 51 w 92"/>
                <a:gd name="T11" fmla="*/ 26 h 91"/>
                <a:gd name="T12" fmla="*/ 60 w 92"/>
                <a:gd name="T13" fmla="*/ 14 h 91"/>
                <a:gd name="T14" fmla="*/ 60 w 92"/>
                <a:gd name="T15" fmla="*/ 14 h 91"/>
                <a:gd name="T16" fmla="*/ 46 w 92"/>
                <a:gd name="T17" fmla="*/ 0 h 91"/>
                <a:gd name="T18" fmla="*/ 32 w 92"/>
                <a:gd name="T19" fmla="*/ 14 h 91"/>
                <a:gd name="T20" fmla="*/ 32 w 92"/>
                <a:gd name="T21" fmla="*/ 14 h 91"/>
                <a:gd name="T22" fmla="*/ 41 w 92"/>
                <a:gd name="T23" fmla="*/ 26 h 91"/>
                <a:gd name="T24" fmla="*/ 41 w 92"/>
                <a:gd name="T25" fmla="*/ 41 h 91"/>
                <a:gd name="T26" fmla="*/ 26 w 92"/>
                <a:gd name="T27" fmla="*/ 41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60 w 92"/>
                <a:gd name="T51" fmla="*/ 78 h 91"/>
                <a:gd name="T52" fmla="*/ 60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8" y="36"/>
                    <a:pt x="65" y="41"/>
                  </a:cubicBezTo>
                  <a:cubicBezTo>
                    <a:pt x="51" y="41"/>
                    <a:pt x="51" y="41"/>
                    <a:pt x="51" y="41"/>
                  </a:cubicBezTo>
                  <a:cubicBezTo>
                    <a:pt x="51" y="26"/>
                    <a:pt x="51" y="26"/>
                    <a:pt x="51" y="26"/>
                  </a:cubicBezTo>
                  <a:cubicBezTo>
                    <a:pt x="56" y="24"/>
                    <a:pt x="60" y="19"/>
                    <a:pt x="60" y="14"/>
                  </a:cubicBezTo>
                  <a:cubicBezTo>
                    <a:pt x="60" y="14"/>
                    <a:pt x="60" y="14"/>
                    <a:pt x="60" y="14"/>
                  </a:cubicBezTo>
                  <a:cubicBezTo>
                    <a:pt x="60" y="6"/>
                    <a:pt x="53" y="0"/>
                    <a:pt x="46" y="0"/>
                  </a:cubicBezTo>
                  <a:cubicBezTo>
                    <a:pt x="39" y="0"/>
                    <a:pt x="32" y="6"/>
                    <a:pt x="32" y="14"/>
                  </a:cubicBezTo>
                  <a:cubicBezTo>
                    <a:pt x="32" y="14"/>
                    <a:pt x="32" y="14"/>
                    <a:pt x="32" y="14"/>
                  </a:cubicBezTo>
                  <a:cubicBezTo>
                    <a:pt x="32" y="19"/>
                    <a:pt x="36" y="24"/>
                    <a:pt x="41" y="26"/>
                  </a:cubicBezTo>
                  <a:cubicBezTo>
                    <a:pt x="41" y="41"/>
                    <a:pt x="41" y="41"/>
                    <a:pt x="41" y="41"/>
                  </a:cubicBezTo>
                  <a:cubicBezTo>
                    <a:pt x="26" y="41"/>
                    <a:pt x="26" y="41"/>
                    <a:pt x="26" y="41"/>
                  </a:cubicBezTo>
                  <a:cubicBezTo>
                    <a:pt x="24" y="36"/>
                    <a:pt x="20"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20"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9" y="91"/>
                    <a:pt x="46" y="91"/>
                  </a:cubicBezTo>
                  <a:cubicBezTo>
                    <a:pt x="53" y="91"/>
                    <a:pt x="60" y="85"/>
                    <a:pt x="60" y="78"/>
                  </a:cubicBezTo>
                  <a:cubicBezTo>
                    <a:pt x="60" y="78"/>
                    <a:pt x="60" y="78"/>
                    <a:pt x="60" y="78"/>
                  </a:cubicBezTo>
                  <a:cubicBezTo>
                    <a:pt x="60" y="72"/>
                    <a:pt x="56" y="67"/>
                    <a:pt x="51" y="65"/>
                  </a:cubicBezTo>
                  <a:cubicBezTo>
                    <a:pt x="51" y="51"/>
                    <a:pt x="51" y="51"/>
                    <a:pt x="51" y="51"/>
                  </a:cubicBezTo>
                  <a:cubicBezTo>
                    <a:pt x="65" y="51"/>
                    <a:pt x="65" y="51"/>
                    <a:pt x="65" y="51"/>
                  </a:cubicBezTo>
                  <a:cubicBezTo>
                    <a:pt x="68"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Freeform 257"/>
            <p:cNvSpPr>
              <a:spLocks/>
            </p:cNvSpPr>
            <p:nvPr/>
          </p:nvSpPr>
          <p:spPr bwMode="auto">
            <a:xfrm>
              <a:off x="2411413" y="4587875"/>
              <a:ext cx="74613" cy="73025"/>
            </a:xfrm>
            <a:custGeom>
              <a:avLst/>
              <a:gdLst>
                <a:gd name="T0" fmla="*/ 92 w 92"/>
                <a:gd name="T1" fmla="*/ 46 h 91"/>
                <a:gd name="T2" fmla="*/ 78 w 92"/>
                <a:gd name="T3" fmla="*/ 32 h 91"/>
                <a:gd name="T4" fmla="*/ 78 w 92"/>
                <a:gd name="T5" fmla="*/ 32 h 91"/>
                <a:gd name="T6" fmla="*/ 65 w 92"/>
                <a:gd name="T7" fmla="*/ 41 h 91"/>
                <a:gd name="T8" fmla="*/ 51 w 92"/>
                <a:gd name="T9" fmla="*/ 41 h 91"/>
                <a:gd name="T10" fmla="*/ 51 w 92"/>
                <a:gd name="T11" fmla="*/ 26 h 91"/>
                <a:gd name="T12" fmla="*/ 59 w 92"/>
                <a:gd name="T13" fmla="*/ 14 h 91"/>
                <a:gd name="T14" fmla="*/ 59 w 92"/>
                <a:gd name="T15" fmla="*/ 14 h 91"/>
                <a:gd name="T16" fmla="*/ 46 w 92"/>
                <a:gd name="T17" fmla="*/ 0 h 91"/>
                <a:gd name="T18" fmla="*/ 32 w 92"/>
                <a:gd name="T19" fmla="*/ 14 h 91"/>
                <a:gd name="T20" fmla="*/ 32 w 92"/>
                <a:gd name="T21" fmla="*/ 14 h 91"/>
                <a:gd name="T22" fmla="*/ 41 w 92"/>
                <a:gd name="T23" fmla="*/ 26 h 91"/>
                <a:gd name="T24" fmla="*/ 41 w 92"/>
                <a:gd name="T25" fmla="*/ 41 h 91"/>
                <a:gd name="T26" fmla="*/ 26 w 92"/>
                <a:gd name="T27" fmla="*/ 41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59 w 92"/>
                <a:gd name="T51" fmla="*/ 78 h 91"/>
                <a:gd name="T52" fmla="*/ 59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1"/>
                    <a:pt x="41" y="41"/>
                    <a:pt x="41" y="41"/>
                  </a:cubicBezTo>
                  <a:cubicBezTo>
                    <a:pt x="26" y="41"/>
                    <a:pt x="26" y="41"/>
                    <a:pt x="26" y="41"/>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258"/>
            <p:cNvSpPr>
              <a:spLocks/>
            </p:cNvSpPr>
            <p:nvPr/>
          </p:nvSpPr>
          <p:spPr bwMode="auto">
            <a:xfrm>
              <a:off x="2555875" y="4587875"/>
              <a:ext cx="74613" cy="73025"/>
            </a:xfrm>
            <a:custGeom>
              <a:avLst/>
              <a:gdLst>
                <a:gd name="T0" fmla="*/ 91 w 91"/>
                <a:gd name="T1" fmla="*/ 46 h 91"/>
                <a:gd name="T2" fmla="*/ 78 w 91"/>
                <a:gd name="T3" fmla="*/ 32 h 91"/>
                <a:gd name="T4" fmla="*/ 78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1 w 91"/>
                <a:gd name="T23" fmla="*/ 26 h 91"/>
                <a:gd name="T24" fmla="*/ 41 w 91"/>
                <a:gd name="T25" fmla="*/ 41 h 91"/>
                <a:gd name="T26" fmla="*/ 26 w 91"/>
                <a:gd name="T27" fmla="*/ 41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1"/>
                    <a:pt x="41" y="41"/>
                    <a:pt x="41" y="41"/>
                  </a:cubicBezTo>
                  <a:cubicBezTo>
                    <a:pt x="26" y="41"/>
                    <a:pt x="26" y="41"/>
                    <a:pt x="26" y="41"/>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259"/>
            <p:cNvSpPr>
              <a:spLocks/>
            </p:cNvSpPr>
            <p:nvPr/>
          </p:nvSpPr>
          <p:spPr bwMode="auto">
            <a:xfrm>
              <a:off x="2700338" y="4587875"/>
              <a:ext cx="74613" cy="73025"/>
            </a:xfrm>
            <a:custGeom>
              <a:avLst/>
              <a:gdLst>
                <a:gd name="T0" fmla="*/ 91 w 91"/>
                <a:gd name="T1" fmla="*/ 46 h 91"/>
                <a:gd name="T2" fmla="*/ 78 w 91"/>
                <a:gd name="T3" fmla="*/ 32 h 91"/>
                <a:gd name="T4" fmla="*/ 78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1 w 91"/>
                <a:gd name="T23" fmla="*/ 26 h 91"/>
                <a:gd name="T24" fmla="*/ 41 w 91"/>
                <a:gd name="T25" fmla="*/ 41 h 91"/>
                <a:gd name="T26" fmla="*/ 26 w 91"/>
                <a:gd name="T27" fmla="*/ 41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1"/>
                    <a:pt x="41" y="41"/>
                    <a:pt x="41" y="41"/>
                  </a:cubicBezTo>
                  <a:cubicBezTo>
                    <a:pt x="26" y="41"/>
                    <a:pt x="26" y="41"/>
                    <a:pt x="26" y="41"/>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260"/>
            <p:cNvSpPr>
              <a:spLocks/>
            </p:cNvSpPr>
            <p:nvPr/>
          </p:nvSpPr>
          <p:spPr bwMode="auto">
            <a:xfrm>
              <a:off x="2844800" y="4587875"/>
              <a:ext cx="74613" cy="73025"/>
            </a:xfrm>
            <a:custGeom>
              <a:avLst/>
              <a:gdLst>
                <a:gd name="T0" fmla="*/ 91 w 91"/>
                <a:gd name="T1" fmla="*/ 46 h 91"/>
                <a:gd name="T2" fmla="*/ 78 w 91"/>
                <a:gd name="T3" fmla="*/ 32 h 91"/>
                <a:gd name="T4" fmla="*/ 78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0 w 91"/>
                <a:gd name="T23" fmla="*/ 26 h 91"/>
                <a:gd name="T24" fmla="*/ 40 w 91"/>
                <a:gd name="T25" fmla="*/ 41 h 91"/>
                <a:gd name="T26" fmla="*/ 26 w 91"/>
                <a:gd name="T27" fmla="*/ 41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0" y="26"/>
                  </a:cubicBezTo>
                  <a:cubicBezTo>
                    <a:pt x="40" y="41"/>
                    <a:pt x="40" y="41"/>
                    <a:pt x="40" y="41"/>
                  </a:cubicBezTo>
                  <a:cubicBezTo>
                    <a:pt x="26" y="41"/>
                    <a:pt x="26" y="41"/>
                    <a:pt x="26" y="41"/>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261"/>
            <p:cNvSpPr>
              <a:spLocks/>
            </p:cNvSpPr>
            <p:nvPr/>
          </p:nvSpPr>
          <p:spPr bwMode="auto">
            <a:xfrm>
              <a:off x="2989263" y="4587875"/>
              <a:ext cx="74613" cy="73025"/>
            </a:xfrm>
            <a:custGeom>
              <a:avLst/>
              <a:gdLst>
                <a:gd name="T0" fmla="*/ 91 w 91"/>
                <a:gd name="T1" fmla="*/ 46 h 91"/>
                <a:gd name="T2" fmla="*/ 78 w 91"/>
                <a:gd name="T3" fmla="*/ 32 h 91"/>
                <a:gd name="T4" fmla="*/ 78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0 w 91"/>
                <a:gd name="T23" fmla="*/ 26 h 91"/>
                <a:gd name="T24" fmla="*/ 40 w 91"/>
                <a:gd name="T25" fmla="*/ 41 h 91"/>
                <a:gd name="T26" fmla="*/ 26 w 91"/>
                <a:gd name="T27" fmla="*/ 41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5" y="24"/>
                    <a:pt x="40" y="26"/>
                  </a:cubicBezTo>
                  <a:cubicBezTo>
                    <a:pt x="40" y="41"/>
                    <a:pt x="40" y="41"/>
                    <a:pt x="40" y="41"/>
                  </a:cubicBezTo>
                  <a:cubicBezTo>
                    <a:pt x="26" y="41"/>
                    <a:pt x="26" y="41"/>
                    <a:pt x="26" y="41"/>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Freeform 262"/>
            <p:cNvSpPr>
              <a:spLocks/>
            </p:cNvSpPr>
            <p:nvPr/>
          </p:nvSpPr>
          <p:spPr bwMode="auto">
            <a:xfrm>
              <a:off x="3133725" y="4587875"/>
              <a:ext cx="74613" cy="73025"/>
            </a:xfrm>
            <a:custGeom>
              <a:avLst/>
              <a:gdLst>
                <a:gd name="T0" fmla="*/ 91 w 91"/>
                <a:gd name="T1" fmla="*/ 46 h 91"/>
                <a:gd name="T2" fmla="*/ 78 w 91"/>
                <a:gd name="T3" fmla="*/ 32 h 91"/>
                <a:gd name="T4" fmla="*/ 78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1 h 91"/>
                <a:gd name="T26" fmla="*/ 26 w 91"/>
                <a:gd name="T27" fmla="*/ 41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1"/>
                    <a:pt x="40" y="41"/>
                    <a:pt x="40" y="41"/>
                  </a:cubicBezTo>
                  <a:cubicBezTo>
                    <a:pt x="26" y="41"/>
                    <a:pt x="26" y="41"/>
                    <a:pt x="26" y="41"/>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Freeform 263"/>
            <p:cNvSpPr>
              <a:spLocks/>
            </p:cNvSpPr>
            <p:nvPr/>
          </p:nvSpPr>
          <p:spPr bwMode="auto">
            <a:xfrm>
              <a:off x="3278188" y="4587875"/>
              <a:ext cx="74613" cy="73025"/>
            </a:xfrm>
            <a:custGeom>
              <a:avLst/>
              <a:gdLst>
                <a:gd name="T0" fmla="*/ 91 w 91"/>
                <a:gd name="T1" fmla="*/ 46 h 91"/>
                <a:gd name="T2" fmla="*/ 77 w 91"/>
                <a:gd name="T3" fmla="*/ 32 h 91"/>
                <a:gd name="T4" fmla="*/ 77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1 h 91"/>
                <a:gd name="T26" fmla="*/ 26 w 91"/>
                <a:gd name="T27" fmla="*/ 41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1"/>
                    <a:pt x="40" y="41"/>
                    <a:pt x="40" y="41"/>
                  </a:cubicBezTo>
                  <a:cubicBezTo>
                    <a:pt x="26" y="41"/>
                    <a:pt x="26" y="41"/>
                    <a:pt x="26" y="41"/>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264"/>
            <p:cNvSpPr>
              <a:spLocks/>
            </p:cNvSpPr>
            <p:nvPr/>
          </p:nvSpPr>
          <p:spPr bwMode="auto">
            <a:xfrm>
              <a:off x="3422650" y="4587875"/>
              <a:ext cx="74613" cy="73025"/>
            </a:xfrm>
            <a:custGeom>
              <a:avLst/>
              <a:gdLst>
                <a:gd name="T0" fmla="*/ 91 w 91"/>
                <a:gd name="T1" fmla="*/ 46 h 91"/>
                <a:gd name="T2" fmla="*/ 77 w 91"/>
                <a:gd name="T3" fmla="*/ 32 h 91"/>
                <a:gd name="T4" fmla="*/ 77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1 h 91"/>
                <a:gd name="T26" fmla="*/ 26 w 91"/>
                <a:gd name="T27" fmla="*/ 41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6"/>
                    <a:pt x="65" y="41"/>
                  </a:cubicBezTo>
                  <a:cubicBezTo>
                    <a:pt x="51" y="41"/>
                    <a:pt x="51" y="41"/>
                    <a:pt x="51" y="41"/>
                  </a:cubicBezTo>
                  <a:cubicBezTo>
                    <a:pt x="51" y="26"/>
                    <a:pt x="51" y="26"/>
                    <a:pt x="51" y="26"/>
                  </a:cubicBezTo>
                  <a:cubicBezTo>
                    <a:pt x="55"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1"/>
                    <a:pt x="40" y="41"/>
                    <a:pt x="40" y="41"/>
                  </a:cubicBezTo>
                  <a:cubicBezTo>
                    <a:pt x="26" y="41"/>
                    <a:pt x="26" y="41"/>
                    <a:pt x="26" y="41"/>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5" y="67"/>
                    <a:pt x="51" y="65"/>
                  </a:cubicBezTo>
                  <a:cubicBezTo>
                    <a:pt x="51" y="51"/>
                    <a:pt x="51" y="51"/>
                    <a:pt x="51"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265"/>
            <p:cNvSpPr>
              <a:spLocks/>
            </p:cNvSpPr>
            <p:nvPr/>
          </p:nvSpPr>
          <p:spPr bwMode="auto">
            <a:xfrm>
              <a:off x="3567113" y="4587875"/>
              <a:ext cx="74613" cy="73025"/>
            </a:xfrm>
            <a:custGeom>
              <a:avLst/>
              <a:gdLst>
                <a:gd name="T0" fmla="*/ 91 w 91"/>
                <a:gd name="T1" fmla="*/ 46 h 91"/>
                <a:gd name="T2" fmla="*/ 77 w 91"/>
                <a:gd name="T3" fmla="*/ 32 h 91"/>
                <a:gd name="T4" fmla="*/ 77 w 91"/>
                <a:gd name="T5" fmla="*/ 32 h 91"/>
                <a:gd name="T6" fmla="*/ 65 w 91"/>
                <a:gd name="T7" fmla="*/ 41 h 91"/>
                <a:gd name="T8" fmla="*/ 50 w 91"/>
                <a:gd name="T9" fmla="*/ 41 h 91"/>
                <a:gd name="T10" fmla="*/ 50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1 h 91"/>
                <a:gd name="T26" fmla="*/ 26 w 91"/>
                <a:gd name="T27" fmla="*/ 41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0 w 91"/>
                <a:gd name="T55" fmla="*/ 65 h 91"/>
                <a:gd name="T56" fmla="*/ 50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6"/>
                    <a:pt x="65" y="41"/>
                  </a:cubicBezTo>
                  <a:cubicBezTo>
                    <a:pt x="50" y="41"/>
                    <a:pt x="50" y="41"/>
                    <a:pt x="50" y="41"/>
                  </a:cubicBezTo>
                  <a:cubicBezTo>
                    <a:pt x="50" y="26"/>
                    <a:pt x="50" y="26"/>
                    <a:pt x="50" y="26"/>
                  </a:cubicBezTo>
                  <a:cubicBezTo>
                    <a:pt x="55"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1"/>
                    <a:pt x="40" y="41"/>
                    <a:pt x="40" y="41"/>
                  </a:cubicBezTo>
                  <a:cubicBezTo>
                    <a:pt x="26" y="41"/>
                    <a:pt x="26" y="41"/>
                    <a:pt x="26" y="41"/>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5" y="67"/>
                    <a:pt x="50" y="65"/>
                  </a:cubicBezTo>
                  <a:cubicBezTo>
                    <a:pt x="50" y="51"/>
                    <a:pt x="50" y="51"/>
                    <a:pt x="50"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266"/>
            <p:cNvSpPr>
              <a:spLocks/>
            </p:cNvSpPr>
            <p:nvPr/>
          </p:nvSpPr>
          <p:spPr bwMode="auto">
            <a:xfrm>
              <a:off x="3711575" y="4587875"/>
              <a:ext cx="74613" cy="73025"/>
            </a:xfrm>
            <a:custGeom>
              <a:avLst/>
              <a:gdLst>
                <a:gd name="T0" fmla="*/ 91 w 91"/>
                <a:gd name="T1" fmla="*/ 46 h 91"/>
                <a:gd name="T2" fmla="*/ 77 w 91"/>
                <a:gd name="T3" fmla="*/ 32 h 91"/>
                <a:gd name="T4" fmla="*/ 77 w 91"/>
                <a:gd name="T5" fmla="*/ 32 h 91"/>
                <a:gd name="T6" fmla="*/ 65 w 91"/>
                <a:gd name="T7" fmla="*/ 41 h 91"/>
                <a:gd name="T8" fmla="*/ 50 w 91"/>
                <a:gd name="T9" fmla="*/ 41 h 91"/>
                <a:gd name="T10" fmla="*/ 50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1 h 91"/>
                <a:gd name="T26" fmla="*/ 26 w 91"/>
                <a:gd name="T27" fmla="*/ 41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0 w 91"/>
                <a:gd name="T55" fmla="*/ 65 h 91"/>
                <a:gd name="T56" fmla="*/ 50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6"/>
                    <a:pt x="65" y="41"/>
                  </a:cubicBezTo>
                  <a:cubicBezTo>
                    <a:pt x="50" y="41"/>
                    <a:pt x="50" y="41"/>
                    <a:pt x="50" y="41"/>
                  </a:cubicBezTo>
                  <a:cubicBezTo>
                    <a:pt x="50" y="26"/>
                    <a:pt x="50" y="26"/>
                    <a:pt x="50" y="26"/>
                  </a:cubicBezTo>
                  <a:cubicBezTo>
                    <a:pt x="55"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1"/>
                    <a:pt x="40" y="41"/>
                    <a:pt x="40" y="41"/>
                  </a:cubicBezTo>
                  <a:cubicBezTo>
                    <a:pt x="26" y="41"/>
                    <a:pt x="26" y="41"/>
                    <a:pt x="26" y="41"/>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5" y="67"/>
                    <a:pt x="50" y="65"/>
                  </a:cubicBezTo>
                  <a:cubicBezTo>
                    <a:pt x="50" y="51"/>
                    <a:pt x="50" y="51"/>
                    <a:pt x="50"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267"/>
            <p:cNvSpPr>
              <a:spLocks/>
            </p:cNvSpPr>
            <p:nvPr/>
          </p:nvSpPr>
          <p:spPr bwMode="auto">
            <a:xfrm>
              <a:off x="3856038" y="4587875"/>
              <a:ext cx="74613" cy="73025"/>
            </a:xfrm>
            <a:custGeom>
              <a:avLst/>
              <a:gdLst>
                <a:gd name="T0" fmla="*/ 92 w 92"/>
                <a:gd name="T1" fmla="*/ 46 h 91"/>
                <a:gd name="T2" fmla="*/ 78 w 92"/>
                <a:gd name="T3" fmla="*/ 32 h 91"/>
                <a:gd name="T4" fmla="*/ 78 w 92"/>
                <a:gd name="T5" fmla="*/ 32 h 91"/>
                <a:gd name="T6" fmla="*/ 66 w 92"/>
                <a:gd name="T7" fmla="*/ 41 h 91"/>
                <a:gd name="T8" fmla="*/ 51 w 92"/>
                <a:gd name="T9" fmla="*/ 41 h 91"/>
                <a:gd name="T10" fmla="*/ 51 w 92"/>
                <a:gd name="T11" fmla="*/ 26 h 91"/>
                <a:gd name="T12" fmla="*/ 60 w 92"/>
                <a:gd name="T13" fmla="*/ 14 h 91"/>
                <a:gd name="T14" fmla="*/ 60 w 92"/>
                <a:gd name="T15" fmla="*/ 14 h 91"/>
                <a:gd name="T16" fmla="*/ 46 w 92"/>
                <a:gd name="T17" fmla="*/ 0 h 91"/>
                <a:gd name="T18" fmla="*/ 32 w 92"/>
                <a:gd name="T19" fmla="*/ 14 h 91"/>
                <a:gd name="T20" fmla="*/ 32 w 92"/>
                <a:gd name="T21" fmla="*/ 14 h 91"/>
                <a:gd name="T22" fmla="*/ 41 w 92"/>
                <a:gd name="T23" fmla="*/ 26 h 91"/>
                <a:gd name="T24" fmla="*/ 41 w 92"/>
                <a:gd name="T25" fmla="*/ 41 h 91"/>
                <a:gd name="T26" fmla="*/ 27 w 92"/>
                <a:gd name="T27" fmla="*/ 41 h 91"/>
                <a:gd name="T28" fmla="*/ 14 w 92"/>
                <a:gd name="T29" fmla="*/ 32 h 91"/>
                <a:gd name="T30" fmla="*/ 14 w 92"/>
                <a:gd name="T31" fmla="*/ 32 h 91"/>
                <a:gd name="T32" fmla="*/ 0 w 92"/>
                <a:gd name="T33" fmla="*/ 46 h 91"/>
                <a:gd name="T34" fmla="*/ 14 w 92"/>
                <a:gd name="T35" fmla="*/ 59 h 91"/>
                <a:gd name="T36" fmla="*/ 14 w 92"/>
                <a:gd name="T37" fmla="*/ 59 h 91"/>
                <a:gd name="T38" fmla="*/ 27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60 w 92"/>
                <a:gd name="T51" fmla="*/ 78 h 91"/>
                <a:gd name="T52" fmla="*/ 60 w 92"/>
                <a:gd name="T53" fmla="*/ 78 h 91"/>
                <a:gd name="T54" fmla="*/ 51 w 92"/>
                <a:gd name="T55" fmla="*/ 65 h 91"/>
                <a:gd name="T56" fmla="*/ 51 w 92"/>
                <a:gd name="T57" fmla="*/ 51 h 91"/>
                <a:gd name="T58" fmla="*/ 66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6" y="32"/>
                    <a:pt x="78" y="32"/>
                  </a:cubicBezTo>
                  <a:cubicBezTo>
                    <a:pt x="78" y="32"/>
                    <a:pt x="78" y="32"/>
                    <a:pt x="78" y="32"/>
                  </a:cubicBezTo>
                  <a:cubicBezTo>
                    <a:pt x="72" y="32"/>
                    <a:pt x="68" y="36"/>
                    <a:pt x="66" y="41"/>
                  </a:cubicBezTo>
                  <a:cubicBezTo>
                    <a:pt x="51" y="41"/>
                    <a:pt x="51" y="41"/>
                    <a:pt x="51" y="41"/>
                  </a:cubicBezTo>
                  <a:cubicBezTo>
                    <a:pt x="51" y="26"/>
                    <a:pt x="51" y="26"/>
                    <a:pt x="51" y="26"/>
                  </a:cubicBezTo>
                  <a:cubicBezTo>
                    <a:pt x="56" y="24"/>
                    <a:pt x="60" y="19"/>
                    <a:pt x="60" y="14"/>
                  </a:cubicBezTo>
                  <a:cubicBezTo>
                    <a:pt x="60" y="14"/>
                    <a:pt x="60" y="14"/>
                    <a:pt x="60" y="14"/>
                  </a:cubicBezTo>
                  <a:cubicBezTo>
                    <a:pt x="60" y="6"/>
                    <a:pt x="54" y="0"/>
                    <a:pt x="46" y="0"/>
                  </a:cubicBezTo>
                  <a:cubicBezTo>
                    <a:pt x="39" y="0"/>
                    <a:pt x="32" y="6"/>
                    <a:pt x="32" y="14"/>
                  </a:cubicBezTo>
                  <a:cubicBezTo>
                    <a:pt x="32" y="14"/>
                    <a:pt x="32" y="14"/>
                    <a:pt x="32" y="14"/>
                  </a:cubicBezTo>
                  <a:cubicBezTo>
                    <a:pt x="32" y="19"/>
                    <a:pt x="36" y="24"/>
                    <a:pt x="41" y="26"/>
                  </a:cubicBezTo>
                  <a:cubicBezTo>
                    <a:pt x="41" y="41"/>
                    <a:pt x="41" y="41"/>
                    <a:pt x="41" y="41"/>
                  </a:cubicBezTo>
                  <a:cubicBezTo>
                    <a:pt x="27" y="41"/>
                    <a:pt x="27" y="41"/>
                    <a:pt x="27" y="41"/>
                  </a:cubicBezTo>
                  <a:cubicBezTo>
                    <a:pt x="25" y="36"/>
                    <a:pt x="20" y="32"/>
                    <a:pt x="14" y="32"/>
                  </a:cubicBezTo>
                  <a:cubicBezTo>
                    <a:pt x="14" y="32"/>
                    <a:pt x="14" y="32"/>
                    <a:pt x="14" y="32"/>
                  </a:cubicBezTo>
                  <a:cubicBezTo>
                    <a:pt x="7" y="32"/>
                    <a:pt x="0" y="38"/>
                    <a:pt x="0" y="46"/>
                  </a:cubicBezTo>
                  <a:cubicBezTo>
                    <a:pt x="0" y="53"/>
                    <a:pt x="7" y="59"/>
                    <a:pt x="14" y="59"/>
                  </a:cubicBezTo>
                  <a:cubicBezTo>
                    <a:pt x="14" y="59"/>
                    <a:pt x="14" y="59"/>
                    <a:pt x="14" y="59"/>
                  </a:cubicBezTo>
                  <a:cubicBezTo>
                    <a:pt x="20" y="59"/>
                    <a:pt x="25" y="56"/>
                    <a:pt x="27"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9" y="91"/>
                    <a:pt x="46" y="91"/>
                  </a:cubicBezTo>
                  <a:cubicBezTo>
                    <a:pt x="54" y="91"/>
                    <a:pt x="60" y="85"/>
                    <a:pt x="60" y="78"/>
                  </a:cubicBezTo>
                  <a:cubicBezTo>
                    <a:pt x="60" y="78"/>
                    <a:pt x="60" y="78"/>
                    <a:pt x="60" y="78"/>
                  </a:cubicBezTo>
                  <a:cubicBezTo>
                    <a:pt x="60" y="72"/>
                    <a:pt x="56" y="67"/>
                    <a:pt x="51" y="65"/>
                  </a:cubicBezTo>
                  <a:cubicBezTo>
                    <a:pt x="51" y="51"/>
                    <a:pt x="51" y="51"/>
                    <a:pt x="51" y="51"/>
                  </a:cubicBezTo>
                  <a:cubicBezTo>
                    <a:pt x="66" y="51"/>
                    <a:pt x="66" y="51"/>
                    <a:pt x="66" y="51"/>
                  </a:cubicBezTo>
                  <a:cubicBezTo>
                    <a:pt x="68" y="56"/>
                    <a:pt x="72" y="59"/>
                    <a:pt x="78" y="59"/>
                  </a:cubicBezTo>
                  <a:cubicBezTo>
                    <a:pt x="78" y="59"/>
                    <a:pt x="78" y="59"/>
                    <a:pt x="78" y="59"/>
                  </a:cubicBezTo>
                  <a:cubicBezTo>
                    <a:pt x="86"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268"/>
            <p:cNvSpPr>
              <a:spLocks/>
            </p:cNvSpPr>
            <p:nvPr/>
          </p:nvSpPr>
          <p:spPr bwMode="auto">
            <a:xfrm>
              <a:off x="4000500" y="4587875"/>
              <a:ext cx="74613" cy="73025"/>
            </a:xfrm>
            <a:custGeom>
              <a:avLst/>
              <a:gdLst>
                <a:gd name="T0" fmla="*/ 92 w 92"/>
                <a:gd name="T1" fmla="*/ 46 h 91"/>
                <a:gd name="T2" fmla="*/ 78 w 92"/>
                <a:gd name="T3" fmla="*/ 32 h 91"/>
                <a:gd name="T4" fmla="*/ 78 w 92"/>
                <a:gd name="T5" fmla="*/ 32 h 91"/>
                <a:gd name="T6" fmla="*/ 65 w 92"/>
                <a:gd name="T7" fmla="*/ 41 h 91"/>
                <a:gd name="T8" fmla="*/ 51 w 92"/>
                <a:gd name="T9" fmla="*/ 41 h 91"/>
                <a:gd name="T10" fmla="*/ 51 w 92"/>
                <a:gd name="T11" fmla="*/ 26 h 91"/>
                <a:gd name="T12" fmla="*/ 60 w 92"/>
                <a:gd name="T13" fmla="*/ 14 h 91"/>
                <a:gd name="T14" fmla="*/ 60 w 92"/>
                <a:gd name="T15" fmla="*/ 14 h 91"/>
                <a:gd name="T16" fmla="*/ 46 w 92"/>
                <a:gd name="T17" fmla="*/ 0 h 91"/>
                <a:gd name="T18" fmla="*/ 32 w 92"/>
                <a:gd name="T19" fmla="*/ 14 h 91"/>
                <a:gd name="T20" fmla="*/ 32 w 92"/>
                <a:gd name="T21" fmla="*/ 14 h 91"/>
                <a:gd name="T22" fmla="*/ 41 w 92"/>
                <a:gd name="T23" fmla="*/ 26 h 91"/>
                <a:gd name="T24" fmla="*/ 41 w 92"/>
                <a:gd name="T25" fmla="*/ 41 h 91"/>
                <a:gd name="T26" fmla="*/ 26 w 92"/>
                <a:gd name="T27" fmla="*/ 41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60 w 92"/>
                <a:gd name="T51" fmla="*/ 78 h 91"/>
                <a:gd name="T52" fmla="*/ 60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8" y="36"/>
                    <a:pt x="65" y="41"/>
                  </a:cubicBezTo>
                  <a:cubicBezTo>
                    <a:pt x="51" y="41"/>
                    <a:pt x="51" y="41"/>
                    <a:pt x="51" y="41"/>
                  </a:cubicBezTo>
                  <a:cubicBezTo>
                    <a:pt x="51" y="26"/>
                    <a:pt x="51" y="26"/>
                    <a:pt x="51" y="26"/>
                  </a:cubicBezTo>
                  <a:cubicBezTo>
                    <a:pt x="56" y="24"/>
                    <a:pt x="60" y="19"/>
                    <a:pt x="60" y="14"/>
                  </a:cubicBezTo>
                  <a:cubicBezTo>
                    <a:pt x="60" y="14"/>
                    <a:pt x="60" y="14"/>
                    <a:pt x="60" y="14"/>
                  </a:cubicBezTo>
                  <a:cubicBezTo>
                    <a:pt x="60" y="6"/>
                    <a:pt x="53" y="0"/>
                    <a:pt x="46" y="0"/>
                  </a:cubicBezTo>
                  <a:cubicBezTo>
                    <a:pt x="38" y="0"/>
                    <a:pt x="32" y="6"/>
                    <a:pt x="32" y="14"/>
                  </a:cubicBezTo>
                  <a:cubicBezTo>
                    <a:pt x="32" y="14"/>
                    <a:pt x="32" y="14"/>
                    <a:pt x="32" y="14"/>
                  </a:cubicBezTo>
                  <a:cubicBezTo>
                    <a:pt x="32" y="19"/>
                    <a:pt x="36" y="24"/>
                    <a:pt x="41" y="26"/>
                  </a:cubicBezTo>
                  <a:cubicBezTo>
                    <a:pt x="41" y="41"/>
                    <a:pt x="41" y="41"/>
                    <a:pt x="41" y="41"/>
                  </a:cubicBezTo>
                  <a:cubicBezTo>
                    <a:pt x="26" y="41"/>
                    <a:pt x="26" y="41"/>
                    <a:pt x="26" y="41"/>
                  </a:cubicBezTo>
                  <a:cubicBezTo>
                    <a:pt x="24" y="36"/>
                    <a:pt x="20"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20"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60" y="85"/>
                    <a:pt x="60" y="78"/>
                  </a:cubicBezTo>
                  <a:cubicBezTo>
                    <a:pt x="60" y="78"/>
                    <a:pt x="60" y="78"/>
                    <a:pt x="60" y="78"/>
                  </a:cubicBezTo>
                  <a:cubicBezTo>
                    <a:pt x="60" y="72"/>
                    <a:pt x="56" y="67"/>
                    <a:pt x="51" y="65"/>
                  </a:cubicBezTo>
                  <a:cubicBezTo>
                    <a:pt x="51" y="51"/>
                    <a:pt x="51" y="51"/>
                    <a:pt x="51" y="51"/>
                  </a:cubicBezTo>
                  <a:cubicBezTo>
                    <a:pt x="65" y="51"/>
                    <a:pt x="65" y="51"/>
                    <a:pt x="65" y="51"/>
                  </a:cubicBezTo>
                  <a:cubicBezTo>
                    <a:pt x="68"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269"/>
            <p:cNvSpPr>
              <a:spLocks/>
            </p:cNvSpPr>
            <p:nvPr/>
          </p:nvSpPr>
          <p:spPr bwMode="auto">
            <a:xfrm>
              <a:off x="4144963" y="4587875"/>
              <a:ext cx="74613" cy="73025"/>
            </a:xfrm>
            <a:custGeom>
              <a:avLst/>
              <a:gdLst>
                <a:gd name="T0" fmla="*/ 92 w 92"/>
                <a:gd name="T1" fmla="*/ 46 h 91"/>
                <a:gd name="T2" fmla="*/ 78 w 92"/>
                <a:gd name="T3" fmla="*/ 32 h 91"/>
                <a:gd name="T4" fmla="*/ 78 w 92"/>
                <a:gd name="T5" fmla="*/ 32 h 91"/>
                <a:gd name="T6" fmla="*/ 65 w 92"/>
                <a:gd name="T7" fmla="*/ 41 h 91"/>
                <a:gd name="T8" fmla="*/ 51 w 92"/>
                <a:gd name="T9" fmla="*/ 41 h 91"/>
                <a:gd name="T10" fmla="*/ 51 w 92"/>
                <a:gd name="T11" fmla="*/ 26 h 91"/>
                <a:gd name="T12" fmla="*/ 59 w 92"/>
                <a:gd name="T13" fmla="*/ 14 h 91"/>
                <a:gd name="T14" fmla="*/ 59 w 92"/>
                <a:gd name="T15" fmla="*/ 14 h 91"/>
                <a:gd name="T16" fmla="*/ 46 w 92"/>
                <a:gd name="T17" fmla="*/ 0 h 91"/>
                <a:gd name="T18" fmla="*/ 32 w 92"/>
                <a:gd name="T19" fmla="*/ 14 h 91"/>
                <a:gd name="T20" fmla="*/ 32 w 92"/>
                <a:gd name="T21" fmla="*/ 14 h 91"/>
                <a:gd name="T22" fmla="*/ 41 w 92"/>
                <a:gd name="T23" fmla="*/ 26 h 91"/>
                <a:gd name="T24" fmla="*/ 41 w 92"/>
                <a:gd name="T25" fmla="*/ 41 h 91"/>
                <a:gd name="T26" fmla="*/ 26 w 92"/>
                <a:gd name="T27" fmla="*/ 41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59 w 92"/>
                <a:gd name="T51" fmla="*/ 78 h 91"/>
                <a:gd name="T52" fmla="*/ 59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1"/>
                    <a:pt x="41" y="41"/>
                    <a:pt x="41" y="41"/>
                  </a:cubicBezTo>
                  <a:cubicBezTo>
                    <a:pt x="26" y="41"/>
                    <a:pt x="26" y="41"/>
                    <a:pt x="26" y="41"/>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270"/>
            <p:cNvSpPr>
              <a:spLocks/>
            </p:cNvSpPr>
            <p:nvPr/>
          </p:nvSpPr>
          <p:spPr bwMode="auto">
            <a:xfrm>
              <a:off x="4289425" y="4587875"/>
              <a:ext cx="73025" cy="73025"/>
            </a:xfrm>
            <a:custGeom>
              <a:avLst/>
              <a:gdLst>
                <a:gd name="T0" fmla="*/ 91 w 91"/>
                <a:gd name="T1" fmla="*/ 46 h 91"/>
                <a:gd name="T2" fmla="*/ 78 w 91"/>
                <a:gd name="T3" fmla="*/ 32 h 91"/>
                <a:gd name="T4" fmla="*/ 78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1 w 91"/>
                <a:gd name="T23" fmla="*/ 26 h 91"/>
                <a:gd name="T24" fmla="*/ 41 w 91"/>
                <a:gd name="T25" fmla="*/ 41 h 91"/>
                <a:gd name="T26" fmla="*/ 26 w 91"/>
                <a:gd name="T27" fmla="*/ 41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1"/>
                    <a:pt x="41" y="41"/>
                    <a:pt x="41" y="41"/>
                  </a:cubicBezTo>
                  <a:cubicBezTo>
                    <a:pt x="26" y="41"/>
                    <a:pt x="26" y="41"/>
                    <a:pt x="26" y="41"/>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271"/>
            <p:cNvSpPr>
              <a:spLocks/>
            </p:cNvSpPr>
            <p:nvPr/>
          </p:nvSpPr>
          <p:spPr bwMode="auto">
            <a:xfrm>
              <a:off x="4433888" y="4587875"/>
              <a:ext cx="73025" cy="73025"/>
            </a:xfrm>
            <a:custGeom>
              <a:avLst/>
              <a:gdLst>
                <a:gd name="T0" fmla="*/ 91 w 91"/>
                <a:gd name="T1" fmla="*/ 46 h 91"/>
                <a:gd name="T2" fmla="*/ 78 w 91"/>
                <a:gd name="T3" fmla="*/ 32 h 91"/>
                <a:gd name="T4" fmla="*/ 78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1 w 91"/>
                <a:gd name="T23" fmla="*/ 26 h 91"/>
                <a:gd name="T24" fmla="*/ 41 w 91"/>
                <a:gd name="T25" fmla="*/ 41 h 91"/>
                <a:gd name="T26" fmla="*/ 26 w 91"/>
                <a:gd name="T27" fmla="*/ 41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1"/>
                    <a:pt x="41" y="41"/>
                    <a:pt x="41" y="41"/>
                  </a:cubicBezTo>
                  <a:cubicBezTo>
                    <a:pt x="26" y="41"/>
                    <a:pt x="26" y="41"/>
                    <a:pt x="26" y="41"/>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272"/>
            <p:cNvSpPr>
              <a:spLocks/>
            </p:cNvSpPr>
            <p:nvPr/>
          </p:nvSpPr>
          <p:spPr bwMode="auto">
            <a:xfrm>
              <a:off x="4578350" y="4587875"/>
              <a:ext cx="73025" cy="73025"/>
            </a:xfrm>
            <a:custGeom>
              <a:avLst/>
              <a:gdLst>
                <a:gd name="T0" fmla="*/ 91 w 91"/>
                <a:gd name="T1" fmla="*/ 46 h 91"/>
                <a:gd name="T2" fmla="*/ 78 w 91"/>
                <a:gd name="T3" fmla="*/ 32 h 91"/>
                <a:gd name="T4" fmla="*/ 78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0 w 91"/>
                <a:gd name="T23" fmla="*/ 26 h 91"/>
                <a:gd name="T24" fmla="*/ 40 w 91"/>
                <a:gd name="T25" fmla="*/ 41 h 91"/>
                <a:gd name="T26" fmla="*/ 26 w 91"/>
                <a:gd name="T27" fmla="*/ 41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0" y="26"/>
                  </a:cubicBezTo>
                  <a:cubicBezTo>
                    <a:pt x="40" y="41"/>
                    <a:pt x="40" y="41"/>
                    <a:pt x="40" y="41"/>
                  </a:cubicBezTo>
                  <a:cubicBezTo>
                    <a:pt x="26" y="41"/>
                    <a:pt x="26" y="41"/>
                    <a:pt x="26" y="41"/>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273"/>
            <p:cNvSpPr>
              <a:spLocks/>
            </p:cNvSpPr>
            <p:nvPr/>
          </p:nvSpPr>
          <p:spPr bwMode="auto">
            <a:xfrm>
              <a:off x="2266950" y="4732338"/>
              <a:ext cx="74613" cy="73025"/>
            </a:xfrm>
            <a:custGeom>
              <a:avLst/>
              <a:gdLst>
                <a:gd name="T0" fmla="*/ 92 w 92"/>
                <a:gd name="T1" fmla="*/ 46 h 91"/>
                <a:gd name="T2" fmla="*/ 78 w 92"/>
                <a:gd name="T3" fmla="*/ 32 h 91"/>
                <a:gd name="T4" fmla="*/ 78 w 92"/>
                <a:gd name="T5" fmla="*/ 32 h 91"/>
                <a:gd name="T6" fmla="*/ 65 w 92"/>
                <a:gd name="T7" fmla="*/ 40 h 91"/>
                <a:gd name="T8" fmla="*/ 51 w 92"/>
                <a:gd name="T9" fmla="*/ 40 h 91"/>
                <a:gd name="T10" fmla="*/ 51 w 92"/>
                <a:gd name="T11" fmla="*/ 26 h 91"/>
                <a:gd name="T12" fmla="*/ 60 w 92"/>
                <a:gd name="T13" fmla="*/ 14 h 91"/>
                <a:gd name="T14" fmla="*/ 60 w 92"/>
                <a:gd name="T15" fmla="*/ 14 h 91"/>
                <a:gd name="T16" fmla="*/ 46 w 92"/>
                <a:gd name="T17" fmla="*/ 0 h 91"/>
                <a:gd name="T18" fmla="*/ 32 w 92"/>
                <a:gd name="T19" fmla="*/ 14 h 91"/>
                <a:gd name="T20" fmla="*/ 32 w 92"/>
                <a:gd name="T21" fmla="*/ 14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60 w 92"/>
                <a:gd name="T51" fmla="*/ 78 h 91"/>
                <a:gd name="T52" fmla="*/ 60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8" y="36"/>
                    <a:pt x="65" y="40"/>
                  </a:cubicBezTo>
                  <a:cubicBezTo>
                    <a:pt x="51" y="40"/>
                    <a:pt x="51" y="40"/>
                    <a:pt x="51" y="40"/>
                  </a:cubicBezTo>
                  <a:cubicBezTo>
                    <a:pt x="51" y="26"/>
                    <a:pt x="51" y="26"/>
                    <a:pt x="51" y="26"/>
                  </a:cubicBezTo>
                  <a:cubicBezTo>
                    <a:pt x="56" y="24"/>
                    <a:pt x="60" y="19"/>
                    <a:pt x="60" y="14"/>
                  </a:cubicBezTo>
                  <a:cubicBezTo>
                    <a:pt x="60" y="14"/>
                    <a:pt x="60" y="14"/>
                    <a:pt x="60" y="14"/>
                  </a:cubicBezTo>
                  <a:cubicBezTo>
                    <a:pt x="60" y="6"/>
                    <a:pt x="53" y="0"/>
                    <a:pt x="46" y="0"/>
                  </a:cubicBezTo>
                  <a:cubicBezTo>
                    <a:pt x="39" y="0"/>
                    <a:pt x="32" y="6"/>
                    <a:pt x="32" y="14"/>
                  </a:cubicBezTo>
                  <a:cubicBezTo>
                    <a:pt x="32" y="14"/>
                    <a:pt x="32" y="14"/>
                    <a:pt x="32" y="14"/>
                  </a:cubicBezTo>
                  <a:cubicBezTo>
                    <a:pt x="32" y="19"/>
                    <a:pt x="36" y="24"/>
                    <a:pt x="41" y="26"/>
                  </a:cubicBezTo>
                  <a:cubicBezTo>
                    <a:pt x="41" y="40"/>
                    <a:pt x="41" y="40"/>
                    <a:pt x="41" y="40"/>
                  </a:cubicBezTo>
                  <a:cubicBezTo>
                    <a:pt x="26" y="40"/>
                    <a:pt x="26" y="40"/>
                    <a:pt x="26" y="40"/>
                  </a:cubicBezTo>
                  <a:cubicBezTo>
                    <a:pt x="24" y="36"/>
                    <a:pt x="20"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20"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9" y="91"/>
                    <a:pt x="46" y="91"/>
                  </a:cubicBezTo>
                  <a:cubicBezTo>
                    <a:pt x="53" y="91"/>
                    <a:pt x="60" y="85"/>
                    <a:pt x="60" y="78"/>
                  </a:cubicBezTo>
                  <a:cubicBezTo>
                    <a:pt x="60" y="78"/>
                    <a:pt x="60" y="78"/>
                    <a:pt x="60" y="78"/>
                  </a:cubicBezTo>
                  <a:cubicBezTo>
                    <a:pt x="60" y="72"/>
                    <a:pt x="56" y="67"/>
                    <a:pt x="51" y="65"/>
                  </a:cubicBezTo>
                  <a:cubicBezTo>
                    <a:pt x="51" y="51"/>
                    <a:pt x="51" y="51"/>
                    <a:pt x="51" y="51"/>
                  </a:cubicBezTo>
                  <a:cubicBezTo>
                    <a:pt x="65" y="51"/>
                    <a:pt x="65" y="51"/>
                    <a:pt x="65" y="51"/>
                  </a:cubicBezTo>
                  <a:cubicBezTo>
                    <a:pt x="68"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Freeform 274"/>
            <p:cNvSpPr>
              <a:spLocks/>
            </p:cNvSpPr>
            <p:nvPr/>
          </p:nvSpPr>
          <p:spPr bwMode="auto">
            <a:xfrm>
              <a:off x="2411413" y="4732338"/>
              <a:ext cx="74613" cy="73025"/>
            </a:xfrm>
            <a:custGeom>
              <a:avLst/>
              <a:gdLst>
                <a:gd name="T0" fmla="*/ 92 w 92"/>
                <a:gd name="T1" fmla="*/ 46 h 91"/>
                <a:gd name="T2" fmla="*/ 78 w 92"/>
                <a:gd name="T3" fmla="*/ 32 h 91"/>
                <a:gd name="T4" fmla="*/ 78 w 92"/>
                <a:gd name="T5" fmla="*/ 32 h 91"/>
                <a:gd name="T6" fmla="*/ 65 w 92"/>
                <a:gd name="T7" fmla="*/ 40 h 91"/>
                <a:gd name="T8" fmla="*/ 51 w 92"/>
                <a:gd name="T9" fmla="*/ 40 h 91"/>
                <a:gd name="T10" fmla="*/ 51 w 92"/>
                <a:gd name="T11" fmla="*/ 26 h 91"/>
                <a:gd name="T12" fmla="*/ 59 w 92"/>
                <a:gd name="T13" fmla="*/ 14 h 91"/>
                <a:gd name="T14" fmla="*/ 59 w 92"/>
                <a:gd name="T15" fmla="*/ 14 h 91"/>
                <a:gd name="T16" fmla="*/ 46 w 92"/>
                <a:gd name="T17" fmla="*/ 0 h 91"/>
                <a:gd name="T18" fmla="*/ 32 w 92"/>
                <a:gd name="T19" fmla="*/ 14 h 91"/>
                <a:gd name="T20" fmla="*/ 32 w 92"/>
                <a:gd name="T21" fmla="*/ 14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59 w 92"/>
                <a:gd name="T51" fmla="*/ 78 h 91"/>
                <a:gd name="T52" fmla="*/ 59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0"/>
                    <a:pt x="41" y="40"/>
                    <a:pt x="41" y="40"/>
                  </a:cubicBezTo>
                  <a:cubicBezTo>
                    <a:pt x="26" y="40"/>
                    <a:pt x="26" y="40"/>
                    <a:pt x="26" y="40"/>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Freeform 275"/>
            <p:cNvSpPr>
              <a:spLocks/>
            </p:cNvSpPr>
            <p:nvPr/>
          </p:nvSpPr>
          <p:spPr bwMode="auto">
            <a:xfrm>
              <a:off x="2555875" y="4732338"/>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0"/>
                    <a:pt x="41" y="40"/>
                    <a:pt x="41" y="40"/>
                  </a:cubicBezTo>
                  <a:cubicBezTo>
                    <a:pt x="26" y="40"/>
                    <a:pt x="26" y="40"/>
                    <a:pt x="26" y="40"/>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2" name="Freeform 276"/>
            <p:cNvSpPr>
              <a:spLocks/>
            </p:cNvSpPr>
            <p:nvPr/>
          </p:nvSpPr>
          <p:spPr bwMode="auto">
            <a:xfrm>
              <a:off x="2700338" y="4732338"/>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0"/>
                    <a:pt x="41" y="40"/>
                    <a:pt x="41" y="40"/>
                  </a:cubicBezTo>
                  <a:cubicBezTo>
                    <a:pt x="26" y="40"/>
                    <a:pt x="26" y="40"/>
                    <a:pt x="26" y="40"/>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 name="Freeform 277"/>
            <p:cNvSpPr>
              <a:spLocks/>
            </p:cNvSpPr>
            <p:nvPr/>
          </p:nvSpPr>
          <p:spPr bwMode="auto">
            <a:xfrm>
              <a:off x="2844800" y="4732338"/>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0 w 91"/>
                <a:gd name="T23" fmla="*/ 26 h 91"/>
                <a:gd name="T24" fmla="*/ 40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0" y="26"/>
                  </a:cubicBezTo>
                  <a:cubicBezTo>
                    <a:pt x="40" y="40"/>
                    <a:pt x="40" y="40"/>
                    <a:pt x="40" y="40"/>
                  </a:cubicBezTo>
                  <a:cubicBezTo>
                    <a:pt x="26" y="40"/>
                    <a:pt x="26" y="40"/>
                    <a:pt x="26" y="40"/>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Freeform 278"/>
            <p:cNvSpPr>
              <a:spLocks/>
            </p:cNvSpPr>
            <p:nvPr/>
          </p:nvSpPr>
          <p:spPr bwMode="auto">
            <a:xfrm>
              <a:off x="2989263" y="4732338"/>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0 w 91"/>
                <a:gd name="T23" fmla="*/ 26 h 91"/>
                <a:gd name="T24" fmla="*/ 40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5" y="24"/>
                    <a:pt x="40" y="26"/>
                  </a:cubicBezTo>
                  <a:cubicBezTo>
                    <a:pt x="40" y="40"/>
                    <a:pt x="40" y="40"/>
                    <a:pt x="40" y="40"/>
                  </a:cubicBezTo>
                  <a:cubicBezTo>
                    <a:pt x="26" y="40"/>
                    <a:pt x="26" y="40"/>
                    <a:pt x="26" y="40"/>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Freeform 279"/>
            <p:cNvSpPr>
              <a:spLocks/>
            </p:cNvSpPr>
            <p:nvPr/>
          </p:nvSpPr>
          <p:spPr bwMode="auto">
            <a:xfrm>
              <a:off x="3133725" y="4732338"/>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0"/>
                    <a:pt x="40" y="40"/>
                    <a:pt x="40" y="40"/>
                  </a:cubicBezTo>
                  <a:cubicBezTo>
                    <a:pt x="26" y="40"/>
                    <a:pt x="26" y="40"/>
                    <a:pt x="26" y="40"/>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6" name="Freeform 280"/>
            <p:cNvSpPr>
              <a:spLocks/>
            </p:cNvSpPr>
            <p:nvPr/>
          </p:nvSpPr>
          <p:spPr bwMode="auto">
            <a:xfrm>
              <a:off x="3278188" y="4732338"/>
              <a:ext cx="74613" cy="73025"/>
            </a:xfrm>
            <a:custGeom>
              <a:avLst/>
              <a:gdLst>
                <a:gd name="T0" fmla="*/ 91 w 91"/>
                <a:gd name="T1" fmla="*/ 46 h 91"/>
                <a:gd name="T2" fmla="*/ 77 w 91"/>
                <a:gd name="T3" fmla="*/ 32 h 91"/>
                <a:gd name="T4" fmla="*/ 77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0"/>
                    <a:pt x="40" y="40"/>
                    <a:pt x="40" y="40"/>
                  </a:cubicBezTo>
                  <a:cubicBezTo>
                    <a:pt x="26" y="40"/>
                    <a:pt x="26" y="40"/>
                    <a:pt x="26" y="40"/>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Freeform 281"/>
            <p:cNvSpPr>
              <a:spLocks/>
            </p:cNvSpPr>
            <p:nvPr/>
          </p:nvSpPr>
          <p:spPr bwMode="auto">
            <a:xfrm>
              <a:off x="3422650" y="4732338"/>
              <a:ext cx="74613" cy="73025"/>
            </a:xfrm>
            <a:custGeom>
              <a:avLst/>
              <a:gdLst>
                <a:gd name="T0" fmla="*/ 91 w 91"/>
                <a:gd name="T1" fmla="*/ 46 h 91"/>
                <a:gd name="T2" fmla="*/ 77 w 91"/>
                <a:gd name="T3" fmla="*/ 32 h 91"/>
                <a:gd name="T4" fmla="*/ 77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6"/>
                    <a:pt x="65" y="40"/>
                  </a:cubicBezTo>
                  <a:cubicBezTo>
                    <a:pt x="51" y="40"/>
                    <a:pt x="51" y="40"/>
                    <a:pt x="51" y="40"/>
                  </a:cubicBezTo>
                  <a:cubicBezTo>
                    <a:pt x="51" y="26"/>
                    <a:pt x="51" y="26"/>
                    <a:pt x="51" y="26"/>
                  </a:cubicBezTo>
                  <a:cubicBezTo>
                    <a:pt x="55"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0"/>
                    <a:pt x="40" y="40"/>
                    <a:pt x="40" y="40"/>
                  </a:cubicBezTo>
                  <a:cubicBezTo>
                    <a:pt x="26" y="40"/>
                    <a:pt x="26" y="40"/>
                    <a:pt x="26" y="40"/>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5" y="67"/>
                    <a:pt x="51" y="65"/>
                  </a:cubicBezTo>
                  <a:cubicBezTo>
                    <a:pt x="51" y="51"/>
                    <a:pt x="51" y="51"/>
                    <a:pt x="51"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Freeform 282"/>
            <p:cNvSpPr>
              <a:spLocks/>
            </p:cNvSpPr>
            <p:nvPr/>
          </p:nvSpPr>
          <p:spPr bwMode="auto">
            <a:xfrm>
              <a:off x="3567113" y="4732338"/>
              <a:ext cx="74613" cy="73025"/>
            </a:xfrm>
            <a:custGeom>
              <a:avLst/>
              <a:gdLst>
                <a:gd name="T0" fmla="*/ 91 w 91"/>
                <a:gd name="T1" fmla="*/ 46 h 91"/>
                <a:gd name="T2" fmla="*/ 77 w 91"/>
                <a:gd name="T3" fmla="*/ 32 h 91"/>
                <a:gd name="T4" fmla="*/ 77 w 91"/>
                <a:gd name="T5" fmla="*/ 32 h 91"/>
                <a:gd name="T6" fmla="*/ 65 w 91"/>
                <a:gd name="T7" fmla="*/ 40 h 91"/>
                <a:gd name="T8" fmla="*/ 50 w 91"/>
                <a:gd name="T9" fmla="*/ 40 h 91"/>
                <a:gd name="T10" fmla="*/ 50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0 w 91"/>
                <a:gd name="T55" fmla="*/ 65 h 91"/>
                <a:gd name="T56" fmla="*/ 50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6"/>
                    <a:pt x="65" y="40"/>
                  </a:cubicBezTo>
                  <a:cubicBezTo>
                    <a:pt x="50" y="40"/>
                    <a:pt x="50" y="40"/>
                    <a:pt x="50" y="40"/>
                  </a:cubicBezTo>
                  <a:cubicBezTo>
                    <a:pt x="50" y="26"/>
                    <a:pt x="50" y="26"/>
                    <a:pt x="50" y="26"/>
                  </a:cubicBezTo>
                  <a:cubicBezTo>
                    <a:pt x="55"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0"/>
                    <a:pt x="40" y="40"/>
                    <a:pt x="40" y="40"/>
                  </a:cubicBezTo>
                  <a:cubicBezTo>
                    <a:pt x="26" y="40"/>
                    <a:pt x="26" y="40"/>
                    <a:pt x="26" y="40"/>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5" y="67"/>
                    <a:pt x="50" y="65"/>
                  </a:cubicBezTo>
                  <a:cubicBezTo>
                    <a:pt x="50" y="51"/>
                    <a:pt x="50" y="51"/>
                    <a:pt x="50"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Freeform 283"/>
            <p:cNvSpPr>
              <a:spLocks/>
            </p:cNvSpPr>
            <p:nvPr/>
          </p:nvSpPr>
          <p:spPr bwMode="auto">
            <a:xfrm>
              <a:off x="3711575" y="4732338"/>
              <a:ext cx="74613" cy="73025"/>
            </a:xfrm>
            <a:custGeom>
              <a:avLst/>
              <a:gdLst>
                <a:gd name="T0" fmla="*/ 91 w 91"/>
                <a:gd name="T1" fmla="*/ 46 h 91"/>
                <a:gd name="T2" fmla="*/ 77 w 91"/>
                <a:gd name="T3" fmla="*/ 32 h 91"/>
                <a:gd name="T4" fmla="*/ 77 w 91"/>
                <a:gd name="T5" fmla="*/ 32 h 91"/>
                <a:gd name="T6" fmla="*/ 65 w 91"/>
                <a:gd name="T7" fmla="*/ 40 h 91"/>
                <a:gd name="T8" fmla="*/ 50 w 91"/>
                <a:gd name="T9" fmla="*/ 40 h 91"/>
                <a:gd name="T10" fmla="*/ 50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0 w 91"/>
                <a:gd name="T55" fmla="*/ 65 h 91"/>
                <a:gd name="T56" fmla="*/ 50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6"/>
                    <a:pt x="65" y="40"/>
                  </a:cubicBezTo>
                  <a:cubicBezTo>
                    <a:pt x="50" y="40"/>
                    <a:pt x="50" y="40"/>
                    <a:pt x="50" y="40"/>
                  </a:cubicBezTo>
                  <a:cubicBezTo>
                    <a:pt x="50" y="26"/>
                    <a:pt x="50" y="26"/>
                    <a:pt x="50" y="26"/>
                  </a:cubicBezTo>
                  <a:cubicBezTo>
                    <a:pt x="55"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0"/>
                    <a:pt x="40" y="40"/>
                    <a:pt x="40" y="40"/>
                  </a:cubicBezTo>
                  <a:cubicBezTo>
                    <a:pt x="26" y="40"/>
                    <a:pt x="26" y="40"/>
                    <a:pt x="26" y="40"/>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5" y="67"/>
                    <a:pt x="50" y="65"/>
                  </a:cubicBezTo>
                  <a:cubicBezTo>
                    <a:pt x="50" y="51"/>
                    <a:pt x="50" y="51"/>
                    <a:pt x="50"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 name="Freeform 284"/>
            <p:cNvSpPr>
              <a:spLocks/>
            </p:cNvSpPr>
            <p:nvPr/>
          </p:nvSpPr>
          <p:spPr bwMode="auto">
            <a:xfrm>
              <a:off x="3856038" y="4732338"/>
              <a:ext cx="74613" cy="73025"/>
            </a:xfrm>
            <a:custGeom>
              <a:avLst/>
              <a:gdLst>
                <a:gd name="T0" fmla="*/ 92 w 92"/>
                <a:gd name="T1" fmla="*/ 46 h 91"/>
                <a:gd name="T2" fmla="*/ 78 w 92"/>
                <a:gd name="T3" fmla="*/ 32 h 91"/>
                <a:gd name="T4" fmla="*/ 78 w 92"/>
                <a:gd name="T5" fmla="*/ 32 h 91"/>
                <a:gd name="T6" fmla="*/ 66 w 92"/>
                <a:gd name="T7" fmla="*/ 40 h 91"/>
                <a:gd name="T8" fmla="*/ 51 w 92"/>
                <a:gd name="T9" fmla="*/ 40 h 91"/>
                <a:gd name="T10" fmla="*/ 51 w 92"/>
                <a:gd name="T11" fmla="*/ 26 h 91"/>
                <a:gd name="T12" fmla="*/ 60 w 92"/>
                <a:gd name="T13" fmla="*/ 14 h 91"/>
                <a:gd name="T14" fmla="*/ 60 w 92"/>
                <a:gd name="T15" fmla="*/ 14 h 91"/>
                <a:gd name="T16" fmla="*/ 46 w 92"/>
                <a:gd name="T17" fmla="*/ 0 h 91"/>
                <a:gd name="T18" fmla="*/ 32 w 92"/>
                <a:gd name="T19" fmla="*/ 14 h 91"/>
                <a:gd name="T20" fmla="*/ 32 w 92"/>
                <a:gd name="T21" fmla="*/ 14 h 91"/>
                <a:gd name="T22" fmla="*/ 41 w 92"/>
                <a:gd name="T23" fmla="*/ 26 h 91"/>
                <a:gd name="T24" fmla="*/ 41 w 92"/>
                <a:gd name="T25" fmla="*/ 40 h 91"/>
                <a:gd name="T26" fmla="*/ 27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7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60 w 92"/>
                <a:gd name="T51" fmla="*/ 78 h 91"/>
                <a:gd name="T52" fmla="*/ 60 w 92"/>
                <a:gd name="T53" fmla="*/ 78 h 91"/>
                <a:gd name="T54" fmla="*/ 51 w 92"/>
                <a:gd name="T55" fmla="*/ 65 h 91"/>
                <a:gd name="T56" fmla="*/ 51 w 92"/>
                <a:gd name="T57" fmla="*/ 51 h 91"/>
                <a:gd name="T58" fmla="*/ 66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6" y="32"/>
                    <a:pt x="78" y="32"/>
                  </a:cubicBezTo>
                  <a:cubicBezTo>
                    <a:pt x="78" y="32"/>
                    <a:pt x="78" y="32"/>
                    <a:pt x="78" y="32"/>
                  </a:cubicBezTo>
                  <a:cubicBezTo>
                    <a:pt x="72" y="32"/>
                    <a:pt x="68" y="36"/>
                    <a:pt x="66" y="40"/>
                  </a:cubicBezTo>
                  <a:cubicBezTo>
                    <a:pt x="51" y="40"/>
                    <a:pt x="51" y="40"/>
                    <a:pt x="51" y="40"/>
                  </a:cubicBezTo>
                  <a:cubicBezTo>
                    <a:pt x="51" y="26"/>
                    <a:pt x="51" y="26"/>
                    <a:pt x="51" y="26"/>
                  </a:cubicBezTo>
                  <a:cubicBezTo>
                    <a:pt x="56" y="24"/>
                    <a:pt x="60" y="19"/>
                    <a:pt x="60" y="14"/>
                  </a:cubicBezTo>
                  <a:cubicBezTo>
                    <a:pt x="60" y="14"/>
                    <a:pt x="60" y="14"/>
                    <a:pt x="60" y="14"/>
                  </a:cubicBezTo>
                  <a:cubicBezTo>
                    <a:pt x="60" y="6"/>
                    <a:pt x="54" y="0"/>
                    <a:pt x="46" y="0"/>
                  </a:cubicBezTo>
                  <a:cubicBezTo>
                    <a:pt x="39" y="0"/>
                    <a:pt x="32" y="6"/>
                    <a:pt x="32" y="14"/>
                  </a:cubicBezTo>
                  <a:cubicBezTo>
                    <a:pt x="32" y="14"/>
                    <a:pt x="32" y="14"/>
                    <a:pt x="32" y="14"/>
                  </a:cubicBezTo>
                  <a:cubicBezTo>
                    <a:pt x="32" y="19"/>
                    <a:pt x="36" y="24"/>
                    <a:pt x="41" y="26"/>
                  </a:cubicBezTo>
                  <a:cubicBezTo>
                    <a:pt x="41" y="40"/>
                    <a:pt x="41" y="40"/>
                    <a:pt x="41" y="40"/>
                  </a:cubicBezTo>
                  <a:cubicBezTo>
                    <a:pt x="27" y="40"/>
                    <a:pt x="27" y="40"/>
                    <a:pt x="27" y="40"/>
                  </a:cubicBezTo>
                  <a:cubicBezTo>
                    <a:pt x="25" y="36"/>
                    <a:pt x="20" y="32"/>
                    <a:pt x="14" y="32"/>
                  </a:cubicBezTo>
                  <a:cubicBezTo>
                    <a:pt x="14" y="32"/>
                    <a:pt x="14" y="32"/>
                    <a:pt x="14" y="32"/>
                  </a:cubicBezTo>
                  <a:cubicBezTo>
                    <a:pt x="7" y="32"/>
                    <a:pt x="0" y="38"/>
                    <a:pt x="0" y="46"/>
                  </a:cubicBezTo>
                  <a:cubicBezTo>
                    <a:pt x="0" y="53"/>
                    <a:pt x="7" y="59"/>
                    <a:pt x="14" y="59"/>
                  </a:cubicBezTo>
                  <a:cubicBezTo>
                    <a:pt x="14" y="59"/>
                    <a:pt x="14" y="59"/>
                    <a:pt x="14" y="59"/>
                  </a:cubicBezTo>
                  <a:cubicBezTo>
                    <a:pt x="20" y="59"/>
                    <a:pt x="25" y="56"/>
                    <a:pt x="27"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9" y="91"/>
                    <a:pt x="46" y="91"/>
                  </a:cubicBezTo>
                  <a:cubicBezTo>
                    <a:pt x="54" y="91"/>
                    <a:pt x="60" y="85"/>
                    <a:pt x="60" y="78"/>
                  </a:cubicBezTo>
                  <a:cubicBezTo>
                    <a:pt x="60" y="78"/>
                    <a:pt x="60" y="78"/>
                    <a:pt x="60" y="78"/>
                  </a:cubicBezTo>
                  <a:cubicBezTo>
                    <a:pt x="60" y="72"/>
                    <a:pt x="56" y="67"/>
                    <a:pt x="51" y="65"/>
                  </a:cubicBezTo>
                  <a:cubicBezTo>
                    <a:pt x="51" y="51"/>
                    <a:pt x="51" y="51"/>
                    <a:pt x="51" y="51"/>
                  </a:cubicBezTo>
                  <a:cubicBezTo>
                    <a:pt x="66" y="51"/>
                    <a:pt x="66" y="51"/>
                    <a:pt x="66" y="51"/>
                  </a:cubicBezTo>
                  <a:cubicBezTo>
                    <a:pt x="68" y="56"/>
                    <a:pt x="72" y="59"/>
                    <a:pt x="78" y="59"/>
                  </a:cubicBezTo>
                  <a:cubicBezTo>
                    <a:pt x="78" y="59"/>
                    <a:pt x="78" y="59"/>
                    <a:pt x="78" y="59"/>
                  </a:cubicBezTo>
                  <a:cubicBezTo>
                    <a:pt x="86"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 name="Freeform 285"/>
            <p:cNvSpPr>
              <a:spLocks/>
            </p:cNvSpPr>
            <p:nvPr/>
          </p:nvSpPr>
          <p:spPr bwMode="auto">
            <a:xfrm>
              <a:off x="4000500" y="4732338"/>
              <a:ext cx="74613" cy="73025"/>
            </a:xfrm>
            <a:custGeom>
              <a:avLst/>
              <a:gdLst>
                <a:gd name="T0" fmla="*/ 92 w 92"/>
                <a:gd name="T1" fmla="*/ 46 h 91"/>
                <a:gd name="T2" fmla="*/ 78 w 92"/>
                <a:gd name="T3" fmla="*/ 32 h 91"/>
                <a:gd name="T4" fmla="*/ 78 w 92"/>
                <a:gd name="T5" fmla="*/ 32 h 91"/>
                <a:gd name="T6" fmla="*/ 65 w 92"/>
                <a:gd name="T7" fmla="*/ 40 h 91"/>
                <a:gd name="T8" fmla="*/ 51 w 92"/>
                <a:gd name="T9" fmla="*/ 40 h 91"/>
                <a:gd name="T10" fmla="*/ 51 w 92"/>
                <a:gd name="T11" fmla="*/ 26 h 91"/>
                <a:gd name="T12" fmla="*/ 60 w 92"/>
                <a:gd name="T13" fmla="*/ 14 h 91"/>
                <a:gd name="T14" fmla="*/ 60 w 92"/>
                <a:gd name="T15" fmla="*/ 14 h 91"/>
                <a:gd name="T16" fmla="*/ 46 w 92"/>
                <a:gd name="T17" fmla="*/ 0 h 91"/>
                <a:gd name="T18" fmla="*/ 32 w 92"/>
                <a:gd name="T19" fmla="*/ 14 h 91"/>
                <a:gd name="T20" fmla="*/ 32 w 92"/>
                <a:gd name="T21" fmla="*/ 14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60 w 92"/>
                <a:gd name="T51" fmla="*/ 78 h 91"/>
                <a:gd name="T52" fmla="*/ 60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8" y="36"/>
                    <a:pt x="65" y="40"/>
                  </a:cubicBezTo>
                  <a:cubicBezTo>
                    <a:pt x="51" y="40"/>
                    <a:pt x="51" y="40"/>
                    <a:pt x="51" y="40"/>
                  </a:cubicBezTo>
                  <a:cubicBezTo>
                    <a:pt x="51" y="26"/>
                    <a:pt x="51" y="26"/>
                    <a:pt x="51" y="26"/>
                  </a:cubicBezTo>
                  <a:cubicBezTo>
                    <a:pt x="56" y="24"/>
                    <a:pt x="60" y="19"/>
                    <a:pt x="60" y="14"/>
                  </a:cubicBezTo>
                  <a:cubicBezTo>
                    <a:pt x="60" y="14"/>
                    <a:pt x="60" y="14"/>
                    <a:pt x="60" y="14"/>
                  </a:cubicBezTo>
                  <a:cubicBezTo>
                    <a:pt x="60" y="6"/>
                    <a:pt x="53" y="0"/>
                    <a:pt x="46" y="0"/>
                  </a:cubicBezTo>
                  <a:cubicBezTo>
                    <a:pt x="38" y="0"/>
                    <a:pt x="32" y="6"/>
                    <a:pt x="32" y="14"/>
                  </a:cubicBezTo>
                  <a:cubicBezTo>
                    <a:pt x="32" y="14"/>
                    <a:pt x="32" y="14"/>
                    <a:pt x="32" y="14"/>
                  </a:cubicBezTo>
                  <a:cubicBezTo>
                    <a:pt x="32" y="19"/>
                    <a:pt x="36" y="24"/>
                    <a:pt x="41" y="26"/>
                  </a:cubicBezTo>
                  <a:cubicBezTo>
                    <a:pt x="41" y="40"/>
                    <a:pt x="41" y="40"/>
                    <a:pt x="41" y="40"/>
                  </a:cubicBezTo>
                  <a:cubicBezTo>
                    <a:pt x="26" y="40"/>
                    <a:pt x="26" y="40"/>
                    <a:pt x="26" y="40"/>
                  </a:cubicBezTo>
                  <a:cubicBezTo>
                    <a:pt x="24" y="36"/>
                    <a:pt x="20"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20"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60" y="85"/>
                    <a:pt x="60" y="78"/>
                  </a:cubicBezTo>
                  <a:cubicBezTo>
                    <a:pt x="60" y="78"/>
                    <a:pt x="60" y="78"/>
                    <a:pt x="60" y="78"/>
                  </a:cubicBezTo>
                  <a:cubicBezTo>
                    <a:pt x="60" y="72"/>
                    <a:pt x="56" y="67"/>
                    <a:pt x="51" y="65"/>
                  </a:cubicBezTo>
                  <a:cubicBezTo>
                    <a:pt x="51" y="51"/>
                    <a:pt x="51" y="51"/>
                    <a:pt x="51" y="51"/>
                  </a:cubicBezTo>
                  <a:cubicBezTo>
                    <a:pt x="65" y="51"/>
                    <a:pt x="65" y="51"/>
                    <a:pt x="65" y="51"/>
                  </a:cubicBezTo>
                  <a:cubicBezTo>
                    <a:pt x="68"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2" name="Freeform 286"/>
            <p:cNvSpPr>
              <a:spLocks/>
            </p:cNvSpPr>
            <p:nvPr/>
          </p:nvSpPr>
          <p:spPr bwMode="auto">
            <a:xfrm>
              <a:off x="4144963" y="4732338"/>
              <a:ext cx="74613" cy="73025"/>
            </a:xfrm>
            <a:custGeom>
              <a:avLst/>
              <a:gdLst>
                <a:gd name="T0" fmla="*/ 92 w 92"/>
                <a:gd name="T1" fmla="*/ 46 h 91"/>
                <a:gd name="T2" fmla="*/ 78 w 92"/>
                <a:gd name="T3" fmla="*/ 32 h 91"/>
                <a:gd name="T4" fmla="*/ 78 w 92"/>
                <a:gd name="T5" fmla="*/ 32 h 91"/>
                <a:gd name="T6" fmla="*/ 65 w 92"/>
                <a:gd name="T7" fmla="*/ 40 h 91"/>
                <a:gd name="T8" fmla="*/ 51 w 92"/>
                <a:gd name="T9" fmla="*/ 40 h 91"/>
                <a:gd name="T10" fmla="*/ 51 w 92"/>
                <a:gd name="T11" fmla="*/ 26 h 91"/>
                <a:gd name="T12" fmla="*/ 59 w 92"/>
                <a:gd name="T13" fmla="*/ 14 h 91"/>
                <a:gd name="T14" fmla="*/ 59 w 92"/>
                <a:gd name="T15" fmla="*/ 14 h 91"/>
                <a:gd name="T16" fmla="*/ 46 w 92"/>
                <a:gd name="T17" fmla="*/ 0 h 91"/>
                <a:gd name="T18" fmla="*/ 32 w 92"/>
                <a:gd name="T19" fmla="*/ 14 h 91"/>
                <a:gd name="T20" fmla="*/ 32 w 92"/>
                <a:gd name="T21" fmla="*/ 14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59 w 92"/>
                <a:gd name="T51" fmla="*/ 78 h 91"/>
                <a:gd name="T52" fmla="*/ 59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0"/>
                    <a:pt x="41" y="40"/>
                    <a:pt x="41" y="40"/>
                  </a:cubicBezTo>
                  <a:cubicBezTo>
                    <a:pt x="26" y="40"/>
                    <a:pt x="26" y="40"/>
                    <a:pt x="26" y="40"/>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3" name="Freeform 287"/>
            <p:cNvSpPr>
              <a:spLocks/>
            </p:cNvSpPr>
            <p:nvPr/>
          </p:nvSpPr>
          <p:spPr bwMode="auto">
            <a:xfrm>
              <a:off x="4289425" y="4732338"/>
              <a:ext cx="73025"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0"/>
                    <a:pt x="41" y="40"/>
                    <a:pt x="41" y="40"/>
                  </a:cubicBezTo>
                  <a:cubicBezTo>
                    <a:pt x="26" y="40"/>
                    <a:pt x="26" y="40"/>
                    <a:pt x="26" y="40"/>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4" name="Freeform 288"/>
            <p:cNvSpPr>
              <a:spLocks/>
            </p:cNvSpPr>
            <p:nvPr/>
          </p:nvSpPr>
          <p:spPr bwMode="auto">
            <a:xfrm>
              <a:off x="4433888" y="4732338"/>
              <a:ext cx="73025"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0"/>
                    <a:pt x="41" y="40"/>
                    <a:pt x="41" y="40"/>
                  </a:cubicBezTo>
                  <a:cubicBezTo>
                    <a:pt x="26" y="40"/>
                    <a:pt x="26" y="40"/>
                    <a:pt x="26" y="40"/>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5" name="Freeform 289"/>
            <p:cNvSpPr>
              <a:spLocks/>
            </p:cNvSpPr>
            <p:nvPr/>
          </p:nvSpPr>
          <p:spPr bwMode="auto">
            <a:xfrm>
              <a:off x="4578350" y="4732338"/>
              <a:ext cx="73025"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0 w 91"/>
                <a:gd name="T23" fmla="*/ 26 h 91"/>
                <a:gd name="T24" fmla="*/ 40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0" y="26"/>
                  </a:cubicBezTo>
                  <a:cubicBezTo>
                    <a:pt x="40" y="40"/>
                    <a:pt x="40" y="40"/>
                    <a:pt x="40" y="40"/>
                  </a:cubicBezTo>
                  <a:cubicBezTo>
                    <a:pt x="26" y="40"/>
                    <a:pt x="26" y="40"/>
                    <a:pt x="26" y="40"/>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6" name="Freeform 290"/>
            <p:cNvSpPr>
              <a:spLocks/>
            </p:cNvSpPr>
            <p:nvPr/>
          </p:nvSpPr>
          <p:spPr bwMode="auto">
            <a:xfrm>
              <a:off x="2266950" y="4876800"/>
              <a:ext cx="74613" cy="73025"/>
            </a:xfrm>
            <a:custGeom>
              <a:avLst/>
              <a:gdLst>
                <a:gd name="T0" fmla="*/ 92 w 92"/>
                <a:gd name="T1" fmla="*/ 46 h 91"/>
                <a:gd name="T2" fmla="*/ 78 w 92"/>
                <a:gd name="T3" fmla="*/ 32 h 91"/>
                <a:gd name="T4" fmla="*/ 78 w 92"/>
                <a:gd name="T5" fmla="*/ 32 h 91"/>
                <a:gd name="T6" fmla="*/ 65 w 92"/>
                <a:gd name="T7" fmla="*/ 40 h 91"/>
                <a:gd name="T8" fmla="*/ 51 w 92"/>
                <a:gd name="T9" fmla="*/ 40 h 91"/>
                <a:gd name="T10" fmla="*/ 51 w 92"/>
                <a:gd name="T11" fmla="*/ 26 h 91"/>
                <a:gd name="T12" fmla="*/ 60 w 92"/>
                <a:gd name="T13" fmla="*/ 13 h 91"/>
                <a:gd name="T14" fmla="*/ 60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60 w 92"/>
                <a:gd name="T51" fmla="*/ 78 h 91"/>
                <a:gd name="T52" fmla="*/ 60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8" y="35"/>
                    <a:pt x="65" y="40"/>
                  </a:cubicBezTo>
                  <a:cubicBezTo>
                    <a:pt x="51" y="40"/>
                    <a:pt x="51" y="40"/>
                    <a:pt x="51" y="40"/>
                  </a:cubicBezTo>
                  <a:cubicBezTo>
                    <a:pt x="51" y="26"/>
                    <a:pt x="51" y="26"/>
                    <a:pt x="51" y="26"/>
                  </a:cubicBezTo>
                  <a:cubicBezTo>
                    <a:pt x="56" y="24"/>
                    <a:pt x="60" y="19"/>
                    <a:pt x="60" y="13"/>
                  </a:cubicBezTo>
                  <a:cubicBezTo>
                    <a:pt x="60" y="13"/>
                    <a:pt x="60" y="13"/>
                    <a:pt x="60" y="13"/>
                  </a:cubicBezTo>
                  <a:cubicBezTo>
                    <a:pt x="60" y="6"/>
                    <a:pt x="53" y="0"/>
                    <a:pt x="46" y="0"/>
                  </a:cubicBezTo>
                  <a:cubicBezTo>
                    <a:pt x="39"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20"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20"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9" y="91"/>
                    <a:pt x="46" y="91"/>
                  </a:cubicBezTo>
                  <a:cubicBezTo>
                    <a:pt x="53" y="91"/>
                    <a:pt x="60" y="85"/>
                    <a:pt x="60" y="78"/>
                  </a:cubicBezTo>
                  <a:cubicBezTo>
                    <a:pt x="60" y="78"/>
                    <a:pt x="60" y="78"/>
                    <a:pt x="60" y="78"/>
                  </a:cubicBezTo>
                  <a:cubicBezTo>
                    <a:pt x="60" y="72"/>
                    <a:pt x="56" y="67"/>
                    <a:pt x="51" y="65"/>
                  </a:cubicBezTo>
                  <a:cubicBezTo>
                    <a:pt x="51" y="51"/>
                    <a:pt x="51" y="51"/>
                    <a:pt x="51" y="51"/>
                  </a:cubicBezTo>
                  <a:cubicBezTo>
                    <a:pt x="65" y="51"/>
                    <a:pt x="65" y="51"/>
                    <a:pt x="65" y="51"/>
                  </a:cubicBezTo>
                  <a:cubicBezTo>
                    <a:pt x="68"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7" name="Freeform 291"/>
            <p:cNvSpPr>
              <a:spLocks/>
            </p:cNvSpPr>
            <p:nvPr/>
          </p:nvSpPr>
          <p:spPr bwMode="auto">
            <a:xfrm>
              <a:off x="2411413" y="4876800"/>
              <a:ext cx="74613" cy="73025"/>
            </a:xfrm>
            <a:custGeom>
              <a:avLst/>
              <a:gdLst>
                <a:gd name="T0" fmla="*/ 92 w 92"/>
                <a:gd name="T1" fmla="*/ 46 h 91"/>
                <a:gd name="T2" fmla="*/ 78 w 92"/>
                <a:gd name="T3" fmla="*/ 32 h 91"/>
                <a:gd name="T4" fmla="*/ 78 w 92"/>
                <a:gd name="T5" fmla="*/ 32 h 91"/>
                <a:gd name="T6" fmla="*/ 65 w 92"/>
                <a:gd name="T7" fmla="*/ 40 h 91"/>
                <a:gd name="T8" fmla="*/ 51 w 92"/>
                <a:gd name="T9" fmla="*/ 40 h 91"/>
                <a:gd name="T10" fmla="*/ 51 w 92"/>
                <a:gd name="T11" fmla="*/ 26 h 91"/>
                <a:gd name="T12" fmla="*/ 59 w 92"/>
                <a:gd name="T13" fmla="*/ 13 h 91"/>
                <a:gd name="T14" fmla="*/ 59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59 w 92"/>
                <a:gd name="T51" fmla="*/ 78 h 91"/>
                <a:gd name="T52" fmla="*/ 59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8" name="Freeform 292"/>
            <p:cNvSpPr>
              <a:spLocks/>
            </p:cNvSpPr>
            <p:nvPr/>
          </p:nvSpPr>
          <p:spPr bwMode="auto">
            <a:xfrm>
              <a:off x="2555875" y="4876800"/>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Freeform 293"/>
            <p:cNvSpPr>
              <a:spLocks/>
            </p:cNvSpPr>
            <p:nvPr/>
          </p:nvSpPr>
          <p:spPr bwMode="auto">
            <a:xfrm>
              <a:off x="2700338" y="4876800"/>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 name="Freeform 294"/>
            <p:cNvSpPr>
              <a:spLocks/>
            </p:cNvSpPr>
            <p:nvPr/>
          </p:nvSpPr>
          <p:spPr bwMode="auto">
            <a:xfrm>
              <a:off x="2844800" y="4876800"/>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0" y="26"/>
                  </a:cubicBezTo>
                  <a:cubicBezTo>
                    <a:pt x="40" y="40"/>
                    <a:pt x="40" y="40"/>
                    <a:pt x="40" y="40"/>
                  </a:cubicBezTo>
                  <a:cubicBezTo>
                    <a:pt x="26" y="40"/>
                    <a:pt x="26" y="40"/>
                    <a:pt x="26" y="40"/>
                  </a:cubicBezTo>
                  <a:cubicBezTo>
                    <a:pt x="24" y="35"/>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 name="Freeform 295"/>
            <p:cNvSpPr>
              <a:spLocks/>
            </p:cNvSpPr>
            <p:nvPr/>
          </p:nvSpPr>
          <p:spPr bwMode="auto">
            <a:xfrm>
              <a:off x="2989263" y="4876800"/>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 name="Freeform 296"/>
            <p:cNvSpPr>
              <a:spLocks/>
            </p:cNvSpPr>
            <p:nvPr/>
          </p:nvSpPr>
          <p:spPr bwMode="auto">
            <a:xfrm>
              <a:off x="3133725" y="4876800"/>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3" name="Freeform 297"/>
            <p:cNvSpPr>
              <a:spLocks/>
            </p:cNvSpPr>
            <p:nvPr/>
          </p:nvSpPr>
          <p:spPr bwMode="auto">
            <a:xfrm>
              <a:off x="3278188" y="4876800"/>
              <a:ext cx="74613" cy="73025"/>
            </a:xfrm>
            <a:custGeom>
              <a:avLst/>
              <a:gdLst>
                <a:gd name="T0" fmla="*/ 91 w 91"/>
                <a:gd name="T1" fmla="*/ 46 h 91"/>
                <a:gd name="T2" fmla="*/ 77 w 91"/>
                <a:gd name="T3" fmla="*/ 32 h 91"/>
                <a:gd name="T4" fmla="*/ 77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4" name="Freeform 298"/>
            <p:cNvSpPr>
              <a:spLocks/>
            </p:cNvSpPr>
            <p:nvPr/>
          </p:nvSpPr>
          <p:spPr bwMode="auto">
            <a:xfrm>
              <a:off x="3422650" y="4876800"/>
              <a:ext cx="74613" cy="73025"/>
            </a:xfrm>
            <a:custGeom>
              <a:avLst/>
              <a:gdLst>
                <a:gd name="T0" fmla="*/ 91 w 91"/>
                <a:gd name="T1" fmla="*/ 46 h 91"/>
                <a:gd name="T2" fmla="*/ 77 w 91"/>
                <a:gd name="T3" fmla="*/ 32 h 91"/>
                <a:gd name="T4" fmla="*/ 77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5"/>
                    <a:pt x="65" y="40"/>
                  </a:cubicBezTo>
                  <a:cubicBezTo>
                    <a:pt x="51" y="40"/>
                    <a:pt x="51" y="40"/>
                    <a:pt x="51" y="40"/>
                  </a:cubicBezTo>
                  <a:cubicBezTo>
                    <a:pt x="51" y="26"/>
                    <a:pt x="51" y="26"/>
                    <a:pt x="51" y="26"/>
                  </a:cubicBezTo>
                  <a:cubicBezTo>
                    <a:pt x="55"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5" y="67"/>
                    <a:pt x="51" y="65"/>
                  </a:cubicBezTo>
                  <a:cubicBezTo>
                    <a:pt x="51" y="51"/>
                    <a:pt x="51" y="51"/>
                    <a:pt x="51"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5" name="Freeform 299"/>
            <p:cNvSpPr>
              <a:spLocks/>
            </p:cNvSpPr>
            <p:nvPr/>
          </p:nvSpPr>
          <p:spPr bwMode="auto">
            <a:xfrm>
              <a:off x="3567113" y="4876800"/>
              <a:ext cx="74613" cy="73025"/>
            </a:xfrm>
            <a:custGeom>
              <a:avLst/>
              <a:gdLst>
                <a:gd name="T0" fmla="*/ 91 w 91"/>
                <a:gd name="T1" fmla="*/ 46 h 91"/>
                <a:gd name="T2" fmla="*/ 77 w 91"/>
                <a:gd name="T3" fmla="*/ 32 h 91"/>
                <a:gd name="T4" fmla="*/ 77 w 91"/>
                <a:gd name="T5" fmla="*/ 32 h 91"/>
                <a:gd name="T6" fmla="*/ 65 w 91"/>
                <a:gd name="T7" fmla="*/ 40 h 91"/>
                <a:gd name="T8" fmla="*/ 50 w 91"/>
                <a:gd name="T9" fmla="*/ 40 h 91"/>
                <a:gd name="T10" fmla="*/ 50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0 w 91"/>
                <a:gd name="T55" fmla="*/ 65 h 91"/>
                <a:gd name="T56" fmla="*/ 50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5"/>
                    <a:pt x="65" y="40"/>
                  </a:cubicBezTo>
                  <a:cubicBezTo>
                    <a:pt x="50" y="40"/>
                    <a:pt x="50" y="40"/>
                    <a:pt x="50" y="40"/>
                  </a:cubicBezTo>
                  <a:cubicBezTo>
                    <a:pt x="50" y="26"/>
                    <a:pt x="50" y="26"/>
                    <a:pt x="50" y="26"/>
                  </a:cubicBezTo>
                  <a:cubicBezTo>
                    <a:pt x="55"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5" y="67"/>
                    <a:pt x="50" y="65"/>
                  </a:cubicBezTo>
                  <a:cubicBezTo>
                    <a:pt x="50" y="51"/>
                    <a:pt x="50" y="51"/>
                    <a:pt x="50"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6" name="Freeform 300"/>
            <p:cNvSpPr>
              <a:spLocks/>
            </p:cNvSpPr>
            <p:nvPr/>
          </p:nvSpPr>
          <p:spPr bwMode="auto">
            <a:xfrm>
              <a:off x="3711575" y="4876800"/>
              <a:ext cx="74613" cy="73025"/>
            </a:xfrm>
            <a:custGeom>
              <a:avLst/>
              <a:gdLst>
                <a:gd name="T0" fmla="*/ 91 w 91"/>
                <a:gd name="T1" fmla="*/ 46 h 91"/>
                <a:gd name="T2" fmla="*/ 77 w 91"/>
                <a:gd name="T3" fmla="*/ 32 h 91"/>
                <a:gd name="T4" fmla="*/ 77 w 91"/>
                <a:gd name="T5" fmla="*/ 32 h 91"/>
                <a:gd name="T6" fmla="*/ 65 w 91"/>
                <a:gd name="T7" fmla="*/ 40 h 91"/>
                <a:gd name="T8" fmla="*/ 50 w 91"/>
                <a:gd name="T9" fmla="*/ 40 h 91"/>
                <a:gd name="T10" fmla="*/ 50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0 w 91"/>
                <a:gd name="T55" fmla="*/ 65 h 91"/>
                <a:gd name="T56" fmla="*/ 50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5"/>
                    <a:pt x="65" y="40"/>
                  </a:cubicBezTo>
                  <a:cubicBezTo>
                    <a:pt x="50" y="40"/>
                    <a:pt x="50" y="40"/>
                    <a:pt x="50" y="40"/>
                  </a:cubicBezTo>
                  <a:cubicBezTo>
                    <a:pt x="50" y="26"/>
                    <a:pt x="50" y="26"/>
                    <a:pt x="50" y="26"/>
                  </a:cubicBezTo>
                  <a:cubicBezTo>
                    <a:pt x="55"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5" y="67"/>
                    <a:pt x="50" y="65"/>
                  </a:cubicBezTo>
                  <a:cubicBezTo>
                    <a:pt x="50" y="51"/>
                    <a:pt x="50" y="51"/>
                    <a:pt x="50"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7" name="Freeform 301"/>
            <p:cNvSpPr>
              <a:spLocks/>
            </p:cNvSpPr>
            <p:nvPr/>
          </p:nvSpPr>
          <p:spPr bwMode="auto">
            <a:xfrm>
              <a:off x="3856038" y="4876800"/>
              <a:ext cx="74613" cy="73025"/>
            </a:xfrm>
            <a:custGeom>
              <a:avLst/>
              <a:gdLst>
                <a:gd name="T0" fmla="*/ 92 w 92"/>
                <a:gd name="T1" fmla="*/ 46 h 91"/>
                <a:gd name="T2" fmla="*/ 78 w 92"/>
                <a:gd name="T3" fmla="*/ 32 h 91"/>
                <a:gd name="T4" fmla="*/ 78 w 92"/>
                <a:gd name="T5" fmla="*/ 32 h 91"/>
                <a:gd name="T6" fmla="*/ 66 w 92"/>
                <a:gd name="T7" fmla="*/ 40 h 91"/>
                <a:gd name="T8" fmla="*/ 51 w 92"/>
                <a:gd name="T9" fmla="*/ 40 h 91"/>
                <a:gd name="T10" fmla="*/ 51 w 92"/>
                <a:gd name="T11" fmla="*/ 26 h 91"/>
                <a:gd name="T12" fmla="*/ 60 w 92"/>
                <a:gd name="T13" fmla="*/ 13 h 91"/>
                <a:gd name="T14" fmla="*/ 60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7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7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60 w 92"/>
                <a:gd name="T51" fmla="*/ 78 h 91"/>
                <a:gd name="T52" fmla="*/ 60 w 92"/>
                <a:gd name="T53" fmla="*/ 78 h 91"/>
                <a:gd name="T54" fmla="*/ 51 w 92"/>
                <a:gd name="T55" fmla="*/ 65 h 91"/>
                <a:gd name="T56" fmla="*/ 51 w 92"/>
                <a:gd name="T57" fmla="*/ 51 h 91"/>
                <a:gd name="T58" fmla="*/ 66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6" y="32"/>
                    <a:pt x="78" y="32"/>
                  </a:cubicBezTo>
                  <a:cubicBezTo>
                    <a:pt x="78" y="32"/>
                    <a:pt x="78" y="32"/>
                    <a:pt x="78" y="32"/>
                  </a:cubicBezTo>
                  <a:cubicBezTo>
                    <a:pt x="72" y="32"/>
                    <a:pt x="68" y="35"/>
                    <a:pt x="66" y="40"/>
                  </a:cubicBezTo>
                  <a:cubicBezTo>
                    <a:pt x="51" y="40"/>
                    <a:pt x="51" y="40"/>
                    <a:pt x="51" y="40"/>
                  </a:cubicBezTo>
                  <a:cubicBezTo>
                    <a:pt x="51" y="26"/>
                    <a:pt x="51" y="26"/>
                    <a:pt x="51" y="26"/>
                  </a:cubicBezTo>
                  <a:cubicBezTo>
                    <a:pt x="56" y="24"/>
                    <a:pt x="60" y="19"/>
                    <a:pt x="60" y="13"/>
                  </a:cubicBezTo>
                  <a:cubicBezTo>
                    <a:pt x="60" y="13"/>
                    <a:pt x="60" y="13"/>
                    <a:pt x="60" y="13"/>
                  </a:cubicBezTo>
                  <a:cubicBezTo>
                    <a:pt x="60" y="6"/>
                    <a:pt x="54" y="0"/>
                    <a:pt x="46" y="0"/>
                  </a:cubicBezTo>
                  <a:cubicBezTo>
                    <a:pt x="39" y="0"/>
                    <a:pt x="32" y="6"/>
                    <a:pt x="32" y="13"/>
                  </a:cubicBezTo>
                  <a:cubicBezTo>
                    <a:pt x="32" y="13"/>
                    <a:pt x="32" y="13"/>
                    <a:pt x="32" y="13"/>
                  </a:cubicBezTo>
                  <a:cubicBezTo>
                    <a:pt x="32" y="19"/>
                    <a:pt x="36" y="24"/>
                    <a:pt x="41" y="26"/>
                  </a:cubicBezTo>
                  <a:cubicBezTo>
                    <a:pt x="41" y="40"/>
                    <a:pt x="41" y="40"/>
                    <a:pt x="41" y="40"/>
                  </a:cubicBezTo>
                  <a:cubicBezTo>
                    <a:pt x="27" y="40"/>
                    <a:pt x="27" y="40"/>
                    <a:pt x="27" y="40"/>
                  </a:cubicBezTo>
                  <a:cubicBezTo>
                    <a:pt x="25" y="35"/>
                    <a:pt x="20" y="32"/>
                    <a:pt x="14" y="32"/>
                  </a:cubicBezTo>
                  <a:cubicBezTo>
                    <a:pt x="14" y="32"/>
                    <a:pt x="14" y="32"/>
                    <a:pt x="14" y="32"/>
                  </a:cubicBezTo>
                  <a:cubicBezTo>
                    <a:pt x="7" y="32"/>
                    <a:pt x="0" y="38"/>
                    <a:pt x="0" y="46"/>
                  </a:cubicBezTo>
                  <a:cubicBezTo>
                    <a:pt x="0" y="53"/>
                    <a:pt x="7" y="59"/>
                    <a:pt x="14" y="59"/>
                  </a:cubicBezTo>
                  <a:cubicBezTo>
                    <a:pt x="14" y="59"/>
                    <a:pt x="14" y="59"/>
                    <a:pt x="14" y="59"/>
                  </a:cubicBezTo>
                  <a:cubicBezTo>
                    <a:pt x="20" y="59"/>
                    <a:pt x="25" y="56"/>
                    <a:pt x="27"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9" y="91"/>
                    <a:pt x="46" y="91"/>
                  </a:cubicBezTo>
                  <a:cubicBezTo>
                    <a:pt x="54" y="91"/>
                    <a:pt x="60" y="85"/>
                    <a:pt x="60" y="78"/>
                  </a:cubicBezTo>
                  <a:cubicBezTo>
                    <a:pt x="60" y="78"/>
                    <a:pt x="60" y="78"/>
                    <a:pt x="60" y="78"/>
                  </a:cubicBezTo>
                  <a:cubicBezTo>
                    <a:pt x="60" y="72"/>
                    <a:pt x="56" y="67"/>
                    <a:pt x="51" y="65"/>
                  </a:cubicBezTo>
                  <a:cubicBezTo>
                    <a:pt x="51" y="51"/>
                    <a:pt x="51" y="51"/>
                    <a:pt x="51" y="51"/>
                  </a:cubicBezTo>
                  <a:cubicBezTo>
                    <a:pt x="66" y="51"/>
                    <a:pt x="66" y="51"/>
                    <a:pt x="66" y="51"/>
                  </a:cubicBezTo>
                  <a:cubicBezTo>
                    <a:pt x="68" y="56"/>
                    <a:pt x="72" y="59"/>
                    <a:pt x="78" y="59"/>
                  </a:cubicBezTo>
                  <a:cubicBezTo>
                    <a:pt x="78" y="59"/>
                    <a:pt x="78" y="59"/>
                    <a:pt x="78" y="59"/>
                  </a:cubicBezTo>
                  <a:cubicBezTo>
                    <a:pt x="86"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8" name="Freeform 302"/>
            <p:cNvSpPr>
              <a:spLocks/>
            </p:cNvSpPr>
            <p:nvPr/>
          </p:nvSpPr>
          <p:spPr bwMode="auto">
            <a:xfrm>
              <a:off x="4000500" y="4876800"/>
              <a:ext cx="74613" cy="73025"/>
            </a:xfrm>
            <a:custGeom>
              <a:avLst/>
              <a:gdLst>
                <a:gd name="T0" fmla="*/ 92 w 92"/>
                <a:gd name="T1" fmla="*/ 46 h 91"/>
                <a:gd name="T2" fmla="*/ 78 w 92"/>
                <a:gd name="T3" fmla="*/ 32 h 91"/>
                <a:gd name="T4" fmla="*/ 78 w 92"/>
                <a:gd name="T5" fmla="*/ 32 h 91"/>
                <a:gd name="T6" fmla="*/ 65 w 92"/>
                <a:gd name="T7" fmla="*/ 40 h 91"/>
                <a:gd name="T8" fmla="*/ 51 w 92"/>
                <a:gd name="T9" fmla="*/ 40 h 91"/>
                <a:gd name="T10" fmla="*/ 51 w 92"/>
                <a:gd name="T11" fmla="*/ 26 h 91"/>
                <a:gd name="T12" fmla="*/ 60 w 92"/>
                <a:gd name="T13" fmla="*/ 13 h 91"/>
                <a:gd name="T14" fmla="*/ 60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60 w 92"/>
                <a:gd name="T51" fmla="*/ 78 h 91"/>
                <a:gd name="T52" fmla="*/ 60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8" y="35"/>
                    <a:pt x="65" y="40"/>
                  </a:cubicBezTo>
                  <a:cubicBezTo>
                    <a:pt x="51" y="40"/>
                    <a:pt x="51" y="40"/>
                    <a:pt x="51" y="40"/>
                  </a:cubicBezTo>
                  <a:cubicBezTo>
                    <a:pt x="51" y="26"/>
                    <a:pt x="51" y="26"/>
                    <a:pt x="51" y="26"/>
                  </a:cubicBezTo>
                  <a:cubicBezTo>
                    <a:pt x="56" y="24"/>
                    <a:pt x="60" y="19"/>
                    <a:pt x="60" y="13"/>
                  </a:cubicBezTo>
                  <a:cubicBezTo>
                    <a:pt x="60" y="13"/>
                    <a:pt x="60" y="13"/>
                    <a:pt x="60" y="13"/>
                  </a:cubicBezTo>
                  <a:cubicBezTo>
                    <a:pt x="60"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20"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20"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60" y="85"/>
                    <a:pt x="60" y="78"/>
                  </a:cubicBezTo>
                  <a:cubicBezTo>
                    <a:pt x="60" y="78"/>
                    <a:pt x="60" y="78"/>
                    <a:pt x="60" y="78"/>
                  </a:cubicBezTo>
                  <a:cubicBezTo>
                    <a:pt x="60" y="72"/>
                    <a:pt x="56" y="67"/>
                    <a:pt x="51" y="65"/>
                  </a:cubicBezTo>
                  <a:cubicBezTo>
                    <a:pt x="51" y="51"/>
                    <a:pt x="51" y="51"/>
                    <a:pt x="51" y="51"/>
                  </a:cubicBezTo>
                  <a:cubicBezTo>
                    <a:pt x="65" y="51"/>
                    <a:pt x="65" y="51"/>
                    <a:pt x="65" y="51"/>
                  </a:cubicBezTo>
                  <a:cubicBezTo>
                    <a:pt x="68"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0" name="Freeform 303"/>
            <p:cNvSpPr>
              <a:spLocks/>
            </p:cNvSpPr>
            <p:nvPr/>
          </p:nvSpPr>
          <p:spPr bwMode="auto">
            <a:xfrm>
              <a:off x="4144963" y="4876800"/>
              <a:ext cx="74613" cy="73025"/>
            </a:xfrm>
            <a:custGeom>
              <a:avLst/>
              <a:gdLst>
                <a:gd name="T0" fmla="*/ 92 w 92"/>
                <a:gd name="T1" fmla="*/ 46 h 91"/>
                <a:gd name="T2" fmla="*/ 78 w 92"/>
                <a:gd name="T3" fmla="*/ 32 h 91"/>
                <a:gd name="T4" fmla="*/ 78 w 92"/>
                <a:gd name="T5" fmla="*/ 32 h 91"/>
                <a:gd name="T6" fmla="*/ 65 w 92"/>
                <a:gd name="T7" fmla="*/ 40 h 91"/>
                <a:gd name="T8" fmla="*/ 51 w 92"/>
                <a:gd name="T9" fmla="*/ 40 h 91"/>
                <a:gd name="T10" fmla="*/ 51 w 92"/>
                <a:gd name="T11" fmla="*/ 26 h 91"/>
                <a:gd name="T12" fmla="*/ 59 w 92"/>
                <a:gd name="T13" fmla="*/ 13 h 91"/>
                <a:gd name="T14" fmla="*/ 59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59 w 92"/>
                <a:gd name="T51" fmla="*/ 78 h 91"/>
                <a:gd name="T52" fmla="*/ 59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0" name="Freeform 304"/>
            <p:cNvSpPr>
              <a:spLocks/>
            </p:cNvSpPr>
            <p:nvPr/>
          </p:nvSpPr>
          <p:spPr bwMode="auto">
            <a:xfrm>
              <a:off x="4289425" y="4876800"/>
              <a:ext cx="73025"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1" name="Freeform 305"/>
            <p:cNvSpPr>
              <a:spLocks/>
            </p:cNvSpPr>
            <p:nvPr/>
          </p:nvSpPr>
          <p:spPr bwMode="auto">
            <a:xfrm>
              <a:off x="4433888" y="4876800"/>
              <a:ext cx="73025"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2" name="Freeform 306"/>
            <p:cNvSpPr>
              <a:spLocks/>
            </p:cNvSpPr>
            <p:nvPr/>
          </p:nvSpPr>
          <p:spPr bwMode="auto">
            <a:xfrm>
              <a:off x="4578350" y="4876800"/>
              <a:ext cx="73025"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0" y="26"/>
                  </a:cubicBezTo>
                  <a:cubicBezTo>
                    <a:pt x="40" y="40"/>
                    <a:pt x="40" y="40"/>
                    <a:pt x="40" y="40"/>
                  </a:cubicBezTo>
                  <a:cubicBezTo>
                    <a:pt x="26" y="40"/>
                    <a:pt x="26" y="40"/>
                    <a:pt x="26" y="40"/>
                  </a:cubicBezTo>
                  <a:cubicBezTo>
                    <a:pt x="24" y="35"/>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3" name="Freeform 307"/>
            <p:cNvSpPr>
              <a:spLocks/>
            </p:cNvSpPr>
            <p:nvPr/>
          </p:nvSpPr>
          <p:spPr bwMode="auto">
            <a:xfrm>
              <a:off x="2266950" y="5021263"/>
              <a:ext cx="74613" cy="73025"/>
            </a:xfrm>
            <a:custGeom>
              <a:avLst/>
              <a:gdLst>
                <a:gd name="T0" fmla="*/ 92 w 92"/>
                <a:gd name="T1" fmla="*/ 45 h 91"/>
                <a:gd name="T2" fmla="*/ 78 w 92"/>
                <a:gd name="T3" fmla="*/ 32 h 91"/>
                <a:gd name="T4" fmla="*/ 78 w 92"/>
                <a:gd name="T5" fmla="*/ 32 h 91"/>
                <a:gd name="T6" fmla="*/ 65 w 92"/>
                <a:gd name="T7" fmla="*/ 40 h 91"/>
                <a:gd name="T8" fmla="*/ 51 w 92"/>
                <a:gd name="T9" fmla="*/ 40 h 91"/>
                <a:gd name="T10" fmla="*/ 51 w 92"/>
                <a:gd name="T11" fmla="*/ 26 h 91"/>
                <a:gd name="T12" fmla="*/ 60 w 92"/>
                <a:gd name="T13" fmla="*/ 13 h 91"/>
                <a:gd name="T14" fmla="*/ 60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5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7 h 91"/>
                <a:gd name="T46" fmla="*/ 32 w 92"/>
                <a:gd name="T47" fmla="*/ 77 h 91"/>
                <a:gd name="T48" fmla="*/ 46 w 92"/>
                <a:gd name="T49" fmla="*/ 91 h 91"/>
                <a:gd name="T50" fmla="*/ 60 w 92"/>
                <a:gd name="T51" fmla="*/ 77 h 91"/>
                <a:gd name="T52" fmla="*/ 60 w 92"/>
                <a:gd name="T53" fmla="*/ 77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5"/>
                  </a:moveTo>
                  <a:cubicBezTo>
                    <a:pt x="92" y="38"/>
                    <a:pt x="85" y="32"/>
                    <a:pt x="78" y="32"/>
                  </a:cubicBezTo>
                  <a:cubicBezTo>
                    <a:pt x="78" y="32"/>
                    <a:pt x="78" y="32"/>
                    <a:pt x="78" y="32"/>
                  </a:cubicBezTo>
                  <a:cubicBezTo>
                    <a:pt x="72" y="32"/>
                    <a:pt x="68" y="35"/>
                    <a:pt x="65" y="40"/>
                  </a:cubicBezTo>
                  <a:cubicBezTo>
                    <a:pt x="51" y="40"/>
                    <a:pt x="51" y="40"/>
                    <a:pt x="51" y="40"/>
                  </a:cubicBezTo>
                  <a:cubicBezTo>
                    <a:pt x="51" y="26"/>
                    <a:pt x="51" y="26"/>
                    <a:pt x="51" y="26"/>
                  </a:cubicBezTo>
                  <a:cubicBezTo>
                    <a:pt x="56" y="24"/>
                    <a:pt x="60" y="19"/>
                    <a:pt x="60" y="13"/>
                  </a:cubicBezTo>
                  <a:cubicBezTo>
                    <a:pt x="60" y="13"/>
                    <a:pt x="60" y="13"/>
                    <a:pt x="60" y="13"/>
                  </a:cubicBezTo>
                  <a:cubicBezTo>
                    <a:pt x="60" y="6"/>
                    <a:pt x="53" y="0"/>
                    <a:pt x="46" y="0"/>
                  </a:cubicBezTo>
                  <a:cubicBezTo>
                    <a:pt x="39"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20"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20" y="59"/>
                    <a:pt x="24" y="56"/>
                    <a:pt x="26" y="51"/>
                  </a:cubicBezTo>
                  <a:cubicBezTo>
                    <a:pt x="41" y="51"/>
                    <a:pt x="41" y="51"/>
                    <a:pt x="41" y="51"/>
                  </a:cubicBezTo>
                  <a:cubicBezTo>
                    <a:pt x="41" y="65"/>
                    <a:pt x="41" y="65"/>
                    <a:pt x="41" y="65"/>
                  </a:cubicBezTo>
                  <a:cubicBezTo>
                    <a:pt x="36" y="67"/>
                    <a:pt x="32" y="72"/>
                    <a:pt x="32" y="77"/>
                  </a:cubicBezTo>
                  <a:cubicBezTo>
                    <a:pt x="32" y="77"/>
                    <a:pt x="32" y="77"/>
                    <a:pt x="32" y="77"/>
                  </a:cubicBezTo>
                  <a:cubicBezTo>
                    <a:pt x="32" y="85"/>
                    <a:pt x="39" y="91"/>
                    <a:pt x="46" y="91"/>
                  </a:cubicBezTo>
                  <a:cubicBezTo>
                    <a:pt x="53" y="91"/>
                    <a:pt x="60" y="85"/>
                    <a:pt x="60" y="77"/>
                  </a:cubicBezTo>
                  <a:cubicBezTo>
                    <a:pt x="60" y="77"/>
                    <a:pt x="60" y="77"/>
                    <a:pt x="60" y="77"/>
                  </a:cubicBezTo>
                  <a:cubicBezTo>
                    <a:pt x="60" y="72"/>
                    <a:pt x="56" y="67"/>
                    <a:pt x="51" y="65"/>
                  </a:cubicBezTo>
                  <a:cubicBezTo>
                    <a:pt x="51" y="51"/>
                    <a:pt x="51" y="51"/>
                    <a:pt x="51" y="51"/>
                  </a:cubicBezTo>
                  <a:cubicBezTo>
                    <a:pt x="65" y="51"/>
                    <a:pt x="65" y="51"/>
                    <a:pt x="65" y="51"/>
                  </a:cubicBezTo>
                  <a:cubicBezTo>
                    <a:pt x="68" y="56"/>
                    <a:pt x="72" y="59"/>
                    <a:pt x="78" y="59"/>
                  </a:cubicBezTo>
                  <a:cubicBezTo>
                    <a:pt x="78" y="59"/>
                    <a:pt x="78" y="59"/>
                    <a:pt x="78" y="59"/>
                  </a:cubicBezTo>
                  <a:cubicBezTo>
                    <a:pt x="85" y="59"/>
                    <a:pt x="92" y="53"/>
                    <a:pt x="92"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4" name="Freeform 308"/>
            <p:cNvSpPr>
              <a:spLocks/>
            </p:cNvSpPr>
            <p:nvPr/>
          </p:nvSpPr>
          <p:spPr bwMode="auto">
            <a:xfrm>
              <a:off x="2411413" y="5021263"/>
              <a:ext cx="74613" cy="73025"/>
            </a:xfrm>
            <a:custGeom>
              <a:avLst/>
              <a:gdLst>
                <a:gd name="T0" fmla="*/ 92 w 92"/>
                <a:gd name="T1" fmla="*/ 45 h 91"/>
                <a:gd name="T2" fmla="*/ 78 w 92"/>
                <a:gd name="T3" fmla="*/ 32 h 91"/>
                <a:gd name="T4" fmla="*/ 78 w 92"/>
                <a:gd name="T5" fmla="*/ 32 h 91"/>
                <a:gd name="T6" fmla="*/ 65 w 92"/>
                <a:gd name="T7" fmla="*/ 40 h 91"/>
                <a:gd name="T8" fmla="*/ 51 w 92"/>
                <a:gd name="T9" fmla="*/ 40 h 91"/>
                <a:gd name="T10" fmla="*/ 51 w 92"/>
                <a:gd name="T11" fmla="*/ 26 h 91"/>
                <a:gd name="T12" fmla="*/ 59 w 92"/>
                <a:gd name="T13" fmla="*/ 13 h 91"/>
                <a:gd name="T14" fmla="*/ 59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5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7 h 91"/>
                <a:gd name="T46" fmla="*/ 32 w 92"/>
                <a:gd name="T47" fmla="*/ 77 h 91"/>
                <a:gd name="T48" fmla="*/ 46 w 92"/>
                <a:gd name="T49" fmla="*/ 91 h 91"/>
                <a:gd name="T50" fmla="*/ 59 w 92"/>
                <a:gd name="T51" fmla="*/ 77 h 91"/>
                <a:gd name="T52" fmla="*/ 59 w 92"/>
                <a:gd name="T53" fmla="*/ 77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5"/>
                  </a:moveTo>
                  <a:cubicBezTo>
                    <a:pt x="92"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7"/>
                  </a:cubicBezTo>
                  <a:cubicBezTo>
                    <a:pt x="32" y="77"/>
                    <a:pt x="32" y="77"/>
                    <a:pt x="32" y="77"/>
                  </a:cubicBezTo>
                  <a:cubicBezTo>
                    <a:pt x="32" y="85"/>
                    <a:pt x="38" y="91"/>
                    <a:pt x="46"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2" y="53"/>
                    <a:pt x="92"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5" name="Freeform 309"/>
            <p:cNvSpPr>
              <a:spLocks/>
            </p:cNvSpPr>
            <p:nvPr/>
          </p:nvSpPr>
          <p:spPr bwMode="auto">
            <a:xfrm>
              <a:off x="2555875" y="5021263"/>
              <a:ext cx="74613" cy="73025"/>
            </a:xfrm>
            <a:custGeom>
              <a:avLst/>
              <a:gdLst>
                <a:gd name="T0" fmla="*/ 91 w 91"/>
                <a:gd name="T1" fmla="*/ 45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5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7 h 91"/>
                <a:gd name="T46" fmla="*/ 32 w 91"/>
                <a:gd name="T47" fmla="*/ 77 h 91"/>
                <a:gd name="T48" fmla="*/ 46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7"/>
                  </a:cubicBezTo>
                  <a:cubicBezTo>
                    <a:pt x="32" y="77"/>
                    <a:pt x="32" y="77"/>
                    <a:pt x="32" y="77"/>
                  </a:cubicBezTo>
                  <a:cubicBezTo>
                    <a:pt x="32" y="85"/>
                    <a:pt x="38" y="91"/>
                    <a:pt x="46"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6" name="Freeform 310"/>
            <p:cNvSpPr>
              <a:spLocks/>
            </p:cNvSpPr>
            <p:nvPr/>
          </p:nvSpPr>
          <p:spPr bwMode="auto">
            <a:xfrm>
              <a:off x="2700338" y="5021263"/>
              <a:ext cx="74613" cy="73025"/>
            </a:xfrm>
            <a:custGeom>
              <a:avLst/>
              <a:gdLst>
                <a:gd name="T0" fmla="*/ 91 w 91"/>
                <a:gd name="T1" fmla="*/ 45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5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7 h 91"/>
                <a:gd name="T46" fmla="*/ 32 w 91"/>
                <a:gd name="T47" fmla="*/ 77 h 91"/>
                <a:gd name="T48" fmla="*/ 46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7"/>
                  </a:cubicBezTo>
                  <a:cubicBezTo>
                    <a:pt x="32" y="77"/>
                    <a:pt x="32" y="77"/>
                    <a:pt x="32" y="77"/>
                  </a:cubicBezTo>
                  <a:cubicBezTo>
                    <a:pt x="32" y="85"/>
                    <a:pt x="38" y="91"/>
                    <a:pt x="46"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 name="Freeform 311"/>
            <p:cNvSpPr>
              <a:spLocks/>
            </p:cNvSpPr>
            <p:nvPr/>
          </p:nvSpPr>
          <p:spPr bwMode="auto">
            <a:xfrm>
              <a:off x="2844800" y="5021263"/>
              <a:ext cx="74613" cy="73025"/>
            </a:xfrm>
            <a:custGeom>
              <a:avLst/>
              <a:gdLst>
                <a:gd name="T0" fmla="*/ 91 w 91"/>
                <a:gd name="T1" fmla="*/ 45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4 w 91"/>
                <a:gd name="T29" fmla="*/ 32 h 91"/>
                <a:gd name="T30" fmla="*/ 14 w 91"/>
                <a:gd name="T31" fmla="*/ 32 h 91"/>
                <a:gd name="T32" fmla="*/ 0 w 91"/>
                <a:gd name="T33" fmla="*/ 45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7 h 91"/>
                <a:gd name="T46" fmla="*/ 32 w 91"/>
                <a:gd name="T47" fmla="*/ 77 h 91"/>
                <a:gd name="T48" fmla="*/ 46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0" y="26"/>
                  </a:cubicBezTo>
                  <a:cubicBezTo>
                    <a:pt x="40" y="40"/>
                    <a:pt x="40" y="40"/>
                    <a:pt x="40" y="40"/>
                  </a:cubicBezTo>
                  <a:cubicBezTo>
                    <a:pt x="26" y="40"/>
                    <a:pt x="26" y="40"/>
                    <a:pt x="26" y="40"/>
                  </a:cubicBezTo>
                  <a:cubicBezTo>
                    <a:pt x="24" y="35"/>
                    <a:pt x="19"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6" y="67"/>
                    <a:pt x="32" y="72"/>
                    <a:pt x="32" y="77"/>
                  </a:cubicBezTo>
                  <a:cubicBezTo>
                    <a:pt x="32" y="77"/>
                    <a:pt x="32" y="77"/>
                    <a:pt x="32" y="77"/>
                  </a:cubicBezTo>
                  <a:cubicBezTo>
                    <a:pt x="32" y="85"/>
                    <a:pt x="38" y="91"/>
                    <a:pt x="46"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8" name="Freeform 312"/>
            <p:cNvSpPr>
              <a:spLocks/>
            </p:cNvSpPr>
            <p:nvPr/>
          </p:nvSpPr>
          <p:spPr bwMode="auto">
            <a:xfrm>
              <a:off x="2989263" y="5021263"/>
              <a:ext cx="74613" cy="73025"/>
            </a:xfrm>
            <a:custGeom>
              <a:avLst/>
              <a:gdLst>
                <a:gd name="T0" fmla="*/ 91 w 91"/>
                <a:gd name="T1" fmla="*/ 45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4 w 91"/>
                <a:gd name="T29" fmla="*/ 32 h 91"/>
                <a:gd name="T30" fmla="*/ 14 w 91"/>
                <a:gd name="T31" fmla="*/ 32 h 91"/>
                <a:gd name="T32" fmla="*/ 0 w 91"/>
                <a:gd name="T33" fmla="*/ 45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7 h 91"/>
                <a:gd name="T46" fmla="*/ 32 w 91"/>
                <a:gd name="T47" fmla="*/ 77 h 91"/>
                <a:gd name="T48" fmla="*/ 46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5" y="67"/>
                    <a:pt x="32" y="72"/>
                    <a:pt x="32" y="77"/>
                  </a:cubicBezTo>
                  <a:cubicBezTo>
                    <a:pt x="32" y="77"/>
                    <a:pt x="32" y="77"/>
                    <a:pt x="32" y="77"/>
                  </a:cubicBezTo>
                  <a:cubicBezTo>
                    <a:pt x="32" y="85"/>
                    <a:pt x="38" y="91"/>
                    <a:pt x="46"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 name="Freeform 313"/>
            <p:cNvSpPr>
              <a:spLocks/>
            </p:cNvSpPr>
            <p:nvPr/>
          </p:nvSpPr>
          <p:spPr bwMode="auto">
            <a:xfrm>
              <a:off x="3133725" y="5021263"/>
              <a:ext cx="74613" cy="73025"/>
            </a:xfrm>
            <a:custGeom>
              <a:avLst/>
              <a:gdLst>
                <a:gd name="T0" fmla="*/ 91 w 91"/>
                <a:gd name="T1" fmla="*/ 45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5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7 h 91"/>
                <a:gd name="T46" fmla="*/ 32 w 91"/>
                <a:gd name="T47" fmla="*/ 77 h 91"/>
                <a:gd name="T48" fmla="*/ 45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5"/>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7"/>
                  </a:cubicBezTo>
                  <a:cubicBezTo>
                    <a:pt x="32" y="77"/>
                    <a:pt x="32" y="77"/>
                    <a:pt x="32" y="77"/>
                  </a:cubicBezTo>
                  <a:cubicBezTo>
                    <a:pt x="32" y="85"/>
                    <a:pt x="38" y="91"/>
                    <a:pt x="45"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0" name="Freeform 314"/>
            <p:cNvSpPr>
              <a:spLocks/>
            </p:cNvSpPr>
            <p:nvPr/>
          </p:nvSpPr>
          <p:spPr bwMode="auto">
            <a:xfrm>
              <a:off x="3278188" y="5021263"/>
              <a:ext cx="74613" cy="73025"/>
            </a:xfrm>
            <a:custGeom>
              <a:avLst/>
              <a:gdLst>
                <a:gd name="T0" fmla="*/ 91 w 91"/>
                <a:gd name="T1" fmla="*/ 45 h 91"/>
                <a:gd name="T2" fmla="*/ 77 w 91"/>
                <a:gd name="T3" fmla="*/ 32 h 91"/>
                <a:gd name="T4" fmla="*/ 77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5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7 h 91"/>
                <a:gd name="T46" fmla="*/ 32 w 91"/>
                <a:gd name="T47" fmla="*/ 77 h 91"/>
                <a:gd name="T48" fmla="*/ 45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7 w 91"/>
                <a:gd name="T61" fmla="*/ 59 h 91"/>
                <a:gd name="T62" fmla="*/ 77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7" y="32"/>
                  </a:cubicBezTo>
                  <a:cubicBezTo>
                    <a:pt x="77" y="32"/>
                    <a:pt x="77" y="32"/>
                    <a:pt x="77"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5"/>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7"/>
                  </a:cubicBezTo>
                  <a:cubicBezTo>
                    <a:pt x="32" y="77"/>
                    <a:pt x="32" y="77"/>
                    <a:pt x="32" y="77"/>
                  </a:cubicBezTo>
                  <a:cubicBezTo>
                    <a:pt x="32" y="85"/>
                    <a:pt x="38" y="91"/>
                    <a:pt x="45"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7" y="59"/>
                  </a:cubicBezTo>
                  <a:cubicBezTo>
                    <a:pt x="77" y="59"/>
                    <a:pt x="77" y="59"/>
                    <a:pt x="77"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1" name="Freeform 315"/>
            <p:cNvSpPr>
              <a:spLocks/>
            </p:cNvSpPr>
            <p:nvPr/>
          </p:nvSpPr>
          <p:spPr bwMode="auto">
            <a:xfrm>
              <a:off x="3422650" y="5021263"/>
              <a:ext cx="74613" cy="73025"/>
            </a:xfrm>
            <a:custGeom>
              <a:avLst/>
              <a:gdLst>
                <a:gd name="T0" fmla="*/ 91 w 91"/>
                <a:gd name="T1" fmla="*/ 45 h 91"/>
                <a:gd name="T2" fmla="*/ 77 w 91"/>
                <a:gd name="T3" fmla="*/ 32 h 91"/>
                <a:gd name="T4" fmla="*/ 77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5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7 h 91"/>
                <a:gd name="T46" fmla="*/ 32 w 91"/>
                <a:gd name="T47" fmla="*/ 77 h 91"/>
                <a:gd name="T48" fmla="*/ 45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7 w 91"/>
                <a:gd name="T61" fmla="*/ 59 h 91"/>
                <a:gd name="T62" fmla="*/ 77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7" y="32"/>
                  </a:cubicBezTo>
                  <a:cubicBezTo>
                    <a:pt x="77" y="32"/>
                    <a:pt x="77" y="32"/>
                    <a:pt x="77" y="32"/>
                  </a:cubicBezTo>
                  <a:cubicBezTo>
                    <a:pt x="72" y="32"/>
                    <a:pt x="67" y="35"/>
                    <a:pt x="65" y="40"/>
                  </a:cubicBezTo>
                  <a:cubicBezTo>
                    <a:pt x="51" y="40"/>
                    <a:pt x="51" y="40"/>
                    <a:pt x="51" y="40"/>
                  </a:cubicBezTo>
                  <a:cubicBezTo>
                    <a:pt x="51" y="26"/>
                    <a:pt x="51" y="26"/>
                    <a:pt x="51" y="26"/>
                  </a:cubicBezTo>
                  <a:cubicBezTo>
                    <a:pt x="55"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5"/>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7"/>
                  </a:cubicBezTo>
                  <a:cubicBezTo>
                    <a:pt x="32" y="77"/>
                    <a:pt x="32" y="77"/>
                    <a:pt x="32" y="77"/>
                  </a:cubicBezTo>
                  <a:cubicBezTo>
                    <a:pt x="32" y="85"/>
                    <a:pt x="38" y="91"/>
                    <a:pt x="45" y="91"/>
                  </a:cubicBezTo>
                  <a:cubicBezTo>
                    <a:pt x="53" y="91"/>
                    <a:pt x="59" y="85"/>
                    <a:pt x="59" y="77"/>
                  </a:cubicBezTo>
                  <a:cubicBezTo>
                    <a:pt x="59" y="77"/>
                    <a:pt x="59" y="77"/>
                    <a:pt x="59" y="77"/>
                  </a:cubicBezTo>
                  <a:cubicBezTo>
                    <a:pt x="59" y="72"/>
                    <a:pt x="55" y="67"/>
                    <a:pt x="51" y="65"/>
                  </a:cubicBezTo>
                  <a:cubicBezTo>
                    <a:pt x="51" y="51"/>
                    <a:pt x="51" y="51"/>
                    <a:pt x="51" y="51"/>
                  </a:cubicBezTo>
                  <a:cubicBezTo>
                    <a:pt x="65" y="51"/>
                    <a:pt x="65" y="51"/>
                    <a:pt x="65" y="51"/>
                  </a:cubicBezTo>
                  <a:cubicBezTo>
                    <a:pt x="67" y="56"/>
                    <a:pt x="72" y="59"/>
                    <a:pt x="77" y="59"/>
                  </a:cubicBezTo>
                  <a:cubicBezTo>
                    <a:pt x="77" y="59"/>
                    <a:pt x="77" y="59"/>
                    <a:pt x="77"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2" name="Freeform 316"/>
            <p:cNvSpPr>
              <a:spLocks/>
            </p:cNvSpPr>
            <p:nvPr/>
          </p:nvSpPr>
          <p:spPr bwMode="auto">
            <a:xfrm>
              <a:off x="3567113" y="5021263"/>
              <a:ext cx="74613" cy="73025"/>
            </a:xfrm>
            <a:custGeom>
              <a:avLst/>
              <a:gdLst>
                <a:gd name="T0" fmla="*/ 91 w 91"/>
                <a:gd name="T1" fmla="*/ 45 h 91"/>
                <a:gd name="T2" fmla="*/ 77 w 91"/>
                <a:gd name="T3" fmla="*/ 32 h 91"/>
                <a:gd name="T4" fmla="*/ 77 w 91"/>
                <a:gd name="T5" fmla="*/ 32 h 91"/>
                <a:gd name="T6" fmla="*/ 65 w 91"/>
                <a:gd name="T7" fmla="*/ 40 h 91"/>
                <a:gd name="T8" fmla="*/ 50 w 91"/>
                <a:gd name="T9" fmla="*/ 40 h 91"/>
                <a:gd name="T10" fmla="*/ 50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5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7 h 91"/>
                <a:gd name="T46" fmla="*/ 32 w 91"/>
                <a:gd name="T47" fmla="*/ 77 h 91"/>
                <a:gd name="T48" fmla="*/ 45 w 91"/>
                <a:gd name="T49" fmla="*/ 91 h 91"/>
                <a:gd name="T50" fmla="*/ 59 w 91"/>
                <a:gd name="T51" fmla="*/ 77 h 91"/>
                <a:gd name="T52" fmla="*/ 59 w 91"/>
                <a:gd name="T53" fmla="*/ 77 h 91"/>
                <a:gd name="T54" fmla="*/ 50 w 91"/>
                <a:gd name="T55" fmla="*/ 65 h 91"/>
                <a:gd name="T56" fmla="*/ 50 w 91"/>
                <a:gd name="T57" fmla="*/ 51 h 91"/>
                <a:gd name="T58" fmla="*/ 65 w 91"/>
                <a:gd name="T59" fmla="*/ 51 h 91"/>
                <a:gd name="T60" fmla="*/ 77 w 91"/>
                <a:gd name="T61" fmla="*/ 59 h 91"/>
                <a:gd name="T62" fmla="*/ 77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7" y="32"/>
                  </a:cubicBezTo>
                  <a:cubicBezTo>
                    <a:pt x="77" y="32"/>
                    <a:pt x="77" y="32"/>
                    <a:pt x="77" y="32"/>
                  </a:cubicBezTo>
                  <a:cubicBezTo>
                    <a:pt x="72" y="32"/>
                    <a:pt x="67" y="35"/>
                    <a:pt x="65" y="40"/>
                  </a:cubicBezTo>
                  <a:cubicBezTo>
                    <a:pt x="50" y="40"/>
                    <a:pt x="50" y="40"/>
                    <a:pt x="50" y="40"/>
                  </a:cubicBezTo>
                  <a:cubicBezTo>
                    <a:pt x="50" y="26"/>
                    <a:pt x="50" y="26"/>
                    <a:pt x="50" y="26"/>
                  </a:cubicBezTo>
                  <a:cubicBezTo>
                    <a:pt x="55"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5"/>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7"/>
                  </a:cubicBezTo>
                  <a:cubicBezTo>
                    <a:pt x="32" y="77"/>
                    <a:pt x="32" y="77"/>
                    <a:pt x="32" y="77"/>
                  </a:cubicBezTo>
                  <a:cubicBezTo>
                    <a:pt x="32" y="85"/>
                    <a:pt x="38" y="91"/>
                    <a:pt x="45" y="91"/>
                  </a:cubicBezTo>
                  <a:cubicBezTo>
                    <a:pt x="53" y="91"/>
                    <a:pt x="59" y="85"/>
                    <a:pt x="59" y="77"/>
                  </a:cubicBezTo>
                  <a:cubicBezTo>
                    <a:pt x="59" y="77"/>
                    <a:pt x="59" y="77"/>
                    <a:pt x="59" y="77"/>
                  </a:cubicBezTo>
                  <a:cubicBezTo>
                    <a:pt x="59" y="72"/>
                    <a:pt x="55" y="67"/>
                    <a:pt x="50" y="65"/>
                  </a:cubicBezTo>
                  <a:cubicBezTo>
                    <a:pt x="50" y="51"/>
                    <a:pt x="50" y="51"/>
                    <a:pt x="50" y="51"/>
                  </a:cubicBezTo>
                  <a:cubicBezTo>
                    <a:pt x="65" y="51"/>
                    <a:pt x="65" y="51"/>
                    <a:pt x="65" y="51"/>
                  </a:cubicBezTo>
                  <a:cubicBezTo>
                    <a:pt x="67" y="56"/>
                    <a:pt x="72" y="59"/>
                    <a:pt x="77" y="59"/>
                  </a:cubicBezTo>
                  <a:cubicBezTo>
                    <a:pt x="77" y="59"/>
                    <a:pt x="77" y="59"/>
                    <a:pt x="77"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3" name="Freeform 317"/>
            <p:cNvSpPr>
              <a:spLocks/>
            </p:cNvSpPr>
            <p:nvPr/>
          </p:nvSpPr>
          <p:spPr bwMode="auto">
            <a:xfrm>
              <a:off x="3711575" y="5021263"/>
              <a:ext cx="74613" cy="73025"/>
            </a:xfrm>
            <a:custGeom>
              <a:avLst/>
              <a:gdLst>
                <a:gd name="T0" fmla="*/ 91 w 91"/>
                <a:gd name="T1" fmla="*/ 45 h 91"/>
                <a:gd name="T2" fmla="*/ 77 w 91"/>
                <a:gd name="T3" fmla="*/ 32 h 91"/>
                <a:gd name="T4" fmla="*/ 77 w 91"/>
                <a:gd name="T5" fmla="*/ 32 h 91"/>
                <a:gd name="T6" fmla="*/ 65 w 91"/>
                <a:gd name="T7" fmla="*/ 40 h 91"/>
                <a:gd name="T8" fmla="*/ 50 w 91"/>
                <a:gd name="T9" fmla="*/ 40 h 91"/>
                <a:gd name="T10" fmla="*/ 50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5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7 h 91"/>
                <a:gd name="T46" fmla="*/ 32 w 91"/>
                <a:gd name="T47" fmla="*/ 77 h 91"/>
                <a:gd name="T48" fmla="*/ 45 w 91"/>
                <a:gd name="T49" fmla="*/ 91 h 91"/>
                <a:gd name="T50" fmla="*/ 59 w 91"/>
                <a:gd name="T51" fmla="*/ 77 h 91"/>
                <a:gd name="T52" fmla="*/ 59 w 91"/>
                <a:gd name="T53" fmla="*/ 77 h 91"/>
                <a:gd name="T54" fmla="*/ 50 w 91"/>
                <a:gd name="T55" fmla="*/ 65 h 91"/>
                <a:gd name="T56" fmla="*/ 50 w 91"/>
                <a:gd name="T57" fmla="*/ 51 h 91"/>
                <a:gd name="T58" fmla="*/ 65 w 91"/>
                <a:gd name="T59" fmla="*/ 51 h 91"/>
                <a:gd name="T60" fmla="*/ 77 w 91"/>
                <a:gd name="T61" fmla="*/ 59 h 91"/>
                <a:gd name="T62" fmla="*/ 77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7" y="32"/>
                  </a:cubicBezTo>
                  <a:cubicBezTo>
                    <a:pt x="77" y="32"/>
                    <a:pt x="77" y="32"/>
                    <a:pt x="77" y="32"/>
                  </a:cubicBezTo>
                  <a:cubicBezTo>
                    <a:pt x="72" y="32"/>
                    <a:pt x="67" y="35"/>
                    <a:pt x="65" y="40"/>
                  </a:cubicBezTo>
                  <a:cubicBezTo>
                    <a:pt x="50" y="40"/>
                    <a:pt x="50" y="40"/>
                    <a:pt x="50" y="40"/>
                  </a:cubicBezTo>
                  <a:cubicBezTo>
                    <a:pt x="50" y="26"/>
                    <a:pt x="50" y="26"/>
                    <a:pt x="50" y="26"/>
                  </a:cubicBezTo>
                  <a:cubicBezTo>
                    <a:pt x="55"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5"/>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7"/>
                  </a:cubicBezTo>
                  <a:cubicBezTo>
                    <a:pt x="32" y="77"/>
                    <a:pt x="32" y="77"/>
                    <a:pt x="32" y="77"/>
                  </a:cubicBezTo>
                  <a:cubicBezTo>
                    <a:pt x="32" y="85"/>
                    <a:pt x="38" y="91"/>
                    <a:pt x="45" y="91"/>
                  </a:cubicBezTo>
                  <a:cubicBezTo>
                    <a:pt x="53" y="91"/>
                    <a:pt x="59" y="85"/>
                    <a:pt x="59" y="77"/>
                  </a:cubicBezTo>
                  <a:cubicBezTo>
                    <a:pt x="59" y="77"/>
                    <a:pt x="59" y="77"/>
                    <a:pt x="59" y="77"/>
                  </a:cubicBezTo>
                  <a:cubicBezTo>
                    <a:pt x="59" y="72"/>
                    <a:pt x="55" y="67"/>
                    <a:pt x="50" y="65"/>
                  </a:cubicBezTo>
                  <a:cubicBezTo>
                    <a:pt x="50" y="51"/>
                    <a:pt x="50" y="51"/>
                    <a:pt x="50" y="51"/>
                  </a:cubicBezTo>
                  <a:cubicBezTo>
                    <a:pt x="65" y="51"/>
                    <a:pt x="65" y="51"/>
                    <a:pt x="65" y="51"/>
                  </a:cubicBezTo>
                  <a:cubicBezTo>
                    <a:pt x="67" y="56"/>
                    <a:pt x="72" y="59"/>
                    <a:pt x="77" y="59"/>
                  </a:cubicBezTo>
                  <a:cubicBezTo>
                    <a:pt x="77" y="59"/>
                    <a:pt x="77" y="59"/>
                    <a:pt x="77"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4" name="Freeform 318"/>
            <p:cNvSpPr>
              <a:spLocks/>
            </p:cNvSpPr>
            <p:nvPr/>
          </p:nvSpPr>
          <p:spPr bwMode="auto">
            <a:xfrm>
              <a:off x="3856038" y="5021263"/>
              <a:ext cx="74613" cy="73025"/>
            </a:xfrm>
            <a:custGeom>
              <a:avLst/>
              <a:gdLst>
                <a:gd name="T0" fmla="*/ 92 w 92"/>
                <a:gd name="T1" fmla="*/ 45 h 91"/>
                <a:gd name="T2" fmla="*/ 78 w 92"/>
                <a:gd name="T3" fmla="*/ 32 h 91"/>
                <a:gd name="T4" fmla="*/ 78 w 92"/>
                <a:gd name="T5" fmla="*/ 32 h 91"/>
                <a:gd name="T6" fmla="*/ 66 w 92"/>
                <a:gd name="T7" fmla="*/ 40 h 91"/>
                <a:gd name="T8" fmla="*/ 51 w 92"/>
                <a:gd name="T9" fmla="*/ 40 h 91"/>
                <a:gd name="T10" fmla="*/ 51 w 92"/>
                <a:gd name="T11" fmla="*/ 26 h 91"/>
                <a:gd name="T12" fmla="*/ 60 w 92"/>
                <a:gd name="T13" fmla="*/ 13 h 91"/>
                <a:gd name="T14" fmla="*/ 60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7 w 92"/>
                <a:gd name="T27" fmla="*/ 40 h 91"/>
                <a:gd name="T28" fmla="*/ 14 w 92"/>
                <a:gd name="T29" fmla="*/ 32 h 91"/>
                <a:gd name="T30" fmla="*/ 14 w 92"/>
                <a:gd name="T31" fmla="*/ 32 h 91"/>
                <a:gd name="T32" fmla="*/ 0 w 92"/>
                <a:gd name="T33" fmla="*/ 45 h 91"/>
                <a:gd name="T34" fmla="*/ 14 w 92"/>
                <a:gd name="T35" fmla="*/ 59 h 91"/>
                <a:gd name="T36" fmla="*/ 14 w 92"/>
                <a:gd name="T37" fmla="*/ 59 h 91"/>
                <a:gd name="T38" fmla="*/ 27 w 92"/>
                <a:gd name="T39" fmla="*/ 51 h 91"/>
                <a:gd name="T40" fmla="*/ 41 w 92"/>
                <a:gd name="T41" fmla="*/ 51 h 91"/>
                <a:gd name="T42" fmla="*/ 41 w 92"/>
                <a:gd name="T43" fmla="*/ 65 h 91"/>
                <a:gd name="T44" fmla="*/ 32 w 92"/>
                <a:gd name="T45" fmla="*/ 77 h 91"/>
                <a:gd name="T46" fmla="*/ 32 w 92"/>
                <a:gd name="T47" fmla="*/ 77 h 91"/>
                <a:gd name="T48" fmla="*/ 46 w 92"/>
                <a:gd name="T49" fmla="*/ 91 h 91"/>
                <a:gd name="T50" fmla="*/ 60 w 92"/>
                <a:gd name="T51" fmla="*/ 77 h 91"/>
                <a:gd name="T52" fmla="*/ 60 w 92"/>
                <a:gd name="T53" fmla="*/ 77 h 91"/>
                <a:gd name="T54" fmla="*/ 51 w 92"/>
                <a:gd name="T55" fmla="*/ 65 h 91"/>
                <a:gd name="T56" fmla="*/ 51 w 92"/>
                <a:gd name="T57" fmla="*/ 51 h 91"/>
                <a:gd name="T58" fmla="*/ 66 w 92"/>
                <a:gd name="T59" fmla="*/ 51 h 91"/>
                <a:gd name="T60" fmla="*/ 78 w 92"/>
                <a:gd name="T61" fmla="*/ 59 h 91"/>
                <a:gd name="T62" fmla="*/ 78 w 92"/>
                <a:gd name="T63" fmla="*/ 59 h 91"/>
                <a:gd name="T64" fmla="*/ 92 w 92"/>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5"/>
                  </a:moveTo>
                  <a:cubicBezTo>
                    <a:pt x="92" y="38"/>
                    <a:pt x="86" y="32"/>
                    <a:pt x="78" y="32"/>
                  </a:cubicBezTo>
                  <a:cubicBezTo>
                    <a:pt x="78" y="32"/>
                    <a:pt x="78" y="32"/>
                    <a:pt x="78" y="32"/>
                  </a:cubicBezTo>
                  <a:cubicBezTo>
                    <a:pt x="72" y="32"/>
                    <a:pt x="68" y="35"/>
                    <a:pt x="66" y="40"/>
                  </a:cubicBezTo>
                  <a:cubicBezTo>
                    <a:pt x="51" y="40"/>
                    <a:pt x="51" y="40"/>
                    <a:pt x="51" y="40"/>
                  </a:cubicBezTo>
                  <a:cubicBezTo>
                    <a:pt x="51" y="26"/>
                    <a:pt x="51" y="26"/>
                    <a:pt x="51" y="26"/>
                  </a:cubicBezTo>
                  <a:cubicBezTo>
                    <a:pt x="56" y="24"/>
                    <a:pt x="60" y="19"/>
                    <a:pt x="60" y="13"/>
                  </a:cubicBezTo>
                  <a:cubicBezTo>
                    <a:pt x="60" y="13"/>
                    <a:pt x="60" y="13"/>
                    <a:pt x="60" y="13"/>
                  </a:cubicBezTo>
                  <a:cubicBezTo>
                    <a:pt x="60" y="6"/>
                    <a:pt x="54" y="0"/>
                    <a:pt x="46" y="0"/>
                  </a:cubicBezTo>
                  <a:cubicBezTo>
                    <a:pt x="39" y="0"/>
                    <a:pt x="32" y="6"/>
                    <a:pt x="32" y="13"/>
                  </a:cubicBezTo>
                  <a:cubicBezTo>
                    <a:pt x="32" y="13"/>
                    <a:pt x="32" y="13"/>
                    <a:pt x="32" y="13"/>
                  </a:cubicBezTo>
                  <a:cubicBezTo>
                    <a:pt x="32" y="19"/>
                    <a:pt x="36" y="24"/>
                    <a:pt x="41" y="26"/>
                  </a:cubicBezTo>
                  <a:cubicBezTo>
                    <a:pt x="41" y="40"/>
                    <a:pt x="41" y="40"/>
                    <a:pt x="41" y="40"/>
                  </a:cubicBezTo>
                  <a:cubicBezTo>
                    <a:pt x="27" y="40"/>
                    <a:pt x="27" y="40"/>
                    <a:pt x="27" y="40"/>
                  </a:cubicBezTo>
                  <a:cubicBezTo>
                    <a:pt x="25" y="35"/>
                    <a:pt x="20" y="32"/>
                    <a:pt x="14" y="32"/>
                  </a:cubicBezTo>
                  <a:cubicBezTo>
                    <a:pt x="14" y="32"/>
                    <a:pt x="14" y="32"/>
                    <a:pt x="14" y="32"/>
                  </a:cubicBezTo>
                  <a:cubicBezTo>
                    <a:pt x="7" y="32"/>
                    <a:pt x="0" y="38"/>
                    <a:pt x="0" y="45"/>
                  </a:cubicBezTo>
                  <a:cubicBezTo>
                    <a:pt x="0" y="53"/>
                    <a:pt x="7" y="59"/>
                    <a:pt x="14" y="59"/>
                  </a:cubicBezTo>
                  <a:cubicBezTo>
                    <a:pt x="14" y="59"/>
                    <a:pt x="14" y="59"/>
                    <a:pt x="14" y="59"/>
                  </a:cubicBezTo>
                  <a:cubicBezTo>
                    <a:pt x="20" y="59"/>
                    <a:pt x="25" y="56"/>
                    <a:pt x="27" y="51"/>
                  </a:cubicBezTo>
                  <a:cubicBezTo>
                    <a:pt x="41" y="51"/>
                    <a:pt x="41" y="51"/>
                    <a:pt x="41" y="51"/>
                  </a:cubicBezTo>
                  <a:cubicBezTo>
                    <a:pt x="41" y="65"/>
                    <a:pt x="41" y="65"/>
                    <a:pt x="41" y="65"/>
                  </a:cubicBezTo>
                  <a:cubicBezTo>
                    <a:pt x="36" y="67"/>
                    <a:pt x="32" y="72"/>
                    <a:pt x="32" y="77"/>
                  </a:cubicBezTo>
                  <a:cubicBezTo>
                    <a:pt x="32" y="77"/>
                    <a:pt x="32" y="77"/>
                    <a:pt x="32" y="77"/>
                  </a:cubicBezTo>
                  <a:cubicBezTo>
                    <a:pt x="32" y="85"/>
                    <a:pt x="39" y="91"/>
                    <a:pt x="46" y="91"/>
                  </a:cubicBezTo>
                  <a:cubicBezTo>
                    <a:pt x="54" y="91"/>
                    <a:pt x="60" y="85"/>
                    <a:pt x="60" y="77"/>
                  </a:cubicBezTo>
                  <a:cubicBezTo>
                    <a:pt x="60" y="77"/>
                    <a:pt x="60" y="77"/>
                    <a:pt x="60" y="77"/>
                  </a:cubicBezTo>
                  <a:cubicBezTo>
                    <a:pt x="60" y="72"/>
                    <a:pt x="56" y="67"/>
                    <a:pt x="51" y="65"/>
                  </a:cubicBezTo>
                  <a:cubicBezTo>
                    <a:pt x="51" y="51"/>
                    <a:pt x="51" y="51"/>
                    <a:pt x="51" y="51"/>
                  </a:cubicBezTo>
                  <a:cubicBezTo>
                    <a:pt x="66" y="51"/>
                    <a:pt x="66" y="51"/>
                    <a:pt x="66" y="51"/>
                  </a:cubicBezTo>
                  <a:cubicBezTo>
                    <a:pt x="68" y="56"/>
                    <a:pt x="72" y="59"/>
                    <a:pt x="78" y="59"/>
                  </a:cubicBezTo>
                  <a:cubicBezTo>
                    <a:pt x="78" y="59"/>
                    <a:pt x="78" y="59"/>
                    <a:pt x="78" y="59"/>
                  </a:cubicBezTo>
                  <a:cubicBezTo>
                    <a:pt x="86" y="59"/>
                    <a:pt x="92" y="53"/>
                    <a:pt x="92"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5" name="Freeform 319"/>
            <p:cNvSpPr>
              <a:spLocks/>
            </p:cNvSpPr>
            <p:nvPr/>
          </p:nvSpPr>
          <p:spPr bwMode="auto">
            <a:xfrm>
              <a:off x="4000500" y="5021263"/>
              <a:ext cx="74613" cy="73025"/>
            </a:xfrm>
            <a:custGeom>
              <a:avLst/>
              <a:gdLst>
                <a:gd name="T0" fmla="*/ 92 w 92"/>
                <a:gd name="T1" fmla="*/ 45 h 91"/>
                <a:gd name="T2" fmla="*/ 78 w 92"/>
                <a:gd name="T3" fmla="*/ 32 h 91"/>
                <a:gd name="T4" fmla="*/ 78 w 92"/>
                <a:gd name="T5" fmla="*/ 32 h 91"/>
                <a:gd name="T6" fmla="*/ 65 w 92"/>
                <a:gd name="T7" fmla="*/ 40 h 91"/>
                <a:gd name="T8" fmla="*/ 51 w 92"/>
                <a:gd name="T9" fmla="*/ 40 h 91"/>
                <a:gd name="T10" fmla="*/ 51 w 92"/>
                <a:gd name="T11" fmla="*/ 26 h 91"/>
                <a:gd name="T12" fmla="*/ 60 w 92"/>
                <a:gd name="T13" fmla="*/ 13 h 91"/>
                <a:gd name="T14" fmla="*/ 60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5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7 h 91"/>
                <a:gd name="T46" fmla="*/ 32 w 92"/>
                <a:gd name="T47" fmla="*/ 77 h 91"/>
                <a:gd name="T48" fmla="*/ 46 w 92"/>
                <a:gd name="T49" fmla="*/ 91 h 91"/>
                <a:gd name="T50" fmla="*/ 60 w 92"/>
                <a:gd name="T51" fmla="*/ 77 h 91"/>
                <a:gd name="T52" fmla="*/ 60 w 92"/>
                <a:gd name="T53" fmla="*/ 77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5"/>
                  </a:moveTo>
                  <a:cubicBezTo>
                    <a:pt x="92" y="38"/>
                    <a:pt x="85" y="32"/>
                    <a:pt x="78" y="32"/>
                  </a:cubicBezTo>
                  <a:cubicBezTo>
                    <a:pt x="78" y="32"/>
                    <a:pt x="78" y="32"/>
                    <a:pt x="78" y="32"/>
                  </a:cubicBezTo>
                  <a:cubicBezTo>
                    <a:pt x="72" y="32"/>
                    <a:pt x="68" y="35"/>
                    <a:pt x="65" y="40"/>
                  </a:cubicBezTo>
                  <a:cubicBezTo>
                    <a:pt x="51" y="40"/>
                    <a:pt x="51" y="40"/>
                    <a:pt x="51" y="40"/>
                  </a:cubicBezTo>
                  <a:cubicBezTo>
                    <a:pt x="51" y="26"/>
                    <a:pt x="51" y="26"/>
                    <a:pt x="51" y="26"/>
                  </a:cubicBezTo>
                  <a:cubicBezTo>
                    <a:pt x="56" y="24"/>
                    <a:pt x="60" y="19"/>
                    <a:pt x="60" y="13"/>
                  </a:cubicBezTo>
                  <a:cubicBezTo>
                    <a:pt x="60" y="13"/>
                    <a:pt x="60" y="13"/>
                    <a:pt x="60" y="13"/>
                  </a:cubicBezTo>
                  <a:cubicBezTo>
                    <a:pt x="60"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20"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20" y="59"/>
                    <a:pt x="24" y="56"/>
                    <a:pt x="26" y="51"/>
                  </a:cubicBezTo>
                  <a:cubicBezTo>
                    <a:pt x="41" y="51"/>
                    <a:pt x="41" y="51"/>
                    <a:pt x="41" y="51"/>
                  </a:cubicBezTo>
                  <a:cubicBezTo>
                    <a:pt x="41" y="65"/>
                    <a:pt x="41" y="65"/>
                    <a:pt x="41" y="65"/>
                  </a:cubicBezTo>
                  <a:cubicBezTo>
                    <a:pt x="36" y="67"/>
                    <a:pt x="32" y="72"/>
                    <a:pt x="32" y="77"/>
                  </a:cubicBezTo>
                  <a:cubicBezTo>
                    <a:pt x="32" y="77"/>
                    <a:pt x="32" y="77"/>
                    <a:pt x="32" y="77"/>
                  </a:cubicBezTo>
                  <a:cubicBezTo>
                    <a:pt x="32" y="85"/>
                    <a:pt x="38" y="91"/>
                    <a:pt x="46" y="91"/>
                  </a:cubicBezTo>
                  <a:cubicBezTo>
                    <a:pt x="53" y="91"/>
                    <a:pt x="60" y="85"/>
                    <a:pt x="60" y="77"/>
                  </a:cubicBezTo>
                  <a:cubicBezTo>
                    <a:pt x="60" y="77"/>
                    <a:pt x="60" y="77"/>
                    <a:pt x="60" y="77"/>
                  </a:cubicBezTo>
                  <a:cubicBezTo>
                    <a:pt x="60" y="72"/>
                    <a:pt x="56" y="67"/>
                    <a:pt x="51" y="65"/>
                  </a:cubicBezTo>
                  <a:cubicBezTo>
                    <a:pt x="51" y="51"/>
                    <a:pt x="51" y="51"/>
                    <a:pt x="51" y="51"/>
                  </a:cubicBezTo>
                  <a:cubicBezTo>
                    <a:pt x="65" y="51"/>
                    <a:pt x="65" y="51"/>
                    <a:pt x="65" y="51"/>
                  </a:cubicBezTo>
                  <a:cubicBezTo>
                    <a:pt x="68" y="56"/>
                    <a:pt x="72" y="59"/>
                    <a:pt x="78" y="59"/>
                  </a:cubicBezTo>
                  <a:cubicBezTo>
                    <a:pt x="78" y="59"/>
                    <a:pt x="78" y="59"/>
                    <a:pt x="78" y="59"/>
                  </a:cubicBezTo>
                  <a:cubicBezTo>
                    <a:pt x="85" y="59"/>
                    <a:pt x="92" y="53"/>
                    <a:pt x="92"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6" name="Freeform 320"/>
            <p:cNvSpPr>
              <a:spLocks/>
            </p:cNvSpPr>
            <p:nvPr/>
          </p:nvSpPr>
          <p:spPr bwMode="auto">
            <a:xfrm>
              <a:off x="4144963" y="5021263"/>
              <a:ext cx="74613" cy="73025"/>
            </a:xfrm>
            <a:custGeom>
              <a:avLst/>
              <a:gdLst>
                <a:gd name="T0" fmla="*/ 92 w 92"/>
                <a:gd name="T1" fmla="*/ 45 h 91"/>
                <a:gd name="T2" fmla="*/ 78 w 92"/>
                <a:gd name="T3" fmla="*/ 32 h 91"/>
                <a:gd name="T4" fmla="*/ 78 w 92"/>
                <a:gd name="T5" fmla="*/ 32 h 91"/>
                <a:gd name="T6" fmla="*/ 65 w 92"/>
                <a:gd name="T7" fmla="*/ 40 h 91"/>
                <a:gd name="T8" fmla="*/ 51 w 92"/>
                <a:gd name="T9" fmla="*/ 40 h 91"/>
                <a:gd name="T10" fmla="*/ 51 w 92"/>
                <a:gd name="T11" fmla="*/ 26 h 91"/>
                <a:gd name="T12" fmla="*/ 59 w 92"/>
                <a:gd name="T13" fmla="*/ 13 h 91"/>
                <a:gd name="T14" fmla="*/ 59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5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7 h 91"/>
                <a:gd name="T46" fmla="*/ 32 w 92"/>
                <a:gd name="T47" fmla="*/ 77 h 91"/>
                <a:gd name="T48" fmla="*/ 46 w 92"/>
                <a:gd name="T49" fmla="*/ 91 h 91"/>
                <a:gd name="T50" fmla="*/ 59 w 92"/>
                <a:gd name="T51" fmla="*/ 77 h 91"/>
                <a:gd name="T52" fmla="*/ 59 w 92"/>
                <a:gd name="T53" fmla="*/ 77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5"/>
                  </a:moveTo>
                  <a:cubicBezTo>
                    <a:pt x="92"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7"/>
                  </a:cubicBezTo>
                  <a:cubicBezTo>
                    <a:pt x="32" y="77"/>
                    <a:pt x="32" y="77"/>
                    <a:pt x="32" y="77"/>
                  </a:cubicBezTo>
                  <a:cubicBezTo>
                    <a:pt x="32" y="85"/>
                    <a:pt x="38" y="91"/>
                    <a:pt x="46"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2" y="53"/>
                    <a:pt x="92"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7" name="Freeform 321"/>
            <p:cNvSpPr>
              <a:spLocks/>
            </p:cNvSpPr>
            <p:nvPr/>
          </p:nvSpPr>
          <p:spPr bwMode="auto">
            <a:xfrm>
              <a:off x="4289425" y="5021263"/>
              <a:ext cx="73025" cy="73025"/>
            </a:xfrm>
            <a:custGeom>
              <a:avLst/>
              <a:gdLst>
                <a:gd name="T0" fmla="*/ 91 w 91"/>
                <a:gd name="T1" fmla="*/ 45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5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7 h 91"/>
                <a:gd name="T46" fmla="*/ 32 w 91"/>
                <a:gd name="T47" fmla="*/ 77 h 91"/>
                <a:gd name="T48" fmla="*/ 46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7"/>
                  </a:cubicBezTo>
                  <a:cubicBezTo>
                    <a:pt x="32" y="77"/>
                    <a:pt x="32" y="77"/>
                    <a:pt x="32" y="77"/>
                  </a:cubicBezTo>
                  <a:cubicBezTo>
                    <a:pt x="32" y="85"/>
                    <a:pt x="38" y="91"/>
                    <a:pt x="46"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8" name="Freeform 322"/>
            <p:cNvSpPr>
              <a:spLocks/>
            </p:cNvSpPr>
            <p:nvPr/>
          </p:nvSpPr>
          <p:spPr bwMode="auto">
            <a:xfrm>
              <a:off x="4433888" y="5021263"/>
              <a:ext cx="73025" cy="73025"/>
            </a:xfrm>
            <a:custGeom>
              <a:avLst/>
              <a:gdLst>
                <a:gd name="T0" fmla="*/ 91 w 91"/>
                <a:gd name="T1" fmla="*/ 45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5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7 h 91"/>
                <a:gd name="T46" fmla="*/ 32 w 91"/>
                <a:gd name="T47" fmla="*/ 77 h 91"/>
                <a:gd name="T48" fmla="*/ 46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7"/>
                  </a:cubicBezTo>
                  <a:cubicBezTo>
                    <a:pt x="32" y="77"/>
                    <a:pt x="32" y="77"/>
                    <a:pt x="32" y="77"/>
                  </a:cubicBezTo>
                  <a:cubicBezTo>
                    <a:pt x="32" y="85"/>
                    <a:pt x="38" y="91"/>
                    <a:pt x="46"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9" name="Freeform 323"/>
            <p:cNvSpPr>
              <a:spLocks/>
            </p:cNvSpPr>
            <p:nvPr/>
          </p:nvSpPr>
          <p:spPr bwMode="auto">
            <a:xfrm>
              <a:off x="4578350" y="5021263"/>
              <a:ext cx="73025" cy="73025"/>
            </a:xfrm>
            <a:custGeom>
              <a:avLst/>
              <a:gdLst>
                <a:gd name="T0" fmla="*/ 91 w 91"/>
                <a:gd name="T1" fmla="*/ 45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4 w 91"/>
                <a:gd name="T29" fmla="*/ 32 h 91"/>
                <a:gd name="T30" fmla="*/ 14 w 91"/>
                <a:gd name="T31" fmla="*/ 32 h 91"/>
                <a:gd name="T32" fmla="*/ 0 w 91"/>
                <a:gd name="T33" fmla="*/ 45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7 h 91"/>
                <a:gd name="T46" fmla="*/ 32 w 91"/>
                <a:gd name="T47" fmla="*/ 77 h 91"/>
                <a:gd name="T48" fmla="*/ 46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0" y="26"/>
                  </a:cubicBezTo>
                  <a:cubicBezTo>
                    <a:pt x="40" y="40"/>
                    <a:pt x="40" y="40"/>
                    <a:pt x="40" y="40"/>
                  </a:cubicBezTo>
                  <a:cubicBezTo>
                    <a:pt x="26" y="40"/>
                    <a:pt x="26" y="40"/>
                    <a:pt x="26" y="40"/>
                  </a:cubicBezTo>
                  <a:cubicBezTo>
                    <a:pt x="24" y="35"/>
                    <a:pt x="19"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6" y="67"/>
                    <a:pt x="32" y="72"/>
                    <a:pt x="32" y="77"/>
                  </a:cubicBezTo>
                  <a:cubicBezTo>
                    <a:pt x="32" y="77"/>
                    <a:pt x="32" y="77"/>
                    <a:pt x="32" y="77"/>
                  </a:cubicBezTo>
                  <a:cubicBezTo>
                    <a:pt x="32" y="85"/>
                    <a:pt x="38" y="91"/>
                    <a:pt x="46"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405643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Wide Cover 2">
    <p:spTree>
      <p:nvGrpSpPr>
        <p:cNvPr id="1" name=""/>
        <p:cNvGrpSpPr/>
        <p:nvPr/>
      </p:nvGrpSpPr>
      <p:grpSpPr>
        <a:xfrm>
          <a:off x="0" y="0"/>
          <a:ext cx="0" cy="0"/>
          <a:chOff x="0" y="0"/>
          <a:chExt cx="0" cy="0"/>
        </a:xfrm>
      </p:grpSpPr>
      <p:sp>
        <p:nvSpPr>
          <p:cNvPr id="65" name="Rectangle 64"/>
          <p:cNvSpPr/>
          <p:nvPr userDrawn="1"/>
        </p:nvSpPr>
        <p:spPr>
          <a:xfrm>
            <a:off x="9145588" y="4113212"/>
            <a:ext cx="3049588" cy="2744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userDrawn="1"/>
        </p:nvSpPr>
        <p:spPr>
          <a:xfrm>
            <a:off x="9145588" y="1371599"/>
            <a:ext cx="3049588" cy="27416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0669588" y="0"/>
            <a:ext cx="1522412"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Text Placeholder 278"/>
          <p:cNvSpPr>
            <a:spLocks noGrp="1"/>
          </p:cNvSpPr>
          <p:nvPr>
            <p:ph type="body" sz="quarter" idx="11" hasCustomPrompt="1"/>
          </p:nvPr>
        </p:nvSpPr>
        <p:spPr>
          <a:xfrm>
            <a:off x="5618888" y="501480"/>
            <a:ext cx="4795111" cy="367200"/>
          </a:xfrm>
          <a:noFill/>
        </p:spPr>
        <p:txBody>
          <a:bodyPr wrap="square" lIns="0" tIns="0" rIns="0" bIns="0" rtlCol="0" anchor="ctr" anchorCtr="0">
            <a:noAutofit/>
          </a:bodyPr>
          <a:lstStyle>
            <a:lvl1pPr marL="0" indent="0" algn="r">
              <a:spcAft>
                <a:spcPts val="0"/>
              </a:spcAft>
              <a:buNone/>
              <a:defRPr lang="en-US" sz="2400" dirty="0" smtClean="0">
                <a:solidFill>
                  <a:srgbClr val="002B4C"/>
                </a:solidFill>
              </a:defRPr>
            </a:lvl1pPr>
            <a:lvl2pPr>
              <a:defRPr lang="en-US" sz="1800" dirty="0" smtClean="0"/>
            </a:lvl2pPr>
            <a:lvl3pPr>
              <a:defRPr lang="en-US" sz="1800" dirty="0" smtClean="0"/>
            </a:lvl3pPr>
            <a:lvl4pPr>
              <a:defRPr lang="en-US" sz="1800" dirty="0" smtClean="0"/>
            </a:lvl4pPr>
            <a:lvl5pPr>
              <a:defRPr lang="en-GB" sz="1800" dirty="0"/>
            </a:lvl5pPr>
          </a:lstStyle>
          <a:p>
            <a:pPr marL="0" lvl="0" algn="r"/>
            <a:r>
              <a:rPr lang="en-US" sz="2400" dirty="0" smtClean="0">
                <a:solidFill>
                  <a:srgbClr val="002B4C"/>
                </a:solidFill>
              </a:rPr>
              <a:t>Click to add Presentation title signpost </a:t>
            </a:r>
            <a:endParaRPr lang="en-US" dirty="0" smtClean="0"/>
          </a:p>
        </p:txBody>
      </p:sp>
      <p:pic>
        <p:nvPicPr>
          <p:cNvPr id="280" name="Picture 2" descr="BoE logo_A4 master"/>
          <p:cNvPicPr>
            <a:picLocks noChangeAspect="1" noChangeArrowheads="1"/>
          </p:cNvPicPr>
          <p:nvPr userDrawn="1"/>
        </p:nvPicPr>
        <p:blipFill>
          <a:blip r:embed="rId2" cstate="print"/>
          <a:srcRect/>
          <a:stretch>
            <a:fillRect/>
          </a:stretch>
        </p:blipFill>
        <p:spPr bwMode="auto">
          <a:xfrm>
            <a:off x="457200" y="456300"/>
            <a:ext cx="2995962" cy="572400"/>
          </a:xfrm>
          <a:prstGeom prst="rect">
            <a:avLst/>
          </a:prstGeom>
          <a:noFill/>
          <a:ln w="9525">
            <a:noFill/>
            <a:miter lim="800000"/>
            <a:headEnd/>
            <a:tailEnd/>
          </a:ln>
        </p:spPr>
      </p:pic>
      <p:sp>
        <p:nvSpPr>
          <p:cNvPr id="288" name="Text Placeholder 287"/>
          <p:cNvSpPr>
            <a:spLocks noGrp="1"/>
          </p:cNvSpPr>
          <p:nvPr>
            <p:ph type="body" sz="quarter" idx="13" hasCustomPrompt="1"/>
          </p:nvPr>
        </p:nvSpPr>
        <p:spPr>
          <a:xfrm>
            <a:off x="457200" y="5487988"/>
            <a:ext cx="5634678" cy="982800"/>
          </a:xfrm>
        </p:spPr>
        <p:txBody>
          <a:bodyPr rIns="457200" anchor="b" anchorCtr="0"/>
          <a:lstStyle>
            <a:lvl1pPr marL="0" indent="0">
              <a:spcAft>
                <a:spcPts val="0"/>
              </a:spcAft>
              <a:buNone/>
              <a:defRPr sz="2000" b="1" baseline="0">
                <a:solidFill>
                  <a:schemeClr val="accent4"/>
                </a:solidFill>
              </a:defRPr>
            </a:lvl1pPr>
            <a:lvl2pPr marL="0" indent="0">
              <a:spcAft>
                <a:spcPts val="0"/>
              </a:spcAft>
              <a:buFont typeface="Arial" panose="020B0604020202020204" pitchFamily="34" charset="0"/>
              <a:buNone/>
              <a:defRPr sz="2000" b="0">
                <a:solidFill>
                  <a:schemeClr val="accent4"/>
                </a:solidFill>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smtClean="0"/>
              <a:t>Click to add Name Surname</a:t>
            </a:r>
          </a:p>
          <a:p>
            <a:pPr lvl="1"/>
            <a:r>
              <a:rPr lang="en-US" dirty="0" smtClean="0"/>
              <a:t>Title/Date</a:t>
            </a:r>
            <a:endParaRPr lang="en-GB" dirty="0"/>
          </a:p>
        </p:txBody>
      </p:sp>
      <p:sp>
        <p:nvSpPr>
          <p:cNvPr id="290" name="Picture Placeholder 289"/>
          <p:cNvSpPr>
            <a:spLocks noGrp="1" noChangeAspect="1"/>
          </p:cNvSpPr>
          <p:nvPr>
            <p:ph type="pic" sz="quarter" idx="14"/>
          </p:nvPr>
        </p:nvSpPr>
        <p:spPr>
          <a:xfrm>
            <a:off x="10961688" y="190785"/>
            <a:ext cx="964800" cy="964800"/>
          </a:xfrm>
        </p:spPr>
        <p:txBody>
          <a:bodyPr/>
          <a:lstStyle>
            <a:lvl1pPr marL="0" indent="0">
              <a:buNone/>
              <a:defRPr sz="1800">
                <a:solidFill>
                  <a:schemeClr val="bg1"/>
                </a:solidFill>
              </a:defRPr>
            </a:lvl1pPr>
          </a:lstStyle>
          <a:p>
            <a:r>
              <a:rPr lang="en-US" smtClean="0"/>
              <a:t>Click icon to add picture</a:t>
            </a:r>
            <a:endParaRPr lang="en-GB" dirty="0"/>
          </a:p>
        </p:txBody>
      </p:sp>
      <p:sp>
        <p:nvSpPr>
          <p:cNvPr id="64" name="Rectangle 63"/>
          <p:cNvSpPr/>
          <p:nvPr userDrawn="1"/>
        </p:nvSpPr>
        <p:spPr>
          <a:xfrm>
            <a:off x="6097588" y="1371600"/>
            <a:ext cx="3048000" cy="548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Picture Placeholder 276"/>
          <p:cNvSpPr>
            <a:spLocks noGrp="1"/>
          </p:cNvSpPr>
          <p:nvPr userDrawn="1">
            <p:ph type="pic" sz="quarter" idx="15"/>
          </p:nvPr>
        </p:nvSpPr>
        <p:spPr>
          <a:xfrm>
            <a:off x="6097975" y="1374774"/>
            <a:ext cx="3049200" cy="5480049"/>
          </a:xfrm>
          <a:noFill/>
        </p:spPr>
        <p:txBody>
          <a:bodyPr/>
          <a:lstStyle/>
          <a:p>
            <a:r>
              <a:rPr lang="en-US" smtClean="0"/>
              <a:t>Click icon to add picture</a:t>
            </a:r>
            <a:endParaRPr lang="en-GB" dirty="0"/>
          </a:p>
        </p:txBody>
      </p:sp>
      <p:sp>
        <p:nvSpPr>
          <p:cNvPr id="131" name="Text Placeholder 2"/>
          <p:cNvSpPr>
            <a:spLocks noGrp="1"/>
          </p:cNvSpPr>
          <p:nvPr userDrawn="1">
            <p:ph type="body" sz="quarter" idx="16" hasCustomPrompt="1"/>
          </p:nvPr>
        </p:nvSpPr>
        <p:spPr>
          <a:xfrm>
            <a:off x="457200" y="1752600"/>
            <a:ext cx="5638800" cy="3735387"/>
          </a:xfrm>
        </p:spPr>
        <p:txBody>
          <a:bodyPr/>
          <a:lstStyle>
            <a:lvl1pPr marL="0" indent="0">
              <a:spcAft>
                <a:spcPts val="2400"/>
              </a:spcAft>
              <a:buNone/>
              <a:defRPr sz="4800"/>
            </a:lvl1pPr>
            <a:lvl2pPr marL="0" indent="0">
              <a:buFont typeface="Arial" panose="020B0604020202020204" pitchFamily="34" charset="0"/>
              <a:buNone/>
              <a:defRPr sz="3200"/>
            </a:lvl2pPr>
            <a:lvl3pPr marL="0" indent="0">
              <a:buNone/>
              <a:defRPr/>
            </a:lvl3pPr>
            <a:lvl4pPr marL="0" indent="0">
              <a:buFont typeface="Arial" panose="020B0604020202020204" pitchFamily="34" charset="0"/>
              <a:buNone/>
              <a:defRPr/>
            </a:lvl4pPr>
            <a:lvl5pPr marL="0" indent="0">
              <a:buNone/>
              <a:defRPr/>
            </a:lvl5pPr>
          </a:lstStyle>
          <a:p>
            <a:pPr lvl="0"/>
            <a:r>
              <a:rPr lang="en-GB" dirty="0" smtClean="0"/>
              <a:t>Click to edit title  (Calibri 48pt)</a:t>
            </a:r>
          </a:p>
          <a:p>
            <a:pPr lvl="1"/>
            <a:r>
              <a:rPr lang="en-US" dirty="0" smtClean="0"/>
              <a:t>Presentation subtitle </a:t>
            </a:r>
            <a:br>
              <a:rPr lang="en-US" dirty="0" smtClean="0"/>
            </a:br>
            <a:r>
              <a:rPr lang="en-US" dirty="0" smtClean="0"/>
              <a:t>(Calibri 32pt)</a:t>
            </a:r>
          </a:p>
          <a:p>
            <a:pPr lvl="1"/>
            <a:endParaRPr lang="en-US" dirty="0" smtClean="0"/>
          </a:p>
        </p:txBody>
      </p:sp>
      <p:grpSp>
        <p:nvGrpSpPr>
          <p:cNvPr id="100" name="Group 99"/>
          <p:cNvGrpSpPr/>
          <p:nvPr/>
        </p:nvGrpSpPr>
        <p:grpSpPr>
          <a:xfrm>
            <a:off x="9237261" y="1588031"/>
            <a:ext cx="2916690" cy="5160032"/>
            <a:chOff x="6146800" y="3298825"/>
            <a:chExt cx="1347788" cy="2384425"/>
          </a:xfrm>
        </p:grpSpPr>
        <p:sp>
          <p:nvSpPr>
            <p:cNvPr id="101" name="Freeform 328"/>
            <p:cNvSpPr>
              <a:spLocks/>
            </p:cNvSpPr>
            <p:nvPr/>
          </p:nvSpPr>
          <p:spPr bwMode="auto">
            <a:xfrm>
              <a:off x="6146800" y="4494213"/>
              <a:ext cx="79375" cy="80963"/>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2" name="Freeform 329"/>
            <p:cNvSpPr>
              <a:spLocks/>
            </p:cNvSpPr>
            <p:nvPr/>
          </p:nvSpPr>
          <p:spPr bwMode="auto">
            <a:xfrm>
              <a:off x="6303963" y="4494213"/>
              <a:ext cx="80963" cy="80963"/>
            </a:xfrm>
            <a:custGeom>
              <a:avLst/>
              <a:gdLst>
                <a:gd name="T0" fmla="*/ 100 w 100"/>
                <a:gd name="T1" fmla="*/ 50 h 100"/>
                <a:gd name="T2" fmla="*/ 85 w 100"/>
                <a:gd name="T3" fmla="*/ 35 h 100"/>
                <a:gd name="T4" fmla="*/ 85 w 100"/>
                <a:gd name="T5" fmla="*/ 35 h 100"/>
                <a:gd name="T6" fmla="*/ 72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9 h 100"/>
                <a:gd name="T24" fmla="*/ 45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5 w 100"/>
                <a:gd name="T41" fmla="*/ 56 h 100"/>
                <a:gd name="T42" fmla="*/ 45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2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5" y="29"/>
                  </a:cubicBezTo>
                  <a:cubicBezTo>
                    <a:pt x="45" y="44"/>
                    <a:pt x="45" y="44"/>
                    <a:pt x="45"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5" y="56"/>
                    <a:pt x="45" y="56"/>
                    <a:pt x="45" y="56"/>
                  </a:cubicBezTo>
                  <a:cubicBezTo>
                    <a:pt x="45" y="71"/>
                    <a:pt x="45" y="71"/>
                    <a:pt x="45"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2" y="56"/>
                    <a:pt x="72" y="56"/>
                    <a:pt x="72" y="56"/>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3" name="Freeform 330"/>
            <p:cNvSpPr>
              <a:spLocks/>
            </p:cNvSpPr>
            <p:nvPr/>
          </p:nvSpPr>
          <p:spPr bwMode="auto">
            <a:xfrm>
              <a:off x="6462713" y="4494213"/>
              <a:ext cx="80963" cy="80963"/>
            </a:xfrm>
            <a:custGeom>
              <a:avLst/>
              <a:gdLst>
                <a:gd name="T0" fmla="*/ 101 w 101"/>
                <a:gd name="T1" fmla="*/ 50 h 100"/>
                <a:gd name="T2" fmla="*/ 86 w 101"/>
                <a:gd name="T3" fmla="*/ 35 h 100"/>
                <a:gd name="T4" fmla="*/ 86 w 101"/>
                <a:gd name="T5" fmla="*/ 35 h 100"/>
                <a:gd name="T6" fmla="*/ 72 w 101"/>
                <a:gd name="T7" fmla="*/ 44 h 100"/>
                <a:gd name="T8" fmla="*/ 56 w 101"/>
                <a:gd name="T9" fmla="*/ 44 h 100"/>
                <a:gd name="T10" fmla="*/ 56 w 101"/>
                <a:gd name="T11" fmla="*/ 29 h 100"/>
                <a:gd name="T12" fmla="*/ 65 w 101"/>
                <a:gd name="T13" fmla="*/ 15 h 100"/>
                <a:gd name="T14" fmla="*/ 65 w 101"/>
                <a:gd name="T15" fmla="*/ 15 h 100"/>
                <a:gd name="T16" fmla="*/ 51 w 101"/>
                <a:gd name="T17" fmla="*/ 0 h 100"/>
                <a:gd name="T18" fmla="*/ 36 w 101"/>
                <a:gd name="T19" fmla="*/ 15 h 100"/>
                <a:gd name="T20" fmla="*/ 36 w 101"/>
                <a:gd name="T21" fmla="*/ 15 h 100"/>
                <a:gd name="T22" fmla="*/ 45 w 101"/>
                <a:gd name="T23" fmla="*/ 29 h 100"/>
                <a:gd name="T24" fmla="*/ 45 w 101"/>
                <a:gd name="T25" fmla="*/ 44 h 100"/>
                <a:gd name="T26" fmla="*/ 29 w 101"/>
                <a:gd name="T27" fmla="*/ 44 h 100"/>
                <a:gd name="T28" fmla="*/ 15 w 101"/>
                <a:gd name="T29" fmla="*/ 35 h 100"/>
                <a:gd name="T30" fmla="*/ 15 w 101"/>
                <a:gd name="T31" fmla="*/ 35 h 100"/>
                <a:gd name="T32" fmla="*/ 0 w 101"/>
                <a:gd name="T33" fmla="*/ 50 h 100"/>
                <a:gd name="T34" fmla="*/ 15 w 101"/>
                <a:gd name="T35" fmla="*/ 65 h 100"/>
                <a:gd name="T36" fmla="*/ 15 w 101"/>
                <a:gd name="T37" fmla="*/ 65 h 100"/>
                <a:gd name="T38" fmla="*/ 29 w 101"/>
                <a:gd name="T39" fmla="*/ 56 h 100"/>
                <a:gd name="T40" fmla="*/ 45 w 101"/>
                <a:gd name="T41" fmla="*/ 56 h 100"/>
                <a:gd name="T42" fmla="*/ 45 w 101"/>
                <a:gd name="T43" fmla="*/ 71 h 100"/>
                <a:gd name="T44" fmla="*/ 36 w 101"/>
                <a:gd name="T45" fmla="*/ 85 h 100"/>
                <a:gd name="T46" fmla="*/ 36 w 101"/>
                <a:gd name="T47" fmla="*/ 85 h 100"/>
                <a:gd name="T48" fmla="*/ 51 w 101"/>
                <a:gd name="T49" fmla="*/ 100 h 100"/>
                <a:gd name="T50" fmla="*/ 65 w 101"/>
                <a:gd name="T51" fmla="*/ 85 h 100"/>
                <a:gd name="T52" fmla="*/ 65 w 101"/>
                <a:gd name="T53" fmla="*/ 85 h 100"/>
                <a:gd name="T54" fmla="*/ 56 w 101"/>
                <a:gd name="T55" fmla="*/ 71 h 100"/>
                <a:gd name="T56" fmla="*/ 56 w 101"/>
                <a:gd name="T57" fmla="*/ 56 h 100"/>
                <a:gd name="T58" fmla="*/ 72 w 101"/>
                <a:gd name="T59" fmla="*/ 56 h 100"/>
                <a:gd name="T60" fmla="*/ 86 w 101"/>
                <a:gd name="T61" fmla="*/ 65 h 100"/>
                <a:gd name="T62" fmla="*/ 86 w 101"/>
                <a:gd name="T63" fmla="*/ 65 h 100"/>
                <a:gd name="T64" fmla="*/ 101 w 101"/>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0">
                  <a:moveTo>
                    <a:pt x="101" y="50"/>
                  </a:moveTo>
                  <a:cubicBezTo>
                    <a:pt x="101" y="42"/>
                    <a:pt x="94" y="35"/>
                    <a:pt x="86" y="35"/>
                  </a:cubicBezTo>
                  <a:cubicBezTo>
                    <a:pt x="86" y="35"/>
                    <a:pt x="86" y="35"/>
                    <a:pt x="86" y="35"/>
                  </a:cubicBezTo>
                  <a:cubicBezTo>
                    <a:pt x="80" y="35"/>
                    <a:pt x="74" y="39"/>
                    <a:pt x="72" y="44"/>
                  </a:cubicBezTo>
                  <a:cubicBezTo>
                    <a:pt x="56" y="44"/>
                    <a:pt x="56" y="44"/>
                    <a:pt x="56" y="44"/>
                  </a:cubicBezTo>
                  <a:cubicBezTo>
                    <a:pt x="56" y="29"/>
                    <a:pt x="56" y="29"/>
                    <a:pt x="56" y="29"/>
                  </a:cubicBezTo>
                  <a:cubicBezTo>
                    <a:pt x="62" y="26"/>
                    <a:pt x="65" y="21"/>
                    <a:pt x="65" y="15"/>
                  </a:cubicBezTo>
                  <a:cubicBezTo>
                    <a:pt x="65" y="15"/>
                    <a:pt x="65" y="15"/>
                    <a:pt x="65" y="15"/>
                  </a:cubicBezTo>
                  <a:cubicBezTo>
                    <a:pt x="65" y="7"/>
                    <a:pt x="59" y="0"/>
                    <a:pt x="51" y="0"/>
                  </a:cubicBezTo>
                  <a:cubicBezTo>
                    <a:pt x="42" y="0"/>
                    <a:pt x="36" y="7"/>
                    <a:pt x="36" y="15"/>
                  </a:cubicBezTo>
                  <a:cubicBezTo>
                    <a:pt x="36" y="15"/>
                    <a:pt x="36" y="15"/>
                    <a:pt x="36" y="15"/>
                  </a:cubicBezTo>
                  <a:cubicBezTo>
                    <a:pt x="36" y="21"/>
                    <a:pt x="39" y="26"/>
                    <a:pt x="45" y="29"/>
                  </a:cubicBezTo>
                  <a:cubicBezTo>
                    <a:pt x="45" y="44"/>
                    <a:pt x="45" y="44"/>
                    <a:pt x="45" y="44"/>
                  </a:cubicBezTo>
                  <a:cubicBezTo>
                    <a:pt x="29" y="44"/>
                    <a:pt x="29" y="44"/>
                    <a:pt x="29" y="44"/>
                  </a:cubicBezTo>
                  <a:cubicBezTo>
                    <a:pt x="27" y="39"/>
                    <a:pt x="22"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2" y="65"/>
                    <a:pt x="27" y="61"/>
                    <a:pt x="29" y="56"/>
                  </a:cubicBezTo>
                  <a:cubicBezTo>
                    <a:pt x="45" y="56"/>
                    <a:pt x="45" y="56"/>
                    <a:pt x="45" y="56"/>
                  </a:cubicBezTo>
                  <a:cubicBezTo>
                    <a:pt x="45" y="71"/>
                    <a:pt x="45" y="71"/>
                    <a:pt x="45" y="71"/>
                  </a:cubicBezTo>
                  <a:cubicBezTo>
                    <a:pt x="39" y="74"/>
                    <a:pt x="36" y="79"/>
                    <a:pt x="36" y="85"/>
                  </a:cubicBezTo>
                  <a:cubicBezTo>
                    <a:pt x="36" y="85"/>
                    <a:pt x="36" y="85"/>
                    <a:pt x="36" y="85"/>
                  </a:cubicBezTo>
                  <a:cubicBezTo>
                    <a:pt x="36" y="93"/>
                    <a:pt x="42" y="100"/>
                    <a:pt x="51" y="100"/>
                  </a:cubicBezTo>
                  <a:cubicBezTo>
                    <a:pt x="59" y="100"/>
                    <a:pt x="65" y="93"/>
                    <a:pt x="65" y="85"/>
                  </a:cubicBezTo>
                  <a:cubicBezTo>
                    <a:pt x="65" y="85"/>
                    <a:pt x="65" y="85"/>
                    <a:pt x="65" y="85"/>
                  </a:cubicBezTo>
                  <a:cubicBezTo>
                    <a:pt x="65" y="79"/>
                    <a:pt x="62" y="74"/>
                    <a:pt x="56" y="71"/>
                  </a:cubicBezTo>
                  <a:cubicBezTo>
                    <a:pt x="56" y="56"/>
                    <a:pt x="56" y="56"/>
                    <a:pt x="56" y="56"/>
                  </a:cubicBezTo>
                  <a:cubicBezTo>
                    <a:pt x="72" y="56"/>
                    <a:pt x="72" y="56"/>
                    <a:pt x="72" y="56"/>
                  </a:cubicBezTo>
                  <a:cubicBezTo>
                    <a:pt x="74" y="61"/>
                    <a:pt x="80" y="65"/>
                    <a:pt x="86" y="65"/>
                  </a:cubicBezTo>
                  <a:cubicBezTo>
                    <a:pt x="86" y="65"/>
                    <a:pt x="86" y="65"/>
                    <a:pt x="86" y="65"/>
                  </a:cubicBezTo>
                  <a:cubicBezTo>
                    <a:pt x="94" y="65"/>
                    <a:pt x="101" y="58"/>
                    <a:pt x="101"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4" name="Freeform 331"/>
            <p:cNvSpPr>
              <a:spLocks/>
            </p:cNvSpPr>
            <p:nvPr/>
          </p:nvSpPr>
          <p:spPr bwMode="auto">
            <a:xfrm>
              <a:off x="6621463" y="4494213"/>
              <a:ext cx="80963" cy="80963"/>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8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8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8" y="44"/>
                    <a:pt x="28" y="44"/>
                    <a:pt x="28" y="44"/>
                  </a:cubicBezTo>
                  <a:cubicBezTo>
                    <a:pt x="26" y="39"/>
                    <a:pt x="21" y="35"/>
                    <a:pt x="15" y="35"/>
                  </a:cubicBezTo>
                  <a:cubicBezTo>
                    <a:pt x="15" y="35"/>
                    <a:pt x="15" y="35"/>
                    <a:pt x="15" y="35"/>
                  </a:cubicBezTo>
                  <a:cubicBezTo>
                    <a:pt x="6" y="35"/>
                    <a:pt x="0" y="42"/>
                    <a:pt x="0" y="50"/>
                  </a:cubicBezTo>
                  <a:cubicBezTo>
                    <a:pt x="0" y="58"/>
                    <a:pt x="6" y="65"/>
                    <a:pt x="15" y="65"/>
                  </a:cubicBezTo>
                  <a:cubicBezTo>
                    <a:pt x="15" y="65"/>
                    <a:pt x="15" y="65"/>
                    <a:pt x="15" y="65"/>
                  </a:cubicBezTo>
                  <a:cubicBezTo>
                    <a:pt x="21" y="65"/>
                    <a:pt x="26" y="61"/>
                    <a:pt x="28"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1" y="56"/>
                    <a:pt x="71" y="56"/>
                    <a:pt x="71" y="56"/>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5" name="Freeform 332"/>
            <p:cNvSpPr>
              <a:spLocks/>
            </p:cNvSpPr>
            <p:nvPr/>
          </p:nvSpPr>
          <p:spPr bwMode="auto">
            <a:xfrm>
              <a:off x="6780213" y="4494213"/>
              <a:ext cx="79375" cy="80963"/>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6" name="Freeform 333"/>
            <p:cNvSpPr>
              <a:spLocks/>
            </p:cNvSpPr>
            <p:nvPr/>
          </p:nvSpPr>
          <p:spPr bwMode="auto">
            <a:xfrm>
              <a:off x="6937375" y="4494213"/>
              <a:ext cx="80963" cy="80963"/>
            </a:xfrm>
            <a:custGeom>
              <a:avLst/>
              <a:gdLst>
                <a:gd name="T0" fmla="*/ 100 w 100"/>
                <a:gd name="T1" fmla="*/ 50 h 100"/>
                <a:gd name="T2" fmla="*/ 85 w 100"/>
                <a:gd name="T3" fmla="*/ 35 h 100"/>
                <a:gd name="T4" fmla="*/ 85 w 100"/>
                <a:gd name="T5" fmla="*/ 35 h 100"/>
                <a:gd name="T6" fmla="*/ 72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9 h 100"/>
                <a:gd name="T24" fmla="*/ 45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5 w 100"/>
                <a:gd name="T41" fmla="*/ 56 h 100"/>
                <a:gd name="T42" fmla="*/ 45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2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9" y="0"/>
                    <a:pt x="50" y="0"/>
                  </a:cubicBezTo>
                  <a:cubicBezTo>
                    <a:pt x="42" y="0"/>
                    <a:pt x="35" y="7"/>
                    <a:pt x="35" y="15"/>
                  </a:cubicBezTo>
                  <a:cubicBezTo>
                    <a:pt x="35" y="15"/>
                    <a:pt x="35" y="15"/>
                    <a:pt x="35" y="15"/>
                  </a:cubicBezTo>
                  <a:cubicBezTo>
                    <a:pt x="35" y="21"/>
                    <a:pt x="39" y="26"/>
                    <a:pt x="45" y="29"/>
                  </a:cubicBezTo>
                  <a:cubicBezTo>
                    <a:pt x="45" y="44"/>
                    <a:pt x="45" y="44"/>
                    <a:pt x="45"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5" y="56"/>
                    <a:pt x="45" y="56"/>
                    <a:pt x="45" y="56"/>
                  </a:cubicBezTo>
                  <a:cubicBezTo>
                    <a:pt x="45" y="71"/>
                    <a:pt x="45" y="71"/>
                    <a:pt x="45" y="71"/>
                  </a:cubicBezTo>
                  <a:cubicBezTo>
                    <a:pt x="39" y="74"/>
                    <a:pt x="35" y="79"/>
                    <a:pt x="35" y="85"/>
                  </a:cubicBezTo>
                  <a:cubicBezTo>
                    <a:pt x="35" y="85"/>
                    <a:pt x="35" y="85"/>
                    <a:pt x="35" y="85"/>
                  </a:cubicBezTo>
                  <a:cubicBezTo>
                    <a:pt x="35" y="93"/>
                    <a:pt x="42" y="100"/>
                    <a:pt x="50" y="100"/>
                  </a:cubicBezTo>
                  <a:cubicBezTo>
                    <a:pt x="59" y="100"/>
                    <a:pt x="65" y="93"/>
                    <a:pt x="65" y="85"/>
                  </a:cubicBezTo>
                  <a:cubicBezTo>
                    <a:pt x="65" y="85"/>
                    <a:pt x="65" y="85"/>
                    <a:pt x="65" y="85"/>
                  </a:cubicBezTo>
                  <a:cubicBezTo>
                    <a:pt x="65" y="79"/>
                    <a:pt x="61" y="74"/>
                    <a:pt x="56" y="71"/>
                  </a:cubicBezTo>
                  <a:cubicBezTo>
                    <a:pt x="56" y="56"/>
                    <a:pt x="56" y="56"/>
                    <a:pt x="56" y="56"/>
                  </a:cubicBezTo>
                  <a:cubicBezTo>
                    <a:pt x="72" y="56"/>
                    <a:pt x="72" y="56"/>
                    <a:pt x="72" y="56"/>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7" name="Freeform 334"/>
            <p:cNvSpPr>
              <a:spLocks/>
            </p:cNvSpPr>
            <p:nvPr/>
          </p:nvSpPr>
          <p:spPr bwMode="auto">
            <a:xfrm>
              <a:off x="7096125" y="4494213"/>
              <a:ext cx="80963" cy="80963"/>
            </a:xfrm>
            <a:custGeom>
              <a:avLst/>
              <a:gdLst>
                <a:gd name="T0" fmla="*/ 100 w 100"/>
                <a:gd name="T1" fmla="*/ 50 h 100"/>
                <a:gd name="T2" fmla="*/ 85 w 100"/>
                <a:gd name="T3" fmla="*/ 35 h 100"/>
                <a:gd name="T4" fmla="*/ 85 w 100"/>
                <a:gd name="T5" fmla="*/ 35 h 100"/>
                <a:gd name="T6" fmla="*/ 71 w 100"/>
                <a:gd name="T7" fmla="*/ 44 h 100"/>
                <a:gd name="T8" fmla="*/ 55 w 100"/>
                <a:gd name="T9" fmla="*/ 44 h 100"/>
                <a:gd name="T10" fmla="*/ 55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8 w 100"/>
                <a:gd name="T27" fmla="*/ 44 h 100"/>
                <a:gd name="T28" fmla="*/ 14 w 100"/>
                <a:gd name="T29" fmla="*/ 35 h 100"/>
                <a:gd name="T30" fmla="*/ 14 w 100"/>
                <a:gd name="T31" fmla="*/ 35 h 100"/>
                <a:gd name="T32" fmla="*/ 0 w 100"/>
                <a:gd name="T33" fmla="*/ 50 h 100"/>
                <a:gd name="T34" fmla="*/ 14 w 100"/>
                <a:gd name="T35" fmla="*/ 65 h 100"/>
                <a:gd name="T36" fmla="*/ 14 w 100"/>
                <a:gd name="T37" fmla="*/ 65 h 100"/>
                <a:gd name="T38" fmla="*/ 28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5 w 100"/>
                <a:gd name="T55" fmla="*/ 71 h 100"/>
                <a:gd name="T56" fmla="*/ 55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4"/>
                  </a:cubicBezTo>
                  <a:cubicBezTo>
                    <a:pt x="55" y="44"/>
                    <a:pt x="55" y="44"/>
                    <a:pt x="55" y="44"/>
                  </a:cubicBezTo>
                  <a:cubicBezTo>
                    <a:pt x="55" y="29"/>
                    <a:pt x="55" y="29"/>
                    <a:pt x="55" y="29"/>
                  </a:cubicBezTo>
                  <a:cubicBezTo>
                    <a:pt x="61" y="26"/>
                    <a:pt x="65" y="21"/>
                    <a:pt x="65" y="15"/>
                  </a:cubicBezTo>
                  <a:cubicBezTo>
                    <a:pt x="65" y="15"/>
                    <a:pt x="65" y="15"/>
                    <a:pt x="65" y="15"/>
                  </a:cubicBezTo>
                  <a:cubicBezTo>
                    <a:pt x="65" y="7"/>
                    <a:pt x="58" y="0"/>
                    <a:pt x="50" y="0"/>
                  </a:cubicBezTo>
                  <a:cubicBezTo>
                    <a:pt x="41" y="0"/>
                    <a:pt x="35" y="7"/>
                    <a:pt x="35" y="15"/>
                  </a:cubicBezTo>
                  <a:cubicBezTo>
                    <a:pt x="35" y="15"/>
                    <a:pt x="35" y="15"/>
                    <a:pt x="35" y="15"/>
                  </a:cubicBezTo>
                  <a:cubicBezTo>
                    <a:pt x="35" y="21"/>
                    <a:pt x="39" y="26"/>
                    <a:pt x="44" y="29"/>
                  </a:cubicBezTo>
                  <a:cubicBezTo>
                    <a:pt x="44" y="44"/>
                    <a:pt x="44" y="44"/>
                    <a:pt x="44" y="44"/>
                  </a:cubicBezTo>
                  <a:cubicBezTo>
                    <a:pt x="28" y="44"/>
                    <a:pt x="28" y="44"/>
                    <a:pt x="28" y="44"/>
                  </a:cubicBezTo>
                  <a:cubicBezTo>
                    <a:pt x="26" y="39"/>
                    <a:pt x="21" y="35"/>
                    <a:pt x="14" y="35"/>
                  </a:cubicBezTo>
                  <a:cubicBezTo>
                    <a:pt x="14" y="35"/>
                    <a:pt x="14" y="35"/>
                    <a:pt x="14" y="35"/>
                  </a:cubicBezTo>
                  <a:cubicBezTo>
                    <a:pt x="6" y="35"/>
                    <a:pt x="0" y="42"/>
                    <a:pt x="0" y="50"/>
                  </a:cubicBezTo>
                  <a:cubicBezTo>
                    <a:pt x="0" y="58"/>
                    <a:pt x="6" y="65"/>
                    <a:pt x="14" y="65"/>
                  </a:cubicBezTo>
                  <a:cubicBezTo>
                    <a:pt x="14" y="65"/>
                    <a:pt x="14" y="65"/>
                    <a:pt x="14" y="65"/>
                  </a:cubicBezTo>
                  <a:cubicBezTo>
                    <a:pt x="21" y="65"/>
                    <a:pt x="26" y="61"/>
                    <a:pt x="28"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1" y="100"/>
                    <a:pt x="50" y="100"/>
                  </a:cubicBezTo>
                  <a:cubicBezTo>
                    <a:pt x="58" y="100"/>
                    <a:pt x="65" y="93"/>
                    <a:pt x="65" y="85"/>
                  </a:cubicBezTo>
                  <a:cubicBezTo>
                    <a:pt x="65" y="85"/>
                    <a:pt x="65" y="85"/>
                    <a:pt x="65" y="85"/>
                  </a:cubicBezTo>
                  <a:cubicBezTo>
                    <a:pt x="65" y="79"/>
                    <a:pt x="61" y="74"/>
                    <a:pt x="55" y="71"/>
                  </a:cubicBezTo>
                  <a:cubicBezTo>
                    <a:pt x="55" y="56"/>
                    <a:pt x="55" y="56"/>
                    <a:pt x="55" y="56"/>
                  </a:cubicBezTo>
                  <a:cubicBezTo>
                    <a:pt x="71" y="56"/>
                    <a:pt x="71" y="56"/>
                    <a:pt x="71" y="56"/>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8" name="Freeform 335"/>
            <p:cNvSpPr>
              <a:spLocks/>
            </p:cNvSpPr>
            <p:nvPr/>
          </p:nvSpPr>
          <p:spPr bwMode="auto">
            <a:xfrm>
              <a:off x="7254875" y="4494213"/>
              <a:ext cx="80963" cy="80963"/>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9" name="Freeform 336"/>
            <p:cNvSpPr>
              <a:spLocks/>
            </p:cNvSpPr>
            <p:nvPr/>
          </p:nvSpPr>
          <p:spPr bwMode="auto">
            <a:xfrm>
              <a:off x="7413625" y="4494213"/>
              <a:ext cx="80963" cy="80963"/>
            </a:xfrm>
            <a:custGeom>
              <a:avLst/>
              <a:gdLst>
                <a:gd name="T0" fmla="*/ 85 w 100"/>
                <a:gd name="T1" fmla="*/ 35 h 100"/>
                <a:gd name="T2" fmla="*/ 85 w 100"/>
                <a:gd name="T3" fmla="*/ 35 h 100"/>
                <a:gd name="T4" fmla="*/ 72 w 100"/>
                <a:gd name="T5" fmla="*/ 44 h 100"/>
                <a:gd name="T6" fmla="*/ 56 w 100"/>
                <a:gd name="T7" fmla="*/ 44 h 100"/>
                <a:gd name="T8" fmla="*/ 56 w 100"/>
                <a:gd name="T9" fmla="*/ 29 h 100"/>
                <a:gd name="T10" fmla="*/ 65 w 100"/>
                <a:gd name="T11" fmla="*/ 15 h 100"/>
                <a:gd name="T12" fmla="*/ 65 w 100"/>
                <a:gd name="T13" fmla="*/ 15 h 100"/>
                <a:gd name="T14" fmla="*/ 50 w 100"/>
                <a:gd name="T15" fmla="*/ 0 h 100"/>
                <a:gd name="T16" fmla="*/ 35 w 100"/>
                <a:gd name="T17" fmla="*/ 15 h 100"/>
                <a:gd name="T18" fmla="*/ 35 w 100"/>
                <a:gd name="T19" fmla="*/ 15 h 100"/>
                <a:gd name="T20" fmla="*/ 44 w 100"/>
                <a:gd name="T21" fmla="*/ 29 h 100"/>
                <a:gd name="T22" fmla="*/ 44 w 100"/>
                <a:gd name="T23" fmla="*/ 44 h 100"/>
                <a:gd name="T24" fmla="*/ 29 w 100"/>
                <a:gd name="T25" fmla="*/ 44 h 100"/>
                <a:gd name="T26" fmla="*/ 15 w 100"/>
                <a:gd name="T27" fmla="*/ 35 h 100"/>
                <a:gd name="T28" fmla="*/ 15 w 100"/>
                <a:gd name="T29" fmla="*/ 35 h 100"/>
                <a:gd name="T30" fmla="*/ 0 w 100"/>
                <a:gd name="T31" fmla="*/ 50 h 100"/>
                <a:gd name="T32" fmla="*/ 15 w 100"/>
                <a:gd name="T33" fmla="*/ 65 h 100"/>
                <a:gd name="T34" fmla="*/ 15 w 100"/>
                <a:gd name="T35" fmla="*/ 65 h 100"/>
                <a:gd name="T36" fmla="*/ 29 w 100"/>
                <a:gd name="T37" fmla="*/ 56 h 100"/>
                <a:gd name="T38" fmla="*/ 44 w 100"/>
                <a:gd name="T39" fmla="*/ 56 h 100"/>
                <a:gd name="T40" fmla="*/ 44 w 100"/>
                <a:gd name="T41" fmla="*/ 71 h 100"/>
                <a:gd name="T42" fmla="*/ 35 w 100"/>
                <a:gd name="T43" fmla="*/ 85 h 100"/>
                <a:gd name="T44" fmla="*/ 35 w 100"/>
                <a:gd name="T45" fmla="*/ 85 h 100"/>
                <a:gd name="T46" fmla="*/ 50 w 100"/>
                <a:gd name="T47" fmla="*/ 100 h 100"/>
                <a:gd name="T48" fmla="*/ 65 w 100"/>
                <a:gd name="T49" fmla="*/ 85 h 100"/>
                <a:gd name="T50" fmla="*/ 65 w 100"/>
                <a:gd name="T51" fmla="*/ 85 h 100"/>
                <a:gd name="T52" fmla="*/ 56 w 100"/>
                <a:gd name="T53" fmla="*/ 71 h 100"/>
                <a:gd name="T54" fmla="*/ 56 w 100"/>
                <a:gd name="T55" fmla="*/ 56 h 100"/>
                <a:gd name="T56" fmla="*/ 72 w 100"/>
                <a:gd name="T57" fmla="*/ 56 h 100"/>
                <a:gd name="T58" fmla="*/ 85 w 100"/>
                <a:gd name="T59" fmla="*/ 65 h 100"/>
                <a:gd name="T60" fmla="*/ 85 w 100"/>
                <a:gd name="T61" fmla="*/ 65 h 100"/>
                <a:gd name="T62" fmla="*/ 100 w 100"/>
                <a:gd name="T63" fmla="*/ 50 h 100"/>
                <a:gd name="T64" fmla="*/ 85 w 100"/>
                <a:gd name="T65" fmla="*/ 3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85" y="35"/>
                  </a:moveTo>
                  <a:cubicBezTo>
                    <a:pt x="85" y="35"/>
                    <a:pt x="85" y="35"/>
                    <a:pt x="85" y="35"/>
                  </a:cubicBezTo>
                  <a:cubicBezTo>
                    <a:pt x="79" y="35"/>
                    <a:pt x="74" y="39"/>
                    <a:pt x="72"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2" y="56"/>
                    <a:pt x="72" y="56"/>
                    <a:pt x="72" y="56"/>
                  </a:cubicBezTo>
                  <a:cubicBezTo>
                    <a:pt x="74" y="61"/>
                    <a:pt x="79" y="65"/>
                    <a:pt x="85" y="65"/>
                  </a:cubicBezTo>
                  <a:cubicBezTo>
                    <a:pt x="85" y="65"/>
                    <a:pt x="85" y="65"/>
                    <a:pt x="85" y="65"/>
                  </a:cubicBezTo>
                  <a:cubicBezTo>
                    <a:pt x="93" y="65"/>
                    <a:pt x="100" y="58"/>
                    <a:pt x="100" y="50"/>
                  </a:cubicBezTo>
                  <a:cubicBezTo>
                    <a:pt x="100" y="42"/>
                    <a:pt x="93" y="35"/>
                    <a:pt x="85" y="35"/>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0" name="Freeform 337"/>
            <p:cNvSpPr>
              <a:spLocks/>
            </p:cNvSpPr>
            <p:nvPr/>
          </p:nvSpPr>
          <p:spPr bwMode="auto">
            <a:xfrm>
              <a:off x="6146800" y="4652963"/>
              <a:ext cx="79375" cy="80963"/>
            </a:xfrm>
            <a:custGeom>
              <a:avLst/>
              <a:gdLst>
                <a:gd name="T0" fmla="*/ 100 w 100"/>
                <a:gd name="T1" fmla="*/ 50 h 100"/>
                <a:gd name="T2" fmla="*/ 85 w 100"/>
                <a:gd name="T3" fmla="*/ 35 h 100"/>
                <a:gd name="T4" fmla="*/ 85 w 100"/>
                <a:gd name="T5" fmla="*/ 35 h 100"/>
                <a:gd name="T6" fmla="*/ 71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9" y="45"/>
                    <a:pt x="29" y="45"/>
                    <a:pt x="29" y="45"/>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1" name="Freeform 338"/>
            <p:cNvSpPr>
              <a:spLocks/>
            </p:cNvSpPr>
            <p:nvPr/>
          </p:nvSpPr>
          <p:spPr bwMode="auto">
            <a:xfrm>
              <a:off x="6303963" y="4652963"/>
              <a:ext cx="80963" cy="80963"/>
            </a:xfrm>
            <a:custGeom>
              <a:avLst/>
              <a:gdLst>
                <a:gd name="T0" fmla="*/ 100 w 100"/>
                <a:gd name="T1" fmla="*/ 50 h 100"/>
                <a:gd name="T2" fmla="*/ 85 w 100"/>
                <a:gd name="T3" fmla="*/ 35 h 100"/>
                <a:gd name="T4" fmla="*/ 85 w 100"/>
                <a:gd name="T5" fmla="*/ 35 h 100"/>
                <a:gd name="T6" fmla="*/ 72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9 h 100"/>
                <a:gd name="T24" fmla="*/ 45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5 w 100"/>
                <a:gd name="T41" fmla="*/ 56 h 100"/>
                <a:gd name="T42" fmla="*/ 45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2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5" y="29"/>
                  </a:cubicBezTo>
                  <a:cubicBezTo>
                    <a:pt x="45" y="45"/>
                    <a:pt x="45" y="45"/>
                    <a:pt x="45" y="45"/>
                  </a:cubicBezTo>
                  <a:cubicBezTo>
                    <a:pt x="29" y="45"/>
                    <a:pt x="29" y="45"/>
                    <a:pt x="29" y="45"/>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5" y="56"/>
                    <a:pt x="45" y="56"/>
                    <a:pt x="45" y="56"/>
                  </a:cubicBezTo>
                  <a:cubicBezTo>
                    <a:pt x="45" y="72"/>
                    <a:pt x="45" y="72"/>
                    <a:pt x="45"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2" y="56"/>
                    <a:pt x="72" y="56"/>
                    <a:pt x="72" y="56"/>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2" name="Freeform 339"/>
            <p:cNvSpPr>
              <a:spLocks/>
            </p:cNvSpPr>
            <p:nvPr/>
          </p:nvSpPr>
          <p:spPr bwMode="auto">
            <a:xfrm>
              <a:off x="6462713" y="4652963"/>
              <a:ext cx="80963" cy="80963"/>
            </a:xfrm>
            <a:custGeom>
              <a:avLst/>
              <a:gdLst>
                <a:gd name="T0" fmla="*/ 101 w 101"/>
                <a:gd name="T1" fmla="*/ 50 h 100"/>
                <a:gd name="T2" fmla="*/ 86 w 101"/>
                <a:gd name="T3" fmla="*/ 35 h 100"/>
                <a:gd name="T4" fmla="*/ 86 w 101"/>
                <a:gd name="T5" fmla="*/ 35 h 100"/>
                <a:gd name="T6" fmla="*/ 72 w 101"/>
                <a:gd name="T7" fmla="*/ 45 h 100"/>
                <a:gd name="T8" fmla="*/ 56 w 101"/>
                <a:gd name="T9" fmla="*/ 45 h 100"/>
                <a:gd name="T10" fmla="*/ 56 w 101"/>
                <a:gd name="T11" fmla="*/ 29 h 100"/>
                <a:gd name="T12" fmla="*/ 65 w 101"/>
                <a:gd name="T13" fmla="*/ 15 h 100"/>
                <a:gd name="T14" fmla="*/ 65 w 101"/>
                <a:gd name="T15" fmla="*/ 15 h 100"/>
                <a:gd name="T16" fmla="*/ 51 w 101"/>
                <a:gd name="T17" fmla="*/ 0 h 100"/>
                <a:gd name="T18" fmla="*/ 36 w 101"/>
                <a:gd name="T19" fmla="*/ 15 h 100"/>
                <a:gd name="T20" fmla="*/ 36 w 101"/>
                <a:gd name="T21" fmla="*/ 15 h 100"/>
                <a:gd name="T22" fmla="*/ 45 w 101"/>
                <a:gd name="T23" fmla="*/ 29 h 100"/>
                <a:gd name="T24" fmla="*/ 45 w 101"/>
                <a:gd name="T25" fmla="*/ 45 h 100"/>
                <a:gd name="T26" fmla="*/ 29 w 101"/>
                <a:gd name="T27" fmla="*/ 45 h 100"/>
                <a:gd name="T28" fmla="*/ 15 w 101"/>
                <a:gd name="T29" fmla="*/ 35 h 100"/>
                <a:gd name="T30" fmla="*/ 15 w 101"/>
                <a:gd name="T31" fmla="*/ 35 h 100"/>
                <a:gd name="T32" fmla="*/ 0 w 101"/>
                <a:gd name="T33" fmla="*/ 50 h 100"/>
                <a:gd name="T34" fmla="*/ 15 w 101"/>
                <a:gd name="T35" fmla="*/ 65 h 100"/>
                <a:gd name="T36" fmla="*/ 15 w 101"/>
                <a:gd name="T37" fmla="*/ 65 h 100"/>
                <a:gd name="T38" fmla="*/ 29 w 101"/>
                <a:gd name="T39" fmla="*/ 56 h 100"/>
                <a:gd name="T40" fmla="*/ 45 w 101"/>
                <a:gd name="T41" fmla="*/ 56 h 100"/>
                <a:gd name="T42" fmla="*/ 45 w 101"/>
                <a:gd name="T43" fmla="*/ 72 h 100"/>
                <a:gd name="T44" fmla="*/ 36 w 101"/>
                <a:gd name="T45" fmla="*/ 85 h 100"/>
                <a:gd name="T46" fmla="*/ 36 w 101"/>
                <a:gd name="T47" fmla="*/ 85 h 100"/>
                <a:gd name="T48" fmla="*/ 51 w 101"/>
                <a:gd name="T49" fmla="*/ 100 h 100"/>
                <a:gd name="T50" fmla="*/ 65 w 101"/>
                <a:gd name="T51" fmla="*/ 85 h 100"/>
                <a:gd name="T52" fmla="*/ 65 w 101"/>
                <a:gd name="T53" fmla="*/ 85 h 100"/>
                <a:gd name="T54" fmla="*/ 56 w 101"/>
                <a:gd name="T55" fmla="*/ 72 h 100"/>
                <a:gd name="T56" fmla="*/ 56 w 101"/>
                <a:gd name="T57" fmla="*/ 56 h 100"/>
                <a:gd name="T58" fmla="*/ 72 w 101"/>
                <a:gd name="T59" fmla="*/ 56 h 100"/>
                <a:gd name="T60" fmla="*/ 86 w 101"/>
                <a:gd name="T61" fmla="*/ 65 h 100"/>
                <a:gd name="T62" fmla="*/ 86 w 101"/>
                <a:gd name="T63" fmla="*/ 65 h 100"/>
                <a:gd name="T64" fmla="*/ 101 w 101"/>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0">
                  <a:moveTo>
                    <a:pt x="101" y="50"/>
                  </a:moveTo>
                  <a:cubicBezTo>
                    <a:pt x="101" y="42"/>
                    <a:pt x="94" y="35"/>
                    <a:pt x="86" y="35"/>
                  </a:cubicBezTo>
                  <a:cubicBezTo>
                    <a:pt x="86" y="35"/>
                    <a:pt x="86" y="35"/>
                    <a:pt x="86" y="35"/>
                  </a:cubicBezTo>
                  <a:cubicBezTo>
                    <a:pt x="80" y="35"/>
                    <a:pt x="74" y="39"/>
                    <a:pt x="72" y="45"/>
                  </a:cubicBezTo>
                  <a:cubicBezTo>
                    <a:pt x="56" y="45"/>
                    <a:pt x="56" y="45"/>
                    <a:pt x="56" y="45"/>
                  </a:cubicBezTo>
                  <a:cubicBezTo>
                    <a:pt x="56" y="29"/>
                    <a:pt x="56" y="29"/>
                    <a:pt x="56" y="29"/>
                  </a:cubicBezTo>
                  <a:cubicBezTo>
                    <a:pt x="62" y="27"/>
                    <a:pt x="65" y="21"/>
                    <a:pt x="65" y="15"/>
                  </a:cubicBezTo>
                  <a:cubicBezTo>
                    <a:pt x="65" y="15"/>
                    <a:pt x="65" y="15"/>
                    <a:pt x="65" y="15"/>
                  </a:cubicBezTo>
                  <a:cubicBezTo>
                    <a:pt x="65" y="7"/>
                    <a:pt x="59" y="0"/>
                    <a:pt x="51" y="0"/>
                  </a:cubicBezTo>
                  <a:cubicBezTo>
                    <a:pt x="42" y="0"/>
                    <a:pt x="36" y="7"/>
                    <a:pt x="36" y="15"/>
                  </a:cubicBezTo>
                  <a:cubicBezTo>
                    <a:pt x="36" y="15"/>
                    <a:pt x="36" y="15"/>
                    <a:pt x="36" y="15"/>
                  </a:cubicBezTo>
                  <a:cubicBezTo>
                    <a:pt x="36" y="21"/>
                    <a:pt x="39" y="27"/>
                    <a:pt x="45" y="29"/>
                  </a:cubicBezTo>
                  <a:cubicBezTo>
                    <a:pt x="45" y="45"/>
                    <a:pt x="45" y="45"/>
                    <a:pt x="45" y="45"/>
                  </a:cubicBezTo>
                  <a:cubicBezTo>
                    <a:pt x="29" y="45"/>
                    <a:pt x="29" y="45"/>
                    <a:pt x="29" y="45"/>
                  </a:cubicBezTo>
                  <a:cubicBezTo>
                    <a:pt x="27" y="39"/>
                    <a:pt x="22"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2" y="65"/>
                    <a:pt x="27" y="61"/>
                    <a:pt x="29" y="56"/>
                  </a:cubicBezTo>
                  <a:cubicBezTo>
                    <a:pt x="45" y="56"/>
                    <a:pt x="45" y="56"/>
                    <a:pt x="45" y="56"/>
                  </a:cubicBezTo>
                  <a:cubicBezTo>
                    <a:pt x="45" y="72"/>
                    <a:pt x="45" y="72"/>
                    <a:pt x="45" y="72"/>
                  </a:cubicBezTo>
                  <a:cubicBezTo>
                    <a:pt x="39" y="74"/>
                    <a:pt x="36" y="79"/>
                    <a:pt x="36" y="85"/>
                  </a:cubicBezTo>
                  <a:cubicBezTo>
                    <a:pt x="36" y="85"/>
                    <a:pt x="36" y="85"/>
                    <a:pt x="36" y="85"/>
                  </a:cubicBezTo>
                  <a:cubicBezTo>
                    <a:pt x="36" y="94"/>
                    <a:pt x="42" y="100"/>
                    <a:pt x="51" y="100"/>
                  </a:cubicBezTo>
                  <a:cubicBezTo>
                    <a:pt x="59" y="100"/>
                    <a:pt x="65" y="94"/>
                    <a:pt x="65" y="85"/>
                  </a:cubicBezTo>
                  <a:cubicBezTo>
                    <a:pt x="65" y="85"/>
                    <a:pt x="65" y="85"/>
                    <a:pt x="65" y="85"/>
                  </a:cubicBezTo>
                  <a:cubicBezTo>
                    <a:pt x="65" y="79"/>
                    <a:pt x="62" y="74"/>
                    <a:pt x="56" y="72"/>
                  </a:cubicBezTo>
                  <a:cubicBezTo>
                    <a:pt x="56" y="56"/>
                    <a:pt x="56" y="56"/>
                    <a:pt x="56" y="56"/>
                  </a:cubicBezTo>
                  <a:cubicBezTo>
                    <a:pt x="72" y="56"/>
                    <a:pt x="72" y="56"/>
                    <a:pt x="72" y="56"/>
                  </a:cubicBezTo>
                  <a:cubicBezTo>
                    <a:pt x="74" y="61"/>
                    <a:pt x="80" y="65"/>
                    <a:pt x="86" y="65"/>
                  </a:cubicBezTo>
                  <a:cubicBezTo>
                    <a:pt x="86" y="65"/>
                    <a:pt x="86" y="65"/>
                    <a:pt x="86" y="65"/>
                  </a:cubicBezTo>
                  <a:cubicBezTo>
                    <a:pt x="94" y="65"/>
                    <a:pt x="101" y="58"/>
                    <a:pt x="101"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3" name="Freeform 340"/>
            <p:cNvSpPr>
              <a:spLocks/>
            </p:cNvSpPr>
            <p:nvPr/>
          </p:nvSpPr>
          <p:spPr bwMode="auto">
            <a:xfrm>
              <a:off x="6621463" y="4652963"/>
              <a:ext cx="80963" cy="80963"/>
            </a:xfrm>
            <a:custGeom>
              <a:avLst/>
              <a:gdLst>
                <a:gd name="T0" fmla="*/ 100 w 100"/>
                <a:gd name="T1" fmla="*/ 50 h 100"/>
                <a:gd name="T2" fmla="*/ 85 w 100"/>
                <a:gd name="T3" fmla="*/ 35 h 100"/>
                <a:gd name="T4" fmla="*/ 85 w 100"/>
                <a:gd name="T5" fmla="*/ 35 h 100"/>
                <a:gd name="T6" fmla="*/ 71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8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8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8" y="45"/>
                    <a:pt x="28" y="45"/>
                    <a:pt x="28" y="45"/>
                  </a:cubicBezTo>
                  <a:cubicBezTo>
                    <a:pt x="26" y="39"/>
                    <a:pt x="21" y="35"/>
                    <a:pt x="15" y="35"/>
                  </a:cubicBezTo>
                  <a:cubicBezTo>
                    <a:pt x="15" y="35"/>
                    <a:pt x="15" y="35"/>
                    <a:pt x="15" y="35"/>
                  </a:cubicBezTo>
                  <a:cubicBezTo>
                    <a:pt x="6" y="35"/>
                    <a:pt x="0" y="42"/>
                    <a:pt x="0" y="50"/>
                  </a:cubicBezTo>
                  <a:cubicBezTo>
                    <a:pt x="0" y="58"/>
                    <a:pt x="6" y="65"/>
                    <a:pt x="15" y="65"/>
                  </a:cubicBezTo>
                  <a:cubicBezTo>
                    <a:pt x="15" y="65"/>
                    <a:pt x="15" y="65"/>
                    <a:pt x="15" y="65"/>
                  </a:cubicBezTo>
                  <a:cubicBezTo>
                    <a:pt x="21" y="65"/>
                    <a:pt x="26" y="61"/>
                    <a:pt x="28"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1" y="56"/>
                    <a:pt x="71" y="56"/>
                    <a:pt x="71" y="56"/>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4" name="Freeform 341"/>
            <p:cNvSpPr>
              <a:spLocks/>
            </p:cNvSpPr>
            <p:nvPr/>
          </p:nvSpPr>
          <p:spPr bwMode="auto">
            <a:xfrm>
              <a:off x="6780213" y="4652963"/>
              <a:ext cx="79375" cy="80963"/>
            </a:xfrm>
            <a:custGeom>
              <a:avLst/>
              <a:gdLst>
                <a:gd name="T0" fmla="*/ 100 w 100"/>
                <a:gd name="T1" fmla="*/ 50 h 100"/>
                <a:gd name="T2" fmla="*/ 85 w 100"/>
                <a:gd name="T3" fmla="*/ 35 h 100"/>
                <a:gd name="T4" fmla="*/ 85 w 100"/>
                <a:gd name="T5" fmla="*/ 35 h 100"/>
                <a:gd name="T6" fmla="*/ 71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9" y="45"/>
                    <a:pt x="29" y="45"/>
                    <a:pt x="29" y="45"/>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5" name="Freeform 342"/>
            <p:cNvSpPr>
              <a:spLocks/>
            </p:cNvSpPr>
            <p:nvPr/>
          </p:nvSpPr>
          <p:spPr bwMode="auto">
            <a:xfrm>
              <a:off x="6937375" y="4652963"/>
              <a:ext cx="80963" cy="80963"/>
            </a:xfrm>
            <a:custGeom>
              <a:avLst/>
              <a:gdLst>
                <a:gd name="T0" fmla="*/ 100 w 100"/>
                <a:gd name="T1" fmla="*/ 50 h 100"/>
                <a:gd name="T2" fmla="*/ 85 w 100"/>
                <a:gd name="T3" fmla="*/ 35 h 100"/>
                <a:gd name="T4" fmla="*/ 85 w 100"/>
                <a:gd name="T5" fmla="*/ 35 h 100"/>
                <a:gd name="T6" fmla="*/ 72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9 h 100"/>
                <a:gd name="T24" fmla="*/ 45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5 w 100"/>
                <a:gd name="T41" fmla="*/ 56 h 100"/>
                <a:gd name="T42" fmla="*/ 45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2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9" y="0"/>
                    <a:pt x="50" y="0"/>
                  </a:cubicBezTo>
                  <a:cubicBezTo>
                    <a:pt x="42" y="0"/>
                    <a:pt x="35" y="7"/>
                    <a:pt x="35" y="15"/>
                  </a:cubicBezTo>
                  <a:cubicBezTo>
                    <a:pt x="35" y="15"/>
                    <a:pt x="35" y="15"/>
                    <a:pt x="35" y="15"/>
                  </a:cubicBezTo>
                  <a:cubicBezTo>
                    <a:pt x="35" y="21"/>
                    <a:pt x="39" y="27"/>
                    <a:pt x="45" y="29"/>
                  </a:cubicBezTo>
                  <a:cubicBezTo>
                    <a:pt x="45" y="45"/>
                    <a:pt x="45" y="45"/>
                    <a:pt x="45" y="45"/>
                  </a:cubicBezTo>
                  <a:cubicBezTo>
                    <a:pt x="29" y="45"/>
                    <a:pt x="29" y="45"/>
                    <a:pt x="29" y="45"/>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5" y="56"/>
                    <a:pt x="45" y="56"/>
                    <a:pt x="45" y="56"/>
                  </a:cubicBezTo>
                  <a:cubicBezTo>
                    <a:pt x="45" y="72"/>
                    <a:pt x="45" y="72"/>
                    <a:pt x="45" y="72"/>
                  </a:cubicBezTo>
                  <a:cubicBezTo>
                    <a:pt x="39" y="74"/>
                    <a:pt x="35" y="79"/>
                    <a:pt x="35" y="85"/>
                  </a:cubicBezTo>
                  <a:cubicBezTo>
                    <a:pt x="35" y="85"/>
                    <a:pt x="35" y="85"/>
                    <a:pt x="35" y="85"/>
                  </a:cubicBezTo>
                  <a:cubicBezTo>
                    <a:pt x="35" y="94"/>
                    <a:pt x="42" y="100"/>
                    <a:pt x="50" y="100"/>
                  </a:cubicBezTo>
                  <a:cubicBezTo>
                    <a:pt x="59" y="100"/>
                    <a:pt x="65" y="94"/>
                    <a:pt x="65" y="85"/>
                  </a:cubicBezTo>
                  <a:cubicBezTo>
                    <a:pt x="65" y="85"/>
                    <a:pt x="65" y="85"/>
                    <a:pt x="65" y="85"/>
                  </a:cubicBezTo>
                  <a:cubicBezTo>
                    <a:pt x="65" y="79"/>
                    <a:pt x="61" y="74"/>
                    <a:pt x="56" y="72"/>
                  </a:cubicBezTo>
                  <a:cubicBezTo>
                    <a:pt x="56" y="56"/>
                    <a:pt x="56" y="56"/>
                    <a:pt x="56" y="56"/>
                  </a:cubicBezTo>
                  <a:cubicBezTo>
                    <a:pt x="72" y="56"/>
                    <a:pt x="72" y="56"/>
                    <a:pt x="72" y="56"/>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6" name="Freeform 343"/>
            <p:cNvSpPr>
              <a:spLocks/>
            </p:cNvSpPr>
            <p:nvPr/>
          </p:nvSpPr>
          <p:spPr bwMode="auto">
            <a:xfrm>
              <a:off x="7096125" y="4652963"/>
              <a:ext cx="80963" cy="80963"/>
            </a:xfrm>
            <a:custGeom>
              <a:avLst/>
              <a:gdLst>
                <a:gd name="T0" fmla="*/ 100 w 100"/>
                <a:gd name="T1" fmla="*/ 50 h 100"/>
                <a:gd name="T2" fmla="*/ 85 w 100"/>
                <a:gd name="T3" fmla="*/ 35 h 100"/>
                <a:gd name="T4" fmla="*/ 85 w 100"/>
                <a:gd name="T5" fmla="*/ 35 h 100"/>
                <a:gd name="T6" fmla="*/ 71 w 100"/>
                <a:gd name="T7" fmla="*/ 45 h 100"/>
                <a:gd name="T8" fmla="*/ 55 w 100"/>
                <a:gd name="T9" fmla="*/ 45 h 100"/>
                <a:gd name="T10" fmla="*/ 55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8 w 100"/>
                <a:gd name="T27" fmla="*/ 45 h 100"/>
                <a:gd name="T28" fmla="*/ 14 w 100"/>
                <a:gd name="T29" fmla="*/ 35 h 100"/>
                <a:gd name="T30" fmla="*/ 14 w 100"/>
                <a:gd name="T31" fmla="*/ 35 h 100"/>
                <a:gd name="T32" fmla="*/ 0 w 100"/>
                <a:gd name="T33" fmla="*/ 50 h 100"/>
                <a:gd name="T34" fmla="*/ 14 w 100"/>
                <a:gd name="T35" fmla="*/ 65 h 100"/>
                <a:gd name="T36" fmla="*/ 14 w 100"/>
                <a:gd name="T37" fmla="*/ 65 h 100"/>
                <a:gd name="T38" fmla="*/ 28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5 w 100"/>
                <a:gd name="T55" fmla="*/ 72 h 100"/>
                <a:gd name="T56" fmla="*/ 55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5"/>
                  </a:cubicBezTo>
                  <a:cubicBezTo>
                    <a:pt x="55" y="45"/>
                    <a:pt x="55" y="45"/>
                    <a:pt x="55" y="45"/>
                  </a:cubicBezTo>
                  <a:cubicBezTo>
                    <a:pt x="55" y="29"/>
                    <a:pt x="55" y="29"/>
                    <a:pt x="55" y="29"/>
                  </a:cubicBezTo>
                  <a:cubicBezTo>
                    <a:pt x="61" y="27"/>
                    <a:pt x="65" y="21"/>
                    <a:pt x="65" y="15"/>
                  </a:cubicBezTo>
                  <a:cubicBezTo>
                    <a:pt x="65" y="15"/>
                    <a:pt x="65" y="15"/>
                    <a:pt x="65" y="15"/>
                  </a:cubicBezTo>
                  <a:cubicBezTo>
                    <a:pt x="65" y="7"/>
                    <a:pt x="58" y="0"/>
                    <a:pt x="50" y="0"/>
                  </a:cubicBezTo>
                  <a:cubicBezTo>
                    <a:pt x="41" y="0"/>
                    <a:pt x="35" y="7"/>
                    <a:pt x="35" y="15"/>
                  </a:cubicBezTo>
                  <a:cubicBezTo>
                    <a:pt x="35" y="15"/>
                    <a:pt x="35" y="15"/>
                    <a:pt x="35" y="15"/>
                  </a:cubicBezTo>
                  <a:cubicBezTo>
                    <a:pt x="35" y="21"/>
                    <a:pt x="39" y="27"/>
                    <a:pt x="44" y="29"/>
                  </a:cubicBezTo>
                  <a:cubicBezTo>
                    <a:pt x="44" y="45"/>
                    <a:pt x="44" y="45"/>
                    <a:pt x="44" y="45"/>
                  </a:cubicBezTo>
                  <a:cubicBezTo>
                    <a:pt x="28" y="45"/>
                    <a:pt x="28" y="45"/>
                    <a:pt x="28" y="45"/>
                  </a:cubicBezTo>
                  <a:cubicBezTo>
                    <a:pt x="26" y="39"/>
                    <a:pt x="21" y="35"/>
                    <a:pt x="14" y="35"/>
                  </a:cubicBezTo>
                  <a:cubicBezTo>
                    <a:pt x="14" y="35"/>
                    <a:pt x="14" y="35"/>
                    <a:pt x="14" y="35"/>
                  </a:cubicBezTo>
                  <a:cubicBezTo>
                    <a:pt x="6" y="35"/>
                    <a:pt x="0" y="42"/>
                    <a:pt x="0" y="50"/>
                  </a:cubicBezTo>
                  <a:cubicBezTo>
                    <a:pt x="0" y="58"/>
                    <a:pt x="6" y="65"/>
                    <a:pt x="14" y="65"/>
                  </a:cubicBezTo>
                  <a:cubicBezTo>
                    <a:pt x="14" y="65"/>
                    <a:pt x="14" y="65"/>
                    <a:pt x="14" y="65"/>
                  </a:cubicBezTo>
                  <a:cubicBezTo>
                    <a:pt x="21" y="65"/>
                    <a:pt x="26" y="61"/>
                    <a:pt x="28"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1" y="100"/>
                    <a:pt x="50" y="100"/>
                  </a:cubicBezTo>
                  <a:cubicBezTo>
                    <a:pt x="58" y="100"/>
                    <a:pt x="65" y="94"/>
                    <a:pt x="65" y="85"/>
                  </a:cubicBezTo>
                  <a:cubicBezTo>
                    <a:pt x="65" y="85"/>
                    <a:pt x="65" y="85"/>
                    <a:pt x="65" y="85"/>
                  </a:cubicBezTo>
                  <a:cubicBezTo>
                    <a:pt x="65" y="79"/>
                    <a:pt x="61" y="74"/>
                    <a:pt x="55" y="72"/>
                  </a:cubicBezTo>
                  <a:cubicBezTo>
                    <a:pt x="55" y="56"/>
                    <a:pt x="55" y="56"/>
                    <a:pt x="55" y="56"/>
                  </a:cubicBezTo>
                  <a:cubicBezTo>
                    <a:pt x="71" y="56"/>
                    <a:pt x="71" y="56"/>
                    <a:pt x="71" y="56"/>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7" name="Freeform 344"/>
            <p:cNvSpPr>
              <a:spLocks/>
            </p:cNvSpPr>
            <p:nvPr/>
          </p:nvSpPr>
          <p:spPr bwMode="auto">
            <a:xfrm>
              <a:off x="7254875" y="4652963"/>
              <a:ext cx="80963" cy="80963"/>
            </a:xfrm>
            <a:custGeom>
              <a:avLst/>
              <a:gdLst>
                <a:gd name="T0" fmla="*/ 100 w 100"/>
                <a:gd name="T1" fmla="*/ 50 h 100"/>
                <a:gd name="T2" fmla="*/ 85 w 100"/>
                <a:gd name="T3" fmla="*/ 35 h 100"/>
                <a:gd name="T4" fmla="*/ 85 w 100"/>
                <a:gd name="T5" fmla="*/ 35 h 100"/>
                <a:gd name="T6" fmla="*/ 71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9" y="45"/>
                    <a:pt x="29" y="45"/>
                    <a:pt x="29" y="45"/>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8" name="Freeform 345"/>
            <p:cNvSpPr>
              <a:spLocks/>
            </p:cNvSpPr>
            <p:nvPr/>
          </p:nvSpPr>
          <p:spPr bwMode="auto">
            <a:xfrm>
              <a:off x="7413625" y="4652963"/>
              <a:ext cx="80963" cy="80963"/>
            </a:xfrm>
            <a:custGeom>
              <a:avLst/>
              <a:gdLst>
                <a:gd name="T0" fmla="*/ 85 w 100"/>
                <a:gd name="T1" fmla="*/ 35 h 100"/>
                <a:gd name="T2" fmla="*/ 85 w 100"/>
                <a:gd name="T3" fmla="*/ 35 h 100"/>
                <a:gd name="T4" fmla="*/ 72 w 100"/>
                <a:gd name="T5" fmla="*/ 45 h 100"/>
                <a:gd name="T6" fmla="*/ 56 w 100"/>
                <a:gd name="T7" fmla="*/ 45 h 100"/>
                <a:gd name="T8" fmla="*/ 56 w 100"/>
                <a:gd name="T9" fmla="*/ 29 h 100"/>
                <a:gd name="T10" fmla="*/ 65 w 100"/>
                <a:gd name="T11" fmla="*/ 15 h 100"/>
                <a:gd name="T12" fmla="*/ 65 w 100"/>
                <a:gd name="T13" fmla="*/ 15 h 100"/>
                <a:gd name="T14" fmla="*/ 50 w 100"/>
                <a:gd name="T15" fmla="*/ 0 h 100"/>
                <a:gd name="T16" fmla="*/ 35 w 100"/>
                <a:gd name="T17" fmla="*/ 15 h 100"/>
                <a:gd name="T18" fmla="*/ 35 w 100"/>
                <a:gd name="T19" fmla="*/ 15 h 100"/>
                <a:gd name="T20" fmla="*/ 44 w 100"/>
                <a:gd name="T21" fmla="*/ 29 h 100"/>
                <a:gd name="T22" fmla="*/ 44 w 100"/>
                <a:gd name="T23" fmla="*/ 45 h 100"/>
                <a:gd name="T24" fmla="*/ 29 w 100"/>
                <a:gd name="T25" fmla="*/ 45 h 100"/>
                <a:gd name="T26" fmla="*/ 15 w 100"/>
                <a:gd name="T27" fmla="*/ 35 h 100"/>
                <a:gd name="T28" fmla="*/ 15 w 100"/>
                <a:gd name="T29" fmla="*/ 35 h 100"/>
                <a:gd name="T30" fmla="*/ 0 w 100"/>
                <a:gd name="T31" fmla="*/ 50 h 100"/>
                <a:gd name="T32" fmla="*/ 15 w 100"/>
                <a:gd name="T33" fmla="*/ 65 h 100"/>
                <a:gd name="T34" fmla="*/ 15 w 100"/>
                <a:gd name="T35" fmla="*/ 65 h 100"/>
                <a:gd name="T36" fmla="*/ 29 w 100"/>
                <a:gd name="T37" fmla="*/ 56 h 100"/>
                <a:gd name="T38" fmla="*/ 44 w 100"/>
                <a:gd name="T39" fmla="*/ 56 h 100"/>
                <a:gd name="T40" fmla="*/ 44 w 100"/>
                <a:gd name="T41" fmla="*/ 72 h 100"/>
                <a:gd name="T42" fmla="*/ 35 w 100"/>
                <a:gd name="T43" fmla="*/ 85 h 100"/>
                <a:gd name="T44" fmla="*/ 35 w 100"/>
                <a:gd name="T45" fmla="*/ 85 h 100"/>
                <a:gd name="T46" fmla="*/ 50 w 100"/>
                <a:gd name="T47" fmla="*/ 100 h 100"/>
                <a:gd name="T48" fmla="*/ 65 w 100"/>
                <a:gd name="T49" fmla="*/ 85 h 100"/>
                <a:gd name="T50" fmla="*/ 65 w 100"/>
                <a:gd name="T51" fmla="*/ 85 h 100"/>
                <a:gd name="T52" fmla="*/ 56 w 100"/>
                <a:gd name="T53" fmla="*/ 72 h 100"/>
                <a:gd name="T54" fmla="*/ 56 w 100"/>
                <a:gd name="T55" fmla="*/ 56 h 100"/>
                <a:gd name="T56" fmla="*/ 72 w 100"/>
                <a:gd name="T57" fmla="*/ 56 h 100"/>
                <a:gd name="T58" fmla="*/ 85 w 100"/>
                <a:gd name="T59" fmla="*/ 65 h 100"/>
                <a:gd name="T60" fmla="*/ 85 w 100"/>
                <a:gd name="T61" fmla="*/ 65 h 100"/>
                <a:gd name="T62" fmla="*/ 100 w 100"/>
                <a:gd name="T63" fmla="*/ 50 h 100"/>
                <a:gd name="T64" fmla="*/ 85 w 100"/>
                <a:gd name="T65" fmla="*/ 3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85" y="35"/>
                  </a:moveTo>
                  <a:cubicBezTo>
                    <a:pt x="85" y="35"/>
                    <a:pt x="85" y="35"/>
                    <a:pt x="85" y="35"/>
                  </a:cubicBezTo>
                  <a:cubicBezTo>
                    <a:pt x="79" y="35"/>
                    <a:pt x="74" y="39"/>
                    <a:pt x="72"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9" y="45"/>
                    <a:pt x="29" y="45"/>
                    <a:pt x="29" y="45"/>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2" y="56"/>
                    <a:pt x="72" y="56"/>
                    <a:pt x="72" y="56"/>
                  </a:cubicBezTo>
                  <a:cubicBezTo>
                    <a:pt x="74" y="61"/>
                    <a:pt x="79" y="65"/>
                    <a:pt x="85" y="65"/>
                  </a:cubicBezTo>
                  <a:cubicBezTo>
                    <a:pt x="85" y="65"/>
                    <a:pt x="85" y="65"/>
                    <a:pt x="85" y="65"/>
                  </a:cubicBezTo>
                  <a:cubicBezTo>
                    <a:pt x="93" y="65"/>
                    <a:pt x="100" y="58"/>
                    <a:pt x="100" y="50"/>
                  </a:cubicBezTo>
                  <a:cubicBezTo>
                    <a:pt x="100" y="42"/>
                    <a:pt x="93" y="35"/>
                    <a:pt x="85" y="35"/>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9" name="Freeform 346"/>
            <p:cNvSpPr>
              <a:spLocks/>
            </p:cNvSpPr>
            <p:nvPr/>
          </p:nvSpPr>
          <p:spPr bwMode="auto">
            <a:xfrm>
              <a:off x="6146800" y="4810125"/>
              <a:ext cx="79375" cy="82550"/>
            </a:xfrm>
            <a:custGeom>
              <a:avLst/>
              <a:gdLst>
                <a:gd name="T0" fmla="*/ 100 w 100"/>
                <a:gd name="T1" fmla="*/ 50 h 101"/>
                <a:gd name="T2" fmla="*/ 85 w 100"/>
                <a:gd name="T3" fmla="*/ 36 h 101"/>
                <a:gd name="T4" fmla="*/ 85 w 100"/>
                <a:gd name="T5" fmla="*/ 36 h 101"/>
                <a:gd name="T6" fmla="*/ 71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4" y="39"/>
                    <a:pt x="71"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9" y="45"/>
                    <a:pt x="29" y="45"/>
                    <a:pt x="29" y="45"/>
                  </a:cubicBezTo>
                  <a:cubicBezTo>
                    <a:pt x="26"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6" y="62"/>
                    <a:pt x="29"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1" y="56"/>
                    <a:pt x="71" y="56"/>
                    <a:pt x="71" y="56"/>
                  </a:cubicBezTo>
                  <a:cubicBezTo>
                    <a:pt x="74"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0" name="Freeform 347"/>
            <p:cNvSpPr>
              <a:spLocks/>
            </p:cNvSpPr>
            <p:nvPr/>
          </p:nvSpPr>
          <p:spPr bwMode="auto">
            <a:xfrm>
              <a:off x="6303963" y="4810125"/>
              <a:ext cx="80963" cy="82550"/>
            </a:xfrm>
            <a:custGeom>
              <a:avLst/>
              <a:gdLst>
                <a:gd name="T0" fmla="*/ 100 w 100"/>
                <a:gd name="T1" fmla="*/ 50 h 101"/>
                <a:gd name="T2" fmla="*/ 85 w 100"/>
                <a:gd name="T3" fmla="*/ 36 h 101"/>
                <a:gd name="T4" fmla="*/ 85 w 100"/>
                <a:gd name="T5" fmla="*/ 36 h 101"/>
                <a:gd name="T6" fmla="*/ 72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5 w 100"/>
                <a:gd name="T23" fmla="*/ 29 h 101"/>
                <a:gd name="T24" fmla="*/ 45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5 w 100"/>
                <a:gd name="T41" fmla="*/ 56 h 101"/>
                <a:gd name="T42" fmla="*/ 45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2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4" y="36"/>
                    <a:pt x="85" y="36"/>
                  </a:cubicBezTo>
                  <a:cubicBezTo>
                    <a:pt x="85" y="36"/>
                    <a:pt x="85" y="36"/>
                    <a:pt x="85" y="36"/>
                  </a:cubicBezTo>
                  <a:cubicBezTo>
                    <a:pt x="79" y="36"/>
                    <a:pt x="74" y="39"/>
                    <a:pt x="72"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5" y="29"/>
                  </a:cubicBezTo>
                  <a:cubicBezTo>
                    <a:pt x="45" y="45"/>
                    <a:pt x="45" y="45"/>
                    <a:pt x="45" y="45"/>
                  </a:cubicBezTo>
                  <a:cubicBezTo>
                    <a:pt x="29" y="45"/>
                    <a:pt x="29" y="45"/>
                    <a:pt x="29" y="45"/>
                  </a:cubicBezTo>
                  <a:cubicBezTo>
                    <a:pt x="27"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7" y="62"/>
                    <a:pt x="29" y="56"/>
                  </a:cubicBezTo>
                  <a:cubicBezTo>
                    <a:pt x="45" y="56"/>
                    <a:pt x="45" y="56"/>
                    <a:pt x="45" y="56"/>
                  </a:cubicBezTo>
                  <a:cubicBezTo>
                    <a:pt x="45" y="72"/>
                    <a:pt x="45" y="72"/>
                    <a:pt x="45"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2" y="56"/>
                    <a:pt x="72" y="56"/>
                    <a:pt x="72" y="56"/>
                  </a:cubicBezTo>
                  <a:cubicBezTo>
                    <a:pt x="74" y="62"/>
                    <a:pt x="79" y="65"/>
                    <a:pt x="85" y="65"/>
                  </a:cubicBezTo>
                  <a:cubicBezTo>
                    <a:pt x="85" y="65"/>
                    <a:pt x="85" y="65"/>
                    <a:pt x="85" y="65"/>
                  </a:cubicBezTo>
                  <a:cubicBezTo>
                    <a:pt x="94"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1" name="Freeform 348"/>
            <p:cNvSpPr>
              <a:spLocks/>
            </p:cNvSpPr>
            <p:nvPr/>
          </p:nvSpPr>
          <p:spPr bwMode="auto">
            <a:xfrm>
              <a:off x="6462713" y="4810125"/>
              <a:ext cx="80963" cy="82550"/>
            </a:xfrm>
            <a:custGeom>
              <a:avLst/>
              <a:gdLst>
                <a:gd name="T0" fmla="*/ 101 w 101"/>
                <a:gd name="T1" fmla="*/ 50 h 101"/>
                <a:gd name="T2" fmla="*/ 86 w 101"/>
                <a:gd name="T3" fmla="*/ 36 h 101"/>
                <a:gd name="T4" fmla="*/ 86 w 101"/>
                <a:gd name="T5" fmla="*/ 36 h 101"/>
                <a:gd name="T6" fmla="*/ 72 w 101"/>
                <a:gd name="T7" fmla="*/ 45 h 101"/>
                <a:gd name="T8" fmla="*/ 56 w 101"/>
                <a:gd name="T9" fmla="*/ 45 h 101"/>
                <a:gd name="T10" fmla="*/ 56 w 101"/>
                <a:gd name="T11" fmla="*/ 29 h 101"/>
                <a:gd name="T12" fmla="*/ 65 w 101"/>
                <a:gd name="T13" fmla="*/ 15 h 101"/>
                <a:gd name="T14" fmla="*/ 65 w 101"/>
                <a:gd name="T15" fmla="*/ 15 h 101"/>
                <a:gd name="T16" fmla="*/ 51 w 101"/>
                <a:gd name="T17" fmla="*/ 0 h 101"/>
                <a:gd name="T18" fmla="*/ 36 w 101"/>
                <a:gd name="T19" fmla="*/ 15 h 101"/>
                <a:gd name="T20" fmla="*/ 36 w 101"/>
                <a:gd name="T21" fmla="*/ 15 h 101"/>
                <a:gd name="T22" fmla="*/ 45 w 101"/>
                <a:gd name="T23" fmla="*/ 29 h 101"/>
                <a:gd name="T24" fmla="*/ 45 w 101"/>
                <a:gd name="T25" fmla="*/ 45 h 101"/>
                <a:gd name="T26" fmla="*/ 29 w 101"/>
                <a:gd name="T27" fmla="*/ 45 h 101"/>
                <a:gd name="T28" fmla="*/ 15 w 101"/>
                <a:gd name="T29" fmla="*/ 36 h 101"/>
                <a:gd name="T30" fmla="*/ 15 w 101"/>
                <a:gd name="T31" fmla="*/ 36 h 101"/>
                <a:gd name="T32" fmla="*/ 0 w 101"/>
                <a:gd name="T33" fmla="*/ 50 h 101"/>
                <a:gd name="T34" fmla="*/ 15 w 101"/>
                <a:gd name="T35" fmla="*/ 65 h 101"/>
                <a:gd name="T36" fmla="*/ 15 w 101"/>
                <a:gd name="T37" fmla="*/ 65 h 101"/>
                <a:gd name="T38" fmla="*/ 29 w 101"/>
                <a:gd name="T39" fmla="*/ 56 h 101"/>
                <a:gd name="T40" fmla="*/ 45 w 101"/>
                <a:gd name="T41" fmla="*/ 56 h 101"/>
                <a:gd name="T42" fmla="*/ 45 w 101"/>
                <a:gd name="T43" fmla="*/ 72 h 101"/>
                <a:gd name="T44" fmla="*/ 36 w 101"/>
                <a:gd name="T45" fmla="*/ 86 h 101"/>
                <a:gd name="T46" fmla="*/ 36 w 101"/>
                <a:gd name="T47" fmla="*/ 86 h 101"/>
                <a:gd name="T48" fmla="*/ 51 w 101"/>
                <a:gd name="T49" fmla="*/ 101 h 101"/>
                <a:gd name="T50" fmla="*/ 65 w 101"/>
                <a:gd name="T51" fmla="*/ 86 h 101"/>
                <a:gd name="T52" fmla="*/ 65 w 101"/>
                <a:gd name="T53" fmla="*/ 86 h 101"/>
                <a:gd name="T54" fmla="*/ 56 w 101"/>
                <a:gd name="T55" fmla="*/ 72 h 101"/>
                <a:gd name="T56" fmla="*/ 56 w 101"/>
                <a:gd name="T57" fmla="*/ 56 h 101"/>
                <a:gd name="T58" fmla="*/ 72 w 101"/>
                <a:gd name="T59" fmla="*/ 56 h 101"/>
                <a:gd name="T60" fmla="*/ 86 w 101"/>
                <a:gd name="T61" fmla="*/ 65 h 101"/>
                <a:gd name="T62" fmla="*/ 86 w 101"/>
                <a:gd name="T63" fmla="*/ 65 h 101"/>
                <a:gd name="T64" fmla="*/ 101 w 101"/>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1">
                  <a:moveTo>
                    <a:pt x="101" y="50"/>
                  </a:moveTo>
                  <a:cubicBezTo>
                    <a:pt x="101" y="42"/>
                    <a:pt x="94" y="36"/>
                    <a:pt x="86" y="36"/>
                  </a:cubicBezTo>
                  <a:cubicBezTo>
                    <a:pt x="86" y="36"/>
                    <a:pt x="86" y="36"/>
                    <a:pt x="86" y="36"/>
                  </a:cubicBezTo>
                  <a:cubicBezTo>
                    <a:pt x="80" y="36"/>
                    <a:pt x="74" y="39"/>
                    <a:pt x="72" y="45"/>
                  </a:cubicBezTo>
                  <a:cubicBezTo>
                    <a:pt x="56" y="45"/>
                    <a:pt x="56" y="45"/>
                    <a:pt x="56" y="45"/>
                  </a:cubicBezTo>
                  <a:cubicBezTo>
                    <a:pt x="56" y="29"/>
                    <a:pt x="56" y="29"/>
                    <a:pt x="56" y="29"/>
                  </a:cubicBezTo>
                  <a:cubicBezTo>
                    <a:pt x="62" y="27"/>
                    <a:pt x="65" y="22"/>
                    <a:pt x="65" y="15"/>
                  </a:cubicBezTo>
                  <a:cubicBezTo>
                    <a:pt x="65" y="15"/>
                    <a:pt x="65" y="15"/>
                    <a:pt x="65" y="15"/>
                  </a:cubicBezTo>
                  <a:cubicBezTo>
                    <a:pt x="65" y="7"/>
                    <a:pt x="59" y="0"/>
                    <a:pt x="51" y="0"/>
                  </a:cubicBezTo>
                  <a:cubicBezTo>
                    <a:pt x="42" y="0"/>
                    <a:pt x="36" y="7"/>
                    <a:pt x="36" y="15"/>
                  </a:cubicBezTo>
                  <a:cubicBezTo>
                    <a:pt x="36" y="15"/>
                    <a:pt x="36" y="15"/>
                    <a:pt x="36" y="15"/>
                  </a:cubicBezTo>
                  <a:cubicBezTo>
                    <a:pt x="36" y="22"/>
                    <a:pt x="39" y="27"/>
                    <a:pt x="45" y="29"/>
                  </a:cubicBezTo>
                  <a:cubicBezTo>
                    <a:pt x="45" y="45"/>
                    <a:pt x="45" y="45"/>
                    <a:pt x="45" y="45"/>
                  </a:cubicBezTo>
                  <a:cubicBezTo>
                    <a:pt x="29" y="45"/>
                    <a:pt x="29" y="45"/>
                    <a:pt x="29" y="45"/>
                  </a:cubicBezTo>
                  <a:cubicBezTo>
                    <a:pt x="27" y="39"/>
                    <a:pt x="22"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2" y="65"/>
                    <a:pt x="27" y="62"/>
                    <a:pt x="29" y="56"/>
                  </a:cubicBezTo>
                  <a:cubicBezTo>
                    <a:pt x="45" y="56"/>
                    <a:pt x="45" y="56"/>
                    <a:pt x="45" y="56"/>
                  </a:cubicBezTo>
                  <a:cubicBezTo>
                    <a:pt x="45" y="72"/>
                    <a:pt x="45" y="72"/>
                    <a:pt x="45" y="72"/>
                  </a:cubicBezTo>
                  <a:cubicBezTo>
                    <a:pt x="39" y="74"/>
                    <a:pt x="36" y="79"/>
                    <a:pt x="36" y="86"/>
                  </a:cubicBezTo>
                  <a:cubicBezTo>
                    <a:pt x="36" y="86"/>
                    <a:pt x="36" y="86"/>
                    <a:pt x="36" y="86"/>
                  </a:cubicBezTo>
                  <a:cubicBezTo>
                    <a:pt x="36" y="94"/>
                    <a:pt x="42" y="101"/>
                    <a:pt x="51" y="101"/>
                  </a:cubicBezTo>
                  <a:cubicBezTo>
                    <a:pt x="59" y="101"/>
                    <a:pt x="65" y="94"/>
                    <a:pt x="65" y="86"/>
                  </a:cubicBezTo>
                  <a:cubicBezTo>
                    <a:pt x="65" y="86"/>
                    <a:pt x="65" y="86"/>
                    <a:pt x="65" y="86"/>
                  </a:cubicBezTo>
                  <a:cubicBezTo>
                    <a:pt x="65" y="79"/>
                    <a:pt x="62" y="74"/>
                    <a:pt x="56" y="72"/>
                  </a:cubicBezTo>
                  <a:cubicBezTo>
                    <a:pt x="56" y="56"/>
                    <a:pt x="56" y="56"/>
                    <a:pt x="56" y="56"/>
                  </a:cubicBezTo>
                  <a:cubicBezTo>
                    <a:pt x="72" y="56"/>
                    <a:pt x="72" y="56"/>
                    <a:pt x="72" y="56"/>
                  </a:cubicBezTo>
                  <a:cubicBezTo>
                    <a:pt x="74" y="62"/>
                    <a:pt x="80" y="65"/>
                    <a:pt x="86" y="65"/>
                  </a:cubicBezTo>
                  <a:cubicBezTo>
                    <a:pt x="86" y="65"/>
                    <a:pt x="86" y="65"/>
                    <a:pt x="86" y="65"/>
                  </a:cubicBezTo>
                  <a:cubicBezTo>
                    <a:pt x="94" y="65"/>
                    <a:pt x="101" y="59"/>
                    <a:pt x="101"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2" name="Freeform 349"/>
            <p:cNvSpPr>
              <a:spLocks/>
            </p:cNvSpPr>
            <p:nvPr/>
          </p:nvSpPr>
          <p:spPr bwMode="auto">
            <a:xfrm>
              <a:off x="6621463" y="4810125"/>
              <a:ext cx="80963" cy="82550"/>
            </a:xfrm>
            <a:custGeom>
              <a:avLst/>
              <a:gdLst>
                <a:gd name="T0" fmla="*/ 100 w 100"/>
                <a:gd name="T1" fmla="*/ 50 h 101"/>
                <a:gd name="T2" fmla="*/ 85 w 100"/>
                <a:gd name="T3" fmla="*/ 36 h 101"/>
                <a:gd name="T4" fmla="*/ 85 w 100"/>
                <a:gd name="T5" fmla="*/ 36 h 101"/>
                <a:gd name="T6" fmla="*/ 71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8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8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3" y="39"/>
                    <a:pt x="71"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8" y="45"/>
                    <a:pt x="28" y="45"/>
                    <a:pt x="28" y="45"/>
                  </a:cubicBezTo>
                  <a:cubicBezTo>
                    <a:pt x="26" y="39"/>
                    <a:pt x="21" y="36"/>
                    <a:pt x="15" y="36"/>
                  </a:cubicBezTo>
                  <a:cubicBezTo>
                    <a:pt x="15" y="36"/>
                    <a:pt x="15" y="36"/>
                    <a:pt x="15" y="36"/>
                  </a:cubicBezTo>
                  <a:cubicBezTo>
                    <a:pt x="6" y="36"/>
                    <a:pt x="0" y="42"/>
                    <a:pt x="0" y="50"/>
                  </a:cubicBezTo>
                  <a:cubicBezTo>
                    <a:pt x="0" y="59"/>
                    <a:pt x="6" y="65"/>
                    <a:pt x="15" y="65"/>
                  </a:cubicBezTo>
                  <a:cubicBezTo>
                    <a:pt x="15" y="65"/>
                    <a:pt x="15" y="65"/>
                    <a:pt x="15" y="65"/>
                  </a:cubicBezTo>
                  <a:cubicBezTo>
                    <a:pt x="21" y="65"/>
                    <a:pt x="26" y="62"/>
                    <a:pt x="28"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1" y="56"/>
                    <a:pt x="71" y="56"/>
                    <a:pt x="71" y="56"/>
                  </a:cubicBezTo>
                  <a:cubicBezTo>
                    <a:pt x="73"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3" name="Freeform 350"/>
            <p:cNvSpPr>
              <a:spLocks/>
            </p:cNvSpPr>
            <p:nvPr/>
          </p:nvSpPr>
          <p:spPr bwMode="auto">
            <a:xfrm>
              <a:off x="6780213" y="4810125"/>
              <a:ext cx="79375" cy="82550"/>
            </a:xfrm>
            <a:custGeom>
              <a:avLst/>
              <a:gdLst>
                <a:gd name="T0" fmla="*/ 100 w 100"/>
                <a:gd name="T1" fmla="*/ 50 h 101"/>
                <a:gd name="T2" fmla="*/ 85 w 100"/>
                <a:gd name="T3" fmla="*/ 36 h 101"/>
                <a:gd name="T4" fmla="*/ 85 w 100"/>
                <a:gd name="T5" fmla="*/ 36 h 101"/>
                <a:gd name="T6" fmla="*/ 71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4" y="39"/>
                    <a:pt x="71"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9" y="45"/>
                    <a:pt x="29" y="45"/>
                    <a:pt x="29" y="45"/>
                  </a:cubicBezTo>
                  <a:cubicBezTo>
                    <a:pt x="26"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6" y="62"/>
                    <a:pt x="29"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1" y="56"/>
                    <a:pt x="71" y="56"/>
                    <a:pt x="71" y="56"/>
                  </a:cubicBezTo>
                  <a:cubicBezTo>
                    <a:pt x="74"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4" name="Freeform 351"/>
            <p:cNvSpPr>
              <a:spLocks/>
            </p:cNvSpPr>
            <p:nvPr/>
          </p:nvSpPr>
          <p:spPr bwMode="auto">
            <a:xfrm>
              <a:off x="6937375" y="4810125"/>
              <a:ext cx="80963" cy="82550"/>
            </a:xfrm>
            <a:custGeom>
              <a:avLst/>
              <a:gdLst>
                <a:gd name="T0" fmla="*/ 100 w 100"/>
                <a:gd name="T1" fmla="*/ 50 h 101"/>
                <a:gd name="T2" fmla="*/ 85 w 100"/>
                <a:gd name="T3" fmla="*/ 36 h 101"/>
                <a:gd name="T4" fmla="*/ 85 w 100"/>
                <a:gd name="T5" fmla="*/ 36 h 101"/>
                <a:gd name="T6" fmla="*/ 72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5 w 100"/>
                <a:gd name="T23" fmla="*/ 29 h 101"/>
                <a:gd name="T24" fmla="*/ 45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5 w 100"/>
                <a:gd name="T41" fmla="*/ 56 h 101"/>
                <a:gd name="T42" fmla="*/ 45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2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4" y="36"/>
                    <a:pt x="85" y="36"/>
                  </a:cubicBezTo>
                  <a:cubicBezTo>
                    <a:pt x="85" y="36"/>
                    <a:pt x="85" y="36"/>
                    <a:pt x="85" y="36"/>
                  </a:cubicBezTo>
                  <a:cubicBezTo>
                    <a:pt x="79" y="36"/>
                    <a:pt x="74" y="39"/>
                    <a:pt x="72"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9" y="0"/>
                    <a:pt x="50" y="0"/>
                  </a:cubicBezTo>
                  <a:cubicBezTo>
                    <a:pt x="42" y="0"/>
                    <a:pt x="35" y="7"/>
                    <a:pt x="35" y="15"/>
                  </a:cubicBezTo>
                  <a:cubicBezTo>
                    <a:pt x="35" y="15"/>
                    <a:pt x="35" y="15"/>
                    <a:pt x="35" y="15"/>
                  </a:cubicBezTo>
                  <a:cubicBezTo>
                    <a:pt x="35" y="22"/>
                    <a:pt x="39" y="27"/>
                    <a:pt x="45" y="29"/>
                  </a:cubicBezTo>
                  <a:cubicBezTo>
                    <a:pt x="45" y="45"/>
                    <a:pt x="45" y="45"/>
                    <a:pt x="45" y="45"/>
                  </a:cubicBezTo>
                  <a:cubicBezTo>
                    <a:pt x="29" y="45"/>
                    <a:pt x="29" y="45"/>
                    <a:pt x="29" y="45"/>
                  </a:cubicBezTo>
                  <a:cubicBezTo>
                    <a:pt x="27"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7" y="62"/>
                    <a:pt x="29" y="56"/>
                  </a:cubicBezTo>
                  <a:cubicBezTo>
                    <a:pt x="45" y="56"/>
                    <a:pt x="45" y="56"/>
                    <a:pt x="45" y="56"/>
                  </a:cubicBezTo>
                  <a:cubicBezTo>
                    <a:pt x="45" y="72"/>
                    <a:pt x="45" y="72"/>
                    <a:pt x="45" y="72"/>
                  </a:cubicBezTo>
                  <a:cubicBezTo>
                    <a:pt x="39" y="74"/>
                    <a:pt x="35" y="79"/>
                    <a:pt x="35" y="86"/>
                  </a:cubicBezTo>
                  <a:cubicBezTo>
                    <a:pt x="35" y="86"/>
                    <a:pt x="35" y="86"/>
                    <a:pt x="35" y="86"/>
                  </a:cubicBezTo>
                  <a:cubicBezTo>
                    <a:pt x="35" y="94"/>
                    <a:pt x="42" y="101"/>
                    <a:pt x="50" y="101"/>
                  </a:cubicBezTo>
                  <a:cubicBezTo>
                    <a:pt x="59" y="101"/>
                    <a:pt x="65" y="94"/>
                    <a:pt x="65" y="86"/>
                  </a:cubicBezTo>
                  <a:cubicBezTo>
                    <a:pt x="65" y="86"/>
                    <a:pt x="65" y="86"/>
                    <a:pt x="65" y="86"/>
                  </a:cubicBezTo>
                  <a:cubicBezTo>
                    <a:pt x="65" y="79"/>
                    <a:pt x="61" y="74"/>
                    <a:pt x="56" y="72"/>
                  </a:cubicBezTo>
                  <a:cubicBezTo>
                    <a:pt x="56" y="56"/>
                    <a:pt x="56" y="56"/>
                    <a:pt x="56" y="56"/>
                  </a:cubicBezTo>
                  <a:cubicBezTo>
                    <a:pt x="72" y="56"/>
                    <a:pt x="72" y="56"/>
                    <a:pt x="72" y="56"/>
                  </a:cubicBezTo>
                  <a:cubicBezTo>
                    <a:pt x="74" y="62"/>
                    <a:pt x="79" y="65"/>
                    <a:pt x="85" y="65"/>
                  </a:cubicBezTo>
                  <a:cubicBezTo>
                    <a:pt x="85" y="65"/>
                    <a:pt x="85" y="65"/>
                    <a:pt x="85" y="65"/>
                  </a:cubicBezTo>
                  <a:cubicBezTo>
                    <a:pt x="94"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5" name="Freeform 352"/>
            <p:cNvSpPr>
              <a:spLocks/>
            </p:cNvSpPr>
            <p:nvPr/>
          </p:nvSpPr>
          <p:spPr bwMode="auto">
            <a:xfrm>
              <a:off x="7096125" y="4810125"/>
              <a:ext cx="80963" cy="82550"/>
            </a:xfrm>
            <a:custGeom>
              <a:avLst/>
              <a:gdLst>
                <a:gd name="T0" fmla="*/ 100 w 100"/>
                <a:gd name="T1" fmla="*/ 50 h 101"/>
                <a:gd name="T2" fmla="*/ 85 w 100"/>
                <a:gd name="T3" fmla="*/ 36 h 101"/>
                <a:gd name="T4" fmla="*/ 85 w 100"/>
                <a:gd name="T5" fmla="*/ 36 h 101"/>
                <a:gd name="T6" fmla="*/ 71 w 100"/>
                <a:gd name="T7" fmla="*/ 45 h 101"/>
                <a:gd name="T8" fmla="*/ 55 w 100"/>
                <a:gd name="T9" fmla="*/ 45 h 101"/>
                <a:gd name="T10" fmla="*/ 55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8 w 100"/>
                <a:gd name="T27" fmla="*/ 45 h 101"/>
                <a:gd name="T28" fmla="*/ 14 w 100"/>
                <a:gd name="T29" fmla="*/ 36 h 101"/>
                <a:gd name="T30" fmla="*/ 14 w 100"/>
                <a:gd name="T31" fmla="*/ 36 h 101"/>
                <a:gd name="T32" fmla="*/ 0 w 100"/>
                <a:gd name="T33" fmla="*/ 50 h 101"/>
                <a:gd name="T34" fmla="*/ 14 w 100"/>
                <a:gd name="T35" fmla="*/ 65 h 101"/>
                <a:gd name="T36" fmla="*/ 14 w 100"/>
                <a:gd name="T37" fmla="*/ 65 h 101"/>
                <a:gd name="T38" fmla="*/ 28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5 w 100"/>
                <a:gd name="T55" fmla="*/ 72 h 101"/>
                <a:gd name="T56" fmla="*/ 55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3" y="39"/>
                    <a:pt x="71" y="45"/>
                  </a:cubicBezTo>
                  <a:cubicBezTo>
                    <a:pt x="55" y="45"/>
                    <a:pt x="55" y="45"/>
                    <a:pt x="55" y="45"/>
                  </a:cubicBezTo>
                  <a:cubicBezTo>
                    <a:pt x="55" y="29"/>
                    <a:pt x="55" y="29"/>
                    <a:pt x="55" y="29"/>
                  </a:cubicBezTo>
                  <a:cubicBezTo>
                    <a:pt x="61" y="27"/>
                    <a:pt x="65" y="22"/>
                    <a:pt x="65" y="15"/>
                  </a:cubicBezTo>
                  <a:cubicBezTo>
                    <a:pt x="65" y="15"/>
                    <a:pt x="65" y="15"/>
                    <a:pt x="65" y="15"/>
                  </a:cubicBezTo>
                  <a:cubicBezTo>
                    <a:pt x="65" y="7"/>
                    <a:pt x="58" y="0"/>
                    <a:pt x="50" y="0"/>
                  </a:cubicBezTo>
                  <a:cubicBezTo>
                    <a:pt x="41" y="0"/>
                    <a:pt x="35" y="7"/>
                    <a:pt x="35" y="15"/>
                  </a:cubicBezTo>
                  <a:cubicBezTo>
                    <a:pt x="35" y="15"/>
                    <a:pt x="35" y="15"/>
                    <a:pt x="35" y="15"/>
                  </a:cubicBezTo>
                  <a:cubicBezTo>
                    <a:pt x="35" y="22"/>
                    <a:pt x="39" y="27"/>
                    <a:pt x="44" y="29"/>
                  </a:cubicBezTo>
                  <a:cubicBezTo>
                    <a:pt x="44" y="45"/>
                    <a:pt x="44" y="45"/>
                    <a:pt x="44" y="45"/>
                  </a:cubicBezTo>
                  <a:cubicBezTo>
                    <a:pt x="28" y="45"/>
                    <a:pt x="28" y="45"/>
                    <a:pt x="28" y="45"/>
                  </a:cubicBezTo>
                  <a:cubicBezTo>
                    <a:pt x="26" y="39"/>
                    <a:pt x="21" y="36"/>
                    <a:pt x="14" y="36"/>
                  </a:cubicBezTo>
                  <a:cubicBezTo>
                    <a:pt x="14" y="36"/>
                    <a:pt x="14" y="36"/>
                    <a:pt x="14" y="36"/>
                  </a:cubicBezTo>
                  <a:cubicBezTo>
                    <a:pt x="6" y="36"/>
                    <a:pt x="0" y="42"/>
                    <a:pt x="0" y="50"/>
                  </a:cubicBezTo>
                  <a:cubicBezTo>
                    <a:pt x="0" y="59"/>
                    <a:pt x="6" y="65"/>
                    <a:pt x="14" y="65"/>
                  </a:cubicBezTo>
                  <a:cubicBezTo>
                    <a:pt x="14" y="65"/>
                    <a:pt x="14" y="65"/>
                    <a:pt x="14" y="65"/>
                  </a:cubicBezTo>
                  <a:cubicBezTo>
                    <a:pt x="21" y="65"/>
                    <a:pt x="26" y="62"/>
                    <a:pt x="28"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1" y="101"/>
                    <a:pt x="50" y="101"/>
                  </a:cubicBezTo>
                  <a:cubicBezTo>
                    <a:pt x="58" y="101"/>
                    <a:pt x="65" y="94"/>
                    <a:pt x="65" y="86"/>
                  </a:cubicBezTo>
                  <a:cubicBezTo>
                    <a:pt x="65" y="86"/>
                    <a:pt x="65" y="86"/>
                    <a:pt x="65" y="86"/>
                  </a:cubicBezTo>
                  <a:cubicBezTo>
                    <a:pt x="65" y="79"/>
                    <a:pt x="61" y="74"/>
                    <a:pt x="55" y="72"/>
                  </a:cubicBezTo>
                  <a:cubicBezTo>
                    <a:pt x="55" y="56"/>
                    <a:pt x="55" y="56"/>
                    <a:pt x="55" y="56"/>
                  </a:cubicBezTo>
                  <a:cubicBezTo>
                    <a:pt x="71" y="56"/>
                    <a:pt x="71" y="56"/>
                    <a:pt x="71" y="56"/>
                  </a:cubicBezTo>
                  <a:cubicBezTo>
                    <a:pt x="73"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6" name="Freeform 353"/>
            <p:cNvSpPr>
              <a:spLocks/>
            </p:cNvSpPr>
            <p:nvPr/>
          </p:nvSpPr>
          <p:spPr bwMode="auto">
            <a:xfrm>
              <a:off x="7254875" y="4810125"/>
              <a:ext cx="80963" cy="82550"/>
            </a:xfrm>
            <a:custGeom>
              <a:avLst/>
              <a:gdLst>
                <a:gd name="T0" fmla="*/ 100 w 100"/>
                <a:gd name="T1" fmla="*/ 50 h 101"/>
                <a:gd name="T2" fmla="*/ 85 w 100"/>
                <a:gd name="T3" fmla="*/ 36 h 101"/>
                <a:gd name="T4" fmla="*/ 85 w 100"/>
                <a:gd name="T5" fmla="*/ 36 h 101"/>
                <a:gd name="T6" fmla="*/ 71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4" y="39"/>
                    <a:pt x="71"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9" y="45"/>
                    <a:pt x="29" y="45"/>
                    <a:pt x="29" y="45"/>
                  </a:cubicBezTo>
                  <a:cubicBezTo>
                    <a:pt x="26"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6" y="62"/>
                    <a:pt x="29"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1" y="56"/>
                    <a:pt x="71" y="56"/>
                    <a:pt x="71" y="56"/>
                  </a:cubicBezTo>
                  <a:cubicBezTo>
                    <a:pt x="74"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7" name="Freeform 354"/>
            <p:cNvSpPr>
              <a:spLocks/>
            </p:cNvSpPr>
            <p:nvPr/>
          </p:nvSpPr>
          <p:spPr bwMode="auto">
            <a:xfrm>
              <a:off x="7413625" y="4810125"/>
              <a:ext cx="80963" cy="82550"/>
            </a:xfrm>
            <a:custGeom>
              <a:avLst/>
              <a:gdLst>
                <a:gd name="T0" fmla="*/ 85 w 100"/>
                <a:gd name="T1" fmla="*/ 36 h 101"/>
                <a:gd name="T2" fmla="*/ 85 w 100"/>
                <a:gd name="T3" fmla="*/ 36 h 101"/>
                <a:gd name="T4" fmla="*/ 72 w 100"/>
                <a:gd name="T5" fmla="*/ 45 h 101"/>
                <a:gd name="T6" fmla="*/ 56 w 100"/>
                <a:gd name="T7" fmla="*/ 45 h 101"/>
                <a:gd name="T8" fmla="*/ 56 w 100"/>
                <a:gd name="T9" fmla="*/ 29 h 101"/>
                <a:gd name="T10" fmla="*/ 65 w 100"/>
                <a:gd name="T11" fmla="*/ 15 h 101"/>
                <a:gd name="T12" fmla="*/ 65 w 100"/>
                <a:gd name="T13" fmla="*/ 15 h 101"/>
                <a:gd name="T14" fmla="*/ 50 w 100"/>
                <a:gd name="T15" fmla="*/ 0 h 101"/>
                <a:gd name="T16" fmla="*/ 35 w 100"/>
                <a:gd name="T17" fmla="*/ 15 h 101"/>
                <a:gd name="T18" fmla="*/ 35 w 100"/>
                <a:gd name="T19" fmla="*/ 15 h 101"/>
                <a:gd name="T20" fmla="*/ 44 w 100"/>
                <a:gd name="T21" fmla="*/ 29 h 101"/>
                <a:gd name="T22" fmla="*/ 44 w 100"/>
                <a:gd name="T23" fmla="*/ 45 h 101"/>
                <a:gd name="T24" fmla="*/ 29 w 100"/>
                <a:gd name="T25" fmla="*/ 45 h 101"/>
                <a:gd name="T26" fmla="*/ 15 w 100"/>
                <a:gd name="T27" fmla="*/ 36 h 101"/>
                <a:gd name="T28" fmla="*/ 15 w 100"/>
                <a:gd name="T29" fmla="*/ 36 h 101"/>
                <a:gd name="T30" fmla="*/ 0 w 100"/>
                <a:gd name="T31" fmla="*/ 50 h 101"/>
                <a:gd name="T32" fmla="*/ 15 w 100"/>
                <a:gd name="T33" fmla="*/ 65 h 101"/>
                <a:gd name="T34" fmla="*/ 15 w 100"/>
                <a:gd name="T35" fmla="*/ 65 h 101"/>
                <a:gd name="T36" fmla="*/ 29 w 100"/>
                <a:gd name="T37" fmla="*/ 56 h 101"/>
                <a:gd name="T38" fmla="*/ 44 w 100"/>
                <a:gd name="T39" fmla="*/ 56 h 101"/>
                <a:gd name="T40" fmla="*/ 44 w 100"/>
                <a:gd name="T41" fmla="*/ 72 h 101"/>
                <a:gd name="T42" fmla="*/ 35 w 100"/>
                <a:gd name="T43" fmla="*/ 86 h 101"/>
                <a:gd name="T44" fmla="*/ 35 w 100"/>
                <a:gd name="T45" fmla="*/ 86 h 101"/>
                <a:gd name="T46" fmla="*/ 50 w 100"/>
                <a:gd name="T47" fmla="*/ 101 h 101"/>
                <a:gd name="T48" fmla="*/ 65 w 100"/>
                <a:gd name="T49" fmla="*/ 86 h 101"/>
                <a:gd name="T50" fmla="*/ 65 w 100"/>
                <a:gd name="T51" fmla="*/ 86 h 101"/>
                <a:gd name="T52" fmla="*/ 56 w 100"/>
                <a:gd name="T53" fmla="*/ 72 h 101"/>
                <a:gd name="T54" fmla="*/ 56 w 100"/>
                <a:gd name="T55" fmla="*/ 56 h 101"/>
                <a:gd name="T56" fmla="*/ 72 w 100"/>
                <a:gd name="T57" fmla="*/ 56 h 101"/>
                <a:gd name="T58" fmla="*/ 85 w 100"/>
                <a:gd name="T59" fmla="*/ 65 h 101"/>
                <a:gd name="T60" fmla="*/ 85 w 100"/>
                <a:gd name="T61" fmla="*/ 65 h 101"/>
                <a:gd name="T62" fmla="*/ 100 w 100"/>
                <a:gd name="T63" fmla="*/ 50 h 101"/>
                <a:gd name="T64" fmla="*/ 85 w 100"/>
                <a:gd name="T6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85" y="36"/>
                  </a:moveTo>
                  <a:cubicBezTo>
                    <a:pt x="85" y="36"/>
                    <a:pt x="85" y="36"/>
                    <a:pt x="85" y="36"/>
                  </a:cubicBezTo>
                  <a:cubicBezTo>
                    <a:pt x="79" y="36"/>
                    <a:pt x="74" y="39"/>
                    <a:pt x="72"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9" y="45"/>
                    <a:pt x="29" y="45"/>
                    <a:pt x="29" y="45"/>
                  </a:cubicBezTo>
                  <a:cubicBezTo>
                    <a:pt x="27"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7" y="62"/>
                    <a:pt x="29"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2" y="56"/>
                    <a:pt x="72" y="56"/>
                    <a:pt x="72" y="56"/>
                  </a:cubicBezTo>
                  <a:cubicBezTo>
                    <a:pt x="74" y="62"/>
                    <a:pt x="79" y="65"/>
                    <a:pt x="85" y="65"/>
                  </a:cubicBezTo>
                  <a:cubicBezTo>
                    <a:pt x="85" y="65"/>
                    <a:pt x="85" y="65"/>
                    <a:pt x="85" y="65"/>
                  </a:cubicBezTo>
                  <a:cubicBezTo>
                    <a:pt x="93" y="65"/>
                    <a:pt x="100" y="59"/>
                    <a:pt x="100" y="50"/>
                  </a:cubicBezTo>
                  <a:cubicBezTo>
                    <a:pt x="100" y="42"/>
                    <a:pt x="93" y="36"/>
                    <a:pt x="85" y="36"/>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8" name="Freeform 355"/>
            <p:cNvSpPr>
              <a:spLocks/>
            </p:cNvSpPr>
            <p:nvPr/>
          </p:nvSpPr>
          <p:spPr bwMode="auto">
            <a:xfrm>
              <a:off x="6146800" y="4970463"/>
              <a:ext cx="79375" cy="79375"/>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1" y="55"/>
                    <a:pt x="71" y="55"/>
                    <a:pt x="71" y="55"/>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9" name="Freeform 356"/>
            <p:cNvSpPr>
              <a:spLocks/>
            </p:cNvSpPr>
            <p:nvPr/>
          </p:nvSpPr>
          <p:spPr bwMode="auto">
            <a:xfrm>
              <a:off x="6303963" y="4970463"/>
              <a:ext cx="80963" cy="79375"/>
            </a:xfrm>
            <a:custGeom>
              <a:avLst/>
              <a:gdLst>
                <a:gd name="T0" fmla="*/ 100 w 100"/>
                <a:gd name="T1" fmla="*/ 50 h 100"/>
                <a:gd name="T2" fmla="*/ 85 w 100"/>
                <a:gd name="T3" fmla="*/ 35 h 100"/>
                <a:gd name="T4" fmla="*/ 85 w 100"/>
                <a:gd name="T5" fmla="*/ 35 h 100"/>
                <a:gd name="T6" fmla="*/ 72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8 h 100"/>
                <a:gd name="T24" fmla="*/ 45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5 w 100"/>
                <a:gd name="T41" fmla="*/ 55 h 100"/>
                <a:gd name="T42" fmla="*/ 45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2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5" y="28"/>
                  </a:cubicBezTo>
                  <a:cubicBezTo>
                    <a:pt x="45" y="44"/>
                    <a:pt x="45" y="44"/>
                    <a:pt x="45"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5"/>
                  </a:cubicBezTo>
                  <a:cubicBezTo>
                    <a:pt x="45" y="55"/>
                    <a:pt x="45" y="55"/>
                    <a:pt x="45" y="55"/>
                  </a:cubicBezTo>
                  <a:cubicBezTo>
                    <a:pt x="45" y="71"/>
                    <a:pt x="45" y="71"/>
                    <a:pt x="45"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2" y="55"/>
                    <a:pt x="72" y="55"/>
                    <a:pt x="72" y="55"/>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0" name="Freeform 357"/>
            <p:cNvSpPr>
              <a:spLocks/>
            </p:cNvSpPr>
            <p:nvPr/>
          </p:nvSpPr>
          <p:spPr bwMode="auto">
            <a:xfrm>
              <a:off x="6462713" y="4970463"/>
              <a:ext cx="80963" cy="79375"/>
            </a:xfrm>
            <a:custGeom>
              <a:avLst/>
              <a:gdLst>
                <a:gd name="T0" fmla="*/ 101 w 101"/>
                <a:gd name="T1" fmla="*/ 50 h 100"/>
                <a:gd name="T2" fmla="*/ 86 w 101"/>
                <a:gd name="T3" fmla="*/ 35 h 100"/>
                <a:gd name="T4" fmla="*/ 86 w 101"/>
                <a:gd name="T5" fmla="*/ 35 h 100"/>
                <a:gd name="T6" fmla="*/ 72 w 101"/>
                <a:gd name="T7" fmla="*/ 44 h 100"/>
                <a:gd name="T8" fmla="*/ 56 w 101"/>
                <a:gd name="T9" fmla="*/ 44 h 100"/>
                <a:gd name="T10" fmla="*/ 56 w 101"/>
                <a:gd name="T11" fmla="*/ 28 h 100"/>
                <a:gd name="T12" fmla="*/ 65 w 101"/>
                <a:gd name="T13" fmla="*/ 15 h 100"/>
                <a:gd name="T14" fmla="*/ 65 w 101"/>
                <a:gd name="T15" fmla="*/ 15 h 100"/>
                <a:gd name="T16" fmla="*/ 51 w 101"/>
                <a:gd name="T17" fmla="*/ 0 h 100"/>
                <a:gd name="T18" fmla="*/ 36 w 101"/>
                <a:gd name="T19" fmla="*/ 15 h 100"/>
                <a:gd name="T20" fmla="*/ 36 w 101"/>
                <a:gd name="T21" fmla="*/ 15 h 100"/>
                <a:gd name="T22" fmla="*/ 45 w 101"/>
                <a:gd name="T23" fmla="*/ 28 h 100"/>
                <a:gd name="T24" fmla="*/ 45 w 101"/>
                <a:gd name="T25" fmla="*/ 44 h 100"/>
                <a:gd name="T26" fmla="*/ 29 w 101"/>
                <a:gd name="T27" fmla="*/ 44 h 100"/>
                <a:gd name="T28" fmla="*/ 15 w 101"/>
                <a:gd name="T29" fmla="*/ 35 h 100"/>
                <a:gd name="T30" fmla="*/ 15 w 101"/>
                <a:gd name="T31" fmla="*/ 35 h 100"/>
                <a:gd name="T32" fmla="*/ 0 w 101"/>
                <a:gd name="T33" fmla="*/ 50 h 100"/>
                <a:gd name="T34" fmla="*/ 15 w 101"/>
                <a:gd name="T35" fmla="*/ 65 h 100"/>
                <a:gd name="T36" fmla="*/ 15 w 101"/>
                <a:gd name="T37" fmla="*/ 65 h 100"/>
                <a:gd name="T38" fmla="*/ 29 w 101"/>
                <a:gd name="T39" fmla="*/ 55 h 100"/>
                <a:gd name="T40" fmla="*/ 45 w 101"/>
                <a:gd name="T41" fmla="*/ 55 h 100"/>
                <a:gd name="T42" fmla="*/ 45 w 101"/>
                <a:gd name="T43" fmla="*/ 71 h 100"/>
                <a:gd name="T44" fmla="*/ 36 w 101"/>
                <a:gd name="T45" fmla="*/ 85 h 100"/>
                <a:gd name="T46" fmla="*/ 36 w 101"/>
                <a:gd name="T47" fmla="*/ 85 h 100"/>
                <a:gd name="T48" fmla="*/ 51 w 101"/>
                <a:gd name="T49" fmla="*/ 100 h 100"/>
                <a:gd name="T50" fmla="*/ 65 w 101"/>
                <a:gd name="T51" fmla="*/ 85 h 100"/>
                <a:gd name="T52" fmla="*/ 65 w 101"/>
                <a:gd name="T53" fmla="*/ 85 h 100"/>
                <a:gd name="T54" fmla="*/ 56 w 101"/>
                <a:gd name="T55" fmla="*/ 71 h 100"/>
                <a:gd name="T56" fmla="*/ 56 w 101"/>
                <a:gd name="T57" fmla="*/ 55 h 100"/>
                <a:gd name="T58" fmla="*/ 72 w 101"/>
                <a:gd name="T59" fmla="*/ 55 h 100"/>
                <a:gd name="T60" fmla="*/ 86 w 101"/>
                <a:gd name="T61" fmla="*/ 65 h 100"/>
                <a:gd name="T62" fmla="*/ 86 w 101"/>
                <a:gd name="T63" fmla="*/ 65 h 100"/>
                <a:gd name="T64" fmla="*/ 101 w 101"/>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0">
                  <a:moveTo>
                    <a:pt x="101" y="50"/>
                  </a:moveTo>
                  <a:cubicBezTo>
                    <a:pt x="101" y="42"/>
                    <a:pt x="94" y="35"/>
                    <a:pt x="86" y="35"/>
                  </a:cubicBezTo>
                  <a:cubicBezTo>
                    <a:pt x="86" y="35"/>
                    <a:pt x="86" y="35"/>
                    <a:pt x="86" y="35"/>
                  </a:cubicBezTo>
                  <a:cubicBezTo>
                    <a:pt x="80" y="35"/>
                    <a:pt x="74" y="39"/>
                    <a:pt x="72" y="44"/>
                  </a:cubicBezTo>
                  <a:cubicBezTo>
                    <a:pt x="56" y="44"/>
                    <a:pt x="56" y="44"/>
                    <a:pt x="56" y="44"/>
                  </a:cubicBezTo>
                  <a:cubicBezTo>
                    <a:pt x="56" y="28"/>
                    <a:pt x="56" y="28"/>
                    <a:pt x="56" y="28"/>
                  </a:cubicBezTo>
                  <a:cubicBezTo>
                    <a:pt x="62" y="26"/>
                    <a:pt x="65" y="21"/>
                    <a:pt x="65" y="15"/>
                  </a:cubicBezTo>
                  <a:cubicBezTo>
                    <a:pt x="65" y="15"/>
                    <a:pt x="65" y="15"/>
                    <a:pt x="65" y="15"/>
                  </a:cubicBezTo>
                  <a:cubicBezTo>
                    <a:pt x="65" y="6"/>
                    <a:pt x="59" y="0"/>
                    <a:pt x="51" y="0"/>
                  </a:cubicBezTo>
                  <a:cubicBezTo>
                    <a:pt x="42" y="0"/>
                    <a:pt x="36" y="6"/>
                    <a:pt x="36" y="15"/>
                  </a:cubicBezTo>
                  <a:cubicBezTo>
                    <a:pt x="36" y="15"/>
                    <a:pt x="36" y="15"/>
                    <a:pt x="36" y="15"/>
                  </a:cubicBezTo>
                  <a:cubicBezTo>
                    <a:pt x="36" y="21"/>
                    <a:pt x="39" y="26"/>
                    <a:pt x="45" y="28"/>
                  </a:cubicBezTo>
                  <a:cubicBezTo>
                    <a:pt x="45" y="44"/>
                    <a:pt x="45" y="44"/>
                    <a:pt x="45" y="44"/>
                  </a:cubicBezTo>
                  <a:cubicBezTo>
                    <a:pt x="29" y="44"/>
                    <a:pt x="29" y="44"/>
                    <a:pt x="29" y="44"/>
                  </a:cubicBezTo>
                  <a:cubicBezTo>
                    <a:pt x="27" y="39"/>
                    <a:pt x="22"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2" y="65"/>
                    <a:pt x="27" y="61"/>
                    <a:pt x="29" y="55"/>
                  </a:cubicBezTo>
                  <a:cubicBezTo>
                    <a:pt x="45" y="55"/>
                    <a:pt x="45" y="55"/>
                    <a:pt x="45" y="55"/>
                  </a:cubicBezTo>
                  <a:cubicBezTo>
                    <a:pt x="45" y="71"/>
                    <a:pt x="45" y="71"/>
                    <a:pt x="45" y="71"/>
                  </a:cubicBezTo>
                  <a:cubicBezTo>
                    <a:pt x="39" y="73"/>
                    <a:pt x="36" y="79"/>
                    <a:pt x="36" y="85"/>
                  </a:cubicBezTo>
                  <a:cubicBezTo>
                    <a:pt x="36" y="85"/>
                    <a:pt x="36" y="85"/>
                    <a:pt x="36" y="85"/>
                  </a:cubicBezTo>
                  <a:cubicBezTo>
                    <a:pt x="36" y="93"/>
                    <a:pt x="42" y="100"/>
                    <a:pt x="51" y="100"/>
                  </a:cubicBezTo>
                  <a:cubicBezTo>
                    <a:pt x="59" y="100"/>
                    <a:pt x="65" y="93"/>
                    <a:pt x="65" y="85"/>
                  </a:cubicBezTo>
                  <a:cubicBezTo>
                    <a:pt x="65" y="85"/>
                    <a:pt x="65" y="85"/>
                    <a:pt x="65" y="85"/>
                  </a:cubicBezTo>
                  <a:cubicBezTo>
                    <a:pt x="65" y="79"/>
                    <a:pt x="62" y="73"/>
                    <a:pt x="56" y="71"/>
                  </a:cubicBezTo>
                  <a:cubicBezTo>
                    <a:pt x="56" y="55"/>
                    <a:pt x="56" y="55"/>
                    <a:pt x="56" y="55"/>
                  </a:cubicBezTo>
                  <a:cubicBezTo>
                    <a:pt x="72" y="55"/>
                    <a:pt x="72" y="55"/>
                    <a:pt x="72" y="55"/>
                  </a:cubicBezTo>
                  <a:cubicBezTo>
                    <a:pt x="74" y="61"/>
                    <a:pt x="80" y="65"/>
                    <a:pt x="86" y="65"/>
                  </a:cubicBezTo>
                  <a:cubicBezTo>
                    <a:pt x="86" y="65"/>
                    <a:pt x="86" y="65"/>
                    <a:pt x="86" y="65"/>
                  </a:cubicBezTo>
                  <a:cubicBezTo>
                    <a:pt x="94" y="65"/>
                    <a:pt x="101" y="58"/>
                    <a:pt x="101"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2" name="Freeform 358"/>
            <p:cNvSpPr>
              <a:spLocks/>
            </p:cNvSpPr>
            <p:nvPr/>
          </p:nvSpPr>
          <p:spPr bwMode="auto">
            <a:xfrm>
              <a:off x="6621463" y="4970463"/>
              <a:ext cx="80963" cy="79375"/>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8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8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8" y="44"/>
                    <a:pt x="28" y="44"/>
                    <a:pt x="28" y="44"/>
                  </a:cubicBezTo>
                  <a:cubicBezTo>
                    <a:pt x="26" y="39"/>
                    <a:pt x="21" y="35"/>
                    <a:pt x="15" y="35"/>
                  </a:cubicBezTo>
                  <a:cubicBezTo>
                    <a:pt x="15" y="35"/>
                    <a:pt x="15" y="35"/>
                    <a:pt x="15" y="35"/>
                  </a:cubicBezTo>
                  <a:cubicBezTo>
                    <a:pt x="6" y="35"/>
                    <a:pt x="0" y="42"/>
                    <a:pt x="0" y="50"/>
                  </a:cubicBezTo>
                  <a:cubicBezTo>
                    <a:pt x="0" y="58"/>
                    <a:pt x="6" y="65"/>
                    <a:pt x="15" y="65"/>
                  </a:cubicBezTo>
                  <a:cubicBezTo>
                    <a:pt x="15" y="65"/>
                    <a:pt x="15" y="65"/>
                    <a:pt x="15" y="65"/>
                  </a:cubicBezTo>
                  <a:cubicBezTo>
                    <a:pt x="21" y="65"/>
                    <a:pt x="26" y="61"/>
                    <a:pt x="28"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1" y="55"/>
                    <a:pt x="71" y="55"/>
                    <a:pt x="71" y="55"/>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3" name="Freeform 359"/>
            <p:cNvSpPr>
              <a:spLocks/>
            </p:cNvSpPr>
            <p:nvPr/>
          </p:nvSpPr>
          <p:spPr bwMode="auto">
            <a:xfrm>
              <a:off x="6780213" y="4970463"/>
              <a:ext cx="79375" cy="79375"/>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1" y="55"/>
                    <a:pt x="71" y="55"/>
                    <a:pt x="71" y="55"/>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4" name="Freeform 360"/>
            <p:cNvSpPr>
              <a:spLocks/>
            </p:cNvSpPr>
            <p:nvPr/>
          </p:nvSpPr>
          <p:spPr bwMode="auto">
            <a:xfrm>
              <a:off x="6937375" y="4970463"/>
              <a:ext cx="80963" cy="79375"/>
            </a:xfrm>
            <a:custGeom>
              <a:avLst/>
              <a:gdLst>
                <a:gd name="T0" fmla="*/ 100 w 100"/>
                <a:gd name="T1" fmla="*/ 50 h 100"/>
                <a:gd name="T2" fmla="*/ 85 w 100"/>
                <a:gd name="T3" fmla="*/ 35 h 100"/>
                <a:gd name="T4" fmla="*/ 85 w 100"/>
                <a:gd name="T5" fmla="*/ 35 h 100"/>
                <a:gd name="T6" fmla="*/ 72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8 h 100"/>
                <a:gd name="T24" fmla="*/ 45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5 w 100"/>
                <a:gd name="T41" fmla="*/ 55 h 100"/>
                <a:gd name="T42" fmla="*/ 45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2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9" y="0"/>
                    <a:pt x="50" y="0"/>
                  </a:cubicBezTo>
                  <a:cubicBezTo>
                    <a:pt x="42" y="0"/>
                    <a:pt x="35" y="6"/>
                    <a:pt x="35" y="15"/>
                  </a:cubicBezTo>
                  <a:cubicBezTo>
                    <a:pt x="35" y="15"/>
                    <a:pt x="35" y="15"/>
                    <a:pt x="35" y="15"/>
                  </a:cubicBezTo>
                  <a:cubicBezTo>
                    <a:pt x="35" y="21"/>
                    <a:pt x="39" y="26"/>
                    <a:pt x="45" y="28"/>
                  </a:cubicBezTo>
                  <a:cubicBezTo>
                    <a:pt x="45" y="44"/>
                    <a:pt x="45" y="44"/>
                    <a:pt x="45"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5"/>
                  </a:cubicBezTo>
                  <a:cubicBezTo>
                    <a:pt x="45" y="55"/>
                    <a:pt x="45" y="55"/>
                    <a:pt x="45" y="55"/>
                  </a:cubicBezTo>
                  <a:cubicBezTo>
                    <a:pt x="45" y="71"/>
                    <a:pt x="45" y="71"/>
                    <a:pt x="45" y="71"/>
                  </a:cubicBezTo>
                  <a:cubicBezTo>
                    <a:pt x="39" y="73"/>
                    <a:pt x="35" y="79"/>
                    <a:pt x="35" y="85"/>
                  </a:cubicBezTo>
                  <a:cubicBezTo>
                    <a:pt x="35" y="85"/>
                    <a:pt x="35" y="85"/>
                    <a:pt x="35" y="85"/>
                  </a:cubicBezTo>
                  <a:cubicBezTo>
                    <a:pt x="35" y="93"/>
                    <a:pt x="42" y="100"/>
                    <a:pt x="50" y="100"/>
                  </a:cubicBezTo>
                  <a:cubicBezTo>
                    <a:pt x="59" y="100"/>
                    <a:pt x="65" y="93"/>
                    <a:pt x="65" y="85"/>
                  </a:cubicBezTo>
                  <a:cubicBezTo>
                    <a:pt x="65" y="85"/>
                    <a:pt x="65" y="85"/>
                    <a:pt x="65" y="85"/>
                  </a:cubicBezTo>
                  <a:cubicBezTo>
                    <a:pt x="65" y="79"/>
                    <a:pt x="61" y="73"/>
                    <a:pt x="56" y="71"/>
                  </a:cubicBezTo>
                  <a:cubicBezTo>
                    <a:pt x="56" y="55"/>
                    <a:pt x="56" y="55"/>
                    <a:pt x="56" y="55"/>
                  </a:cubicBezTo>
                  <a:cubicBezTo>
                    <a:pt x="72" y="55"/>
                    <a:pt x="72" y="55"/>
                    <a:pt x="72" y="55"/>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5" name="Freeform 361"/>
            <p:cNvSpPr>
              <a:spLocks/>
            </p:cNvSpPr>
            <p:nvPr/>
          </p:nvSpPr>
          <p:spPr bwMode="auto">
            <a:xfrm>
              <a:off x="7096125" y="4970463"/>
              <a:ext cx="80963" cy="79375"/>
            </a:xfrm>
            <a:custGeom>
              <a:avLst/>
              <a:gdLst>
                <a:gd name="T0" fmla="*/ 100 w 100"/>
                <a:gd name="T1" fmla="*/ 50 h 100"/>
                <a:gd name="T2" fmla="*/ 85 w 100"/>
                <a:gd name="T3" fmla="*/ 35 h 100"/>
                <a:gd name="T4" fmla="*/ 85 w 100"/>
                <a:gd name="T5" fmla="*/ 35 h 100"/>
                <a:gd name="T6" fmla="*/ 71 w 100"/>
                <a:gd name="T7" fmla="*/ 44 h 100"/>
                <a:gd name="T8" fmla="*/ 55 w 100"/>
                <a:gd name="T9" fmla="*/ 44 h 100"/>
                <a:gd name="T10" fmla="*/ 55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8 w 100"/>
                <a:gd name="T27" fmla="*/ 44 h 100"/>
                <a:gd name="T28" fmla="*/ 14 w 100"/>
                <a:gd name="T29" fmla="*/ 35 h 100"/>
                <a:gd name="T30" fmla="*/ 14 w 100"/>
                <a:gd name="T31" fmla="*/ 35 h 100"/>
                <a:gd name="T32" fmla="*/ 0 w 100"/>
                <a:gd name="T33" fmla="*/ 50 h 100"/>
                <a:gd name="T34" fmla="*/ 14 w 100"/>
                <a:gd name="T35" fmla="*/ 65 h 100"/>
                <a:gd name="T36" fmla="*/ 14 w 100"/>
                <a:gd name="T37" fmla="*/ 65 h 100"/>
                <a:gd name="T38" fmla="*/ 28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5 w 100"/>
                <a:gd name="T55" fmla="*/ 71 h 100"/>
                <a:gd name="T56" fmla="*/ 55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4"/>
                  </a:cubicBezTo>
                  <a:cubicBezTo>
                    <a:pt x="55" y="44"/>
                    <a:pt x="55" y="44"/>
                    <a:pt x="55" y="44"/>
                  </a:cubicBezTo>
                  <a:cubicBezTo>
                    <a:pt x="55" y="28"/>
                    <a:pt x="55" y="28"/>
                    <a:pt x="55" y="28"/>
                  </a:cubicBezTo>
                  <a:cubicBezTo>
                    <a:pt x="61" y="26"/>
                    <a:pt x="65" y="21"/>
                    <a:pt x="65" y="15"/>
                  </a:cubicBezTo>
                  <a:cubicBezTo>
                    <a:pt x="65" y="15"/>
                    <a:pt x="65" y="15"/>
                    <a:pt x="65" y="15"/>
                  </a:cubicBezTo>
                  <a:cubicBezTo>
                    <a:pt x="65" y="6"/>
                    <a:pt x="58" y="0"/>
                    <a:pt x="50" y="0"/>
                  </a:cubicBezTo>
                  <a:cubicBezTo>
                    <a:pt x="41" y="0"/>
                    <a:pt x="35" y="6"/>
                    <a:pt x="35" y="15"/>
                  </a:cubicBezTo>
                  <a:cubicBezTo>
                    <a:pt x="35" y="15"/>
                    <a:pt x="35" y="15"/>
                    <a:pt x="35" y="15"/>
                  </a:cubicBezTo>
                  <a:cubicBezTo>
                    <a:pt x="35" y="21"/>
                    <a:pt x="39" y="26"/>
                    <a:pt x="44" y="28"/>
                  </a:cubicBezTo>
                  <a:cubicBezTo>
                    <a:pt x="44" y="44"/>
                    <a:pt x="44" y="44"/>
                    <a:pt x="44" y="44"/>
                  </a:cubicBezTo>
                  <a:cubicBezTo>
                    <a:pt x="28" y="44"/>
                    <a:pt x="28" y="44"/>
                    <a:pt x="28" y="44"/>
                  </a:cubicBezTo>
                  <a:cubicBezTo>
                    <a:pt x="26" y="39"/>
                    <a:pt x="21" y="35"/>
                    <a:pt x="14" y="35"/>
                  </a:cubicBezTo>
                  <a:cubicBezTo>
                    <a:pt x="14" y="35"/>
                    <a:pt x="14" y="35"/>
                    <a:pt x="14" y="35"/>
                  </a:cubicBezTo>
                  <a:cubicBezTo>
                    <a:pt x="6" y="35"/>
                    <a:pt x="0" y="42"/>
                    <a:pt x="0" y="50"/>
                  </a:cubicBezTo>
                  <a:cubicBezTo>
                    <a:pt x="0" y="58"/>
                    <a:pt x="6" y="65"/>
                    <a:pt x="14" y="65"/>
                  </a:cubicBezTo>
                  <a:cubicBezTo>
                    <a:pt x="14" y="65"/>
                    <a:pt x="14" y="65"/>
                    <a:pt x="14" y="65"/>
                  </a:cubicBezTo>
                  <a:cubicBezTo>
                    <a:pt x="21" y="65"/>
                    <a:pt x="26" y="61"/>
                    <a:pt x="28"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1" y="100"/>
                    <a:pt x="50" y="100"/>
                  </a:cubicBezTo>
                  <a:cubicBezTo>
                    <a:pt x="58" y="100"/>
                    <a:pt x="65" y="93"/>
                    <a:pt x="65" y="85"/>
                  </a:cubicBezTo>
                  <a:cubicBezTo>
                    <a:pt x="65" y="85"/>
                    <a:pt x="65" y="85"/>
                    <a:pt x="65" y="85"/>
                  </a:cubicBezTo>
                  <a:cubicBezTo>
                    <a:pt x="65" y="79"/>
                    <a:pt x="61" y="73"/>
                    <a:pt x="55" y="71"/>
                  </a:cubicBezTo>
                  <a:cubicBezTo>
                    <a:pt x="55" y="55"/>
                    <a:pt x="55" y="55"/>
                    <a:pt x="55" y="55"/>
                  </a:cubicBezTo>
                  <a:cubicBezTo>
                    <a:pt x="71" y="55"/>
                    <a:pt x="71" y="55"/>
                    <a:pt x="71" y="55"/>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6" name="Freeform 362"/>
            <p:cNvSpPr>
              <a:spLocks/>
            </p:cNvSpPr>
            <p:nvPr/>
          </p:nvSpPr>
          <p:spPr bwMode="auto">
            <a:xfrm>
              <a:off x="7254875" y="4970463"/>
              <a:ext cx="80963" cy="79375"/>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1" y="55"/>
                    <a:pt x="71" y="55"/>
                    <a:pt x="71" y="55"/>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7" name="Freeform 363"/>
            <p:cNvSpPr>
              <a:spLocks/>
            </p:cNvSpPr>
            <p:nvPr/>
          </p:nvSpPr>
          <p:spPr bwMode="auto">
            <a:xfrm>
              <a:off x="7413625" y="4970463"/>
              <a:ext cx="80963" cy="79375"/>
            </a:xfrm>
            <a:custGeom>
              <a:avLst/>
              <a:gdLst>
                <a:gd name="T0" fmla="*/ 85 w 100"/>
                <a:gd name="T1" fmla="*/ 35 h 100"/>
                <a:gd name="T2" fmla="*/ 85 w 100"/>
                <a:gd name="T3" fmla="*/ 35 h 100"/>
                <a:gd name="T4" fmla="*/ 72 w 100"/>
                <a:gd name="T5" fmla="*/ 44 h 100"/>
                <a:gd name="T6" fmla="*/ 56 w 100"/>
                <a:gd name="T7" fmla="*/ 44 h 100"/>
                <a:gd name="T8" fmla="*/ 56 w 100"/>
                <a:gd name="T9" fmla="*/ 28 h 100"/>
                <a:gd name="T10" fmla="*/ 65 w 100"/>
                <a:gd name="T11" fmla="*/ 15 h 100"/>
                <a:gd name="T12" fmla="*/ 65 w 100"/>
                <a:gd name="T13" fmla="*/ 15 h 100"/>
                <a:gd name="T14" fmla="*/ 50 w 100"/>
                <a:gd name="T15" fmla="*/ 0 h 100"/>
                <a:gd name="T16" fmla="*/ 35 w 100"/>
                <a:gd name="T17" fmla="*/ 15 h 100"/>
                <a:gd name="T18" fmla="*/ 35 w 100"/>
                <a:gd name="T19" fmla="*/ 15 h 100"/>
                <a:gd name="T20" fmla="*/ 44 w 100"/>
                <a:gd name="T21" fmla="*/ 28 h 100"/>
                <a:gd name="T22" fmla="*/ 44 w 100"/>
                <a:gd name="T23" fmla="*/ 44 h 100"/>
                <a:gd name="T24" fmla="*/ 29 w 100"/>
                <a:gd name="T25" fmla="*/ 44 h 100"/>
                <a:gd name="T26" fmla="*/ 15 w 100"/>
                <a:gd name="T27" fmla="*/ 35 h 100"/>
                <a:gd name="T28" fmla="*/ 15 w 100"/>
                <a:gd name="T29" fmla="*/ 35 h 100"/>
                <a:gd name="T30" fmla="*/ 0 w 100"/>
                <a:gd name="T31" fmla="*/ 50 h 100"/>
                <a:gd name="T32" fmla="*/ 15 w 100"/>
                <a:gd name="T33" fmla="*/ 65 h 100"/>
                <a:gd name="T34" fmla="*/ 15 w 100"/>
                <a:gd name="T35" fmla="*/ 65 h 100"/>
                <a:gd name="T36" fmla="*/ 29 w 100"/>
                <a:gd name="T37" fmla="*/ 55 h 100"/>
                <a:gd name="T38" fmla="*/ 44 w 100"/>
                <a:gd name="T39" fmla="*/ 55 h 100"/>
                <a:gd name="T40" fmla="*/ 44 w 100"/>
                <a:gd name="T41" fmla="*/ 71 h 100"/>
                <a:gd name="T42" fmla="*/ 35 w 100"/>
                <a:gd name="T43" fmla="*/ 85 h 100"/>
                <a:gd name="T44" fmla="*/ 35 w 100"/>
                <a:gd name="T45" fmla="*/ 85 h 100"/>
                <a:gd name="T46" fmla="*/ 50 w 100"/>
                <a:gd name="T47" fmla="*/ 100 h 100"/>
                <a:gd name="T48" fmla="*/ 65 w 100"/>
                <a:gd name="T49" fmla="*/ 85 h 100"/>
                <a:gd name="T50" fmla="*/ 65 w 100"/>
                <a:gd name="T51" fmla="*/ 85 h 100"/>
                <a:gd name="T52" fmla="*/ 56 w 100"/>
                <a:gd name="T53" fmla="*/ 71 h 100"/>
                <a:gd name="T54" fmla="*/ 56 w 100"/>
                <a:gd name="T55" fmla="*/ 55 h 100"/>
                <a:gd name="T56" fmla="*/ 72 w 100"/>
                <a:gd name="T57" fmla="*/ 55 h 100"/>
                <a:gd name="T58" fmla="*/ 85 w 100"/>
                <a:gd name="T59" fmla="*/ 65 h 100"/>
                <a:gd name="T60" fmla="*/ 85 w 100"/>
                <a:gd name="T61" fmla="*/ 65 h 100"/>
                <a:gd name="T62" fmla="*/ 100 w 100"/>
                <a:gd name="T63" fmla="*/ 50 h 100"/>
                <a:gd name="T64" fmla="*/ 85 w 100"/>
                <a:gd name="T65" fmla="*/ 3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85" y="35"/>
                  </a:moveTo>
                  <a:cubicBezTo>
                    <a:pt x="85" y="35"/>
                    <a:pt x="85" y="35"/>
                    <a:pt x="85" y="35"/>
                  </a:cubicBezTo>
                  <a:cubicBezTo>
                    <a:pt x="79" y="35"/>
                    <a:pt x="74" y="39"/>
                    <a:pt x="72"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2" y="55"/>
                    <a:pt x="72" y="55"/>
                    <a:pt x="72" y="55"/>
                  </a:cubicBezTo>
                  <a:cubicBezTo>
                    <a:pt x="74" y="61"/>
                    <a:pt x="79" y="65"/>
                    <a:pt x="85" y="65"/>
                  </a:cubicBezTo>
                  <a:cubicBezTo>
                    <a:pt x="85" y="65"/>
                    <a:pt x="85" y="65"/>
                    <a:pt x="85" y="65"/>
                  </a:cubicBezTo>
                  <a:cubicBezTo>
                    <a:pt x="93" y="65"/>
                    <a:pt x="100" y="58"/>
                    <a:pt x="100" y="50"/>
                  </a:cubicBezTo>
                  <a:cubicBezTo>
                    <a:pt x="100" y="42"/>
                    <a:pt x="93" y="35"/>
                    <a:pt x="85" y="35"/>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8" name="Freeform 364"/>
            <p:cNvSpPr>
              <a:spLocks/>
            </p:cNvSpPr>
            <p:nvPr/>
          </p:nvSpPr>
          <p:spPr bwMode="auto">
            <a:xfrm>
              <a:off x="6146800" y="5127625"/>
              <a:ext cx="79375" cy="80963"/>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9" name="Freeform 365"/>
            <p:cNvSpPr>
              <a:spLocks/>
            </p:cNvSpPr>
            <p:nvPr/>
          </p:nvSpPr>
          <p:spPr bwMode="auto">
            <a:xfrm>
              <a:off x="6303963" y="5127625"/>
              <a:ext cx="80963" cy="80963"/>
            </a:xfrm>
            <a:custGeom>
              <a:avLst/>
              <a:gdLst>
                <a:gd name="T0" fmla="*/ 100 w 100"/>
                <a:gd name="T1" fmla="*/ 50 h 100"/>
                <a:gd name="T2" fmla="*/ 85 w 100"/>
                <a:gd name="T3" fmla="*/ 35 h 100"/>
                <a:gd name="T4" fmla="*/ 85 w 100"/>
                <a:gd name="T5" fmla="*/ 35 h 100"/>
                <a:gd name="T6" fmla="*/ 72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9 h 100"/>
                <a:gd name="T24" fmla="*/ 45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5 w 100"/>
                <a:gd name="T41" fmla="*/ 56 h 100"/>
                <a:gd name="T42" fmla="*/ 45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2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5" y="29"/>
                  </a:cubicBezTo>
                  <a:cubicBezTo>
                    <a:pt x="45" y="44"/>
                    <a:pt x="45" y="44"/>
                    <a:pt x="45"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5" y="56"/>
                    <a:pt x="45" y="56"/>
                    <a:pt x="45" y="56"/>
                  </a:cubicBezTo>
                  <a:cubicBezTo>
                    <a:pt x="45" y="71"/>
                    <a:pt x="45" y="71"/>
                    <a:pt x="45"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2" y="56"/>
                    <a:pt x="72" y="56"/>
                    <a:pt x="72" y="56"/>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0" name="Freeform 366"/>
            <p:cNvSpPr>
              <a:spLocks/>
            </p:cNvSpPr>
            <p:nvPr/>
          </p:nvSpPr>
          <p:spPr bwMode="auto">
            <a:xfrm>
              <a:off x="6462713" y="5127625"/>
              <a:ext cx="80963" cy="80963"/>
            </a:xfrm>
            <a:custGeom>
              <a:avLst/>
              <a:gdLst>
                <a:gd name="T0" fmla="*/ 101 w 101"/>
                <a:gd name="T1" fmla="*/ 50 h 100"/>
                <a:gd name="T2" fmla="*/ 86 w 101"/>
                <a:gd name="T3" fmla="*/ 35 h 100"/>
                <a:gd name="T4" fmla="*/ 86 w 101"/>
                <a:gd name="T5" fmla="*/ 35 h 100"/>
                <a:gd name="T6" fmla="*/ 72 w 101"/>
                <a:gd name="T7" fmla="*/ 44 h 100"/>
                <a:gd name="T8" fmla="*/ 56 w 101"/>
                <a:gd name="T9" fmla="*/ 44 h 100"/>
                <a:gd name="T10" fmla="*/ 56 w 101"/>
                <a:gd name="T11" fmla="*/ 29 h 100"/>
                <a:gd name="T12" fmla="*/ 65 w 101"/>
                <a:gd name="T13" fmla="*/ 15 h 100"/>
                <a:gd name="T14" fmla="*/ 65 w 101"/>
                <a:gd name="T15" fmla="*/ 15 h 100"/>
                <a:gd name="T16" fmla="*/ 51 w 101"/>
                <a:gd name="T17" fmla="*/ 0 h 100"/>
                <a:gd name="T18" fmla="*/ 36 w 101"/>
                <a:gd name="T19" fmla="*/ 15 h 100"/>
                <a:gd name="T20" fmla="*/ 36 w 101"/>
                <a:gd name="T21" fmla="*/ 15 h 100"/>
                <a:gd name="T22" fmla="*/ 45 w 101"/>
                <a:gd name="T23" fmla="*/ 29 h 100"/>
                <a:gd name="T24" fmla="*/ 45 w 101"/>
                <a:gd name="T25" fmla="*/ 44 h 100"/>
                <a:gd name="T26" fmla="*/ 29 w 101"/>
                <a:gd name="T27" fmla="*/ 44 h 100"/>
                <a:gd name="T28" fmla="*/ 15 w 101"/>
                <a:gd name="T29" fmla="*/ 35 h 100"/>
                <a:gd name="T30" fmla="*/ 15 w 101"/>
                <a:gd name="T31" fmla="*/ 35 h 100"/>
                <a:gd name="T32" fmla="*/ 0 w 101"/>
                <a:gd name="T33" fmla="*/ 50 h 100"/>
                <a:gd name="T34" fmla="*/ 15 w 101"/>
                <a:gd name="T35" fmla="*/ 65 h 100"/>
                <a:gd name="T36" fmla="*/ 15 w 101"/>
                <a:gd name="T37" fmla="*/ 65 h 100"/>
                <a:gd name="T38" fmla="*/ 29 w 101"/>
                <a:gd name="T39" fmla="*/ 56 h 100"/>
                <a:gd name="T40" fmla="*/ 45 w 101"/>
                <a:gd name="T41" fmla="*/ 56 h 100"/>
                <a:gd name="T42" fmla="*/ 45 w 101"/>
                <a:gd name="T43" fmla="*/ 71 h 100"/>
                <a:gd name="T44" fmla="*/ 36 w 101"/>
                <a:gd name="T45" fmla="*/ 85 h 100"/>
                <a:gd name="T46" fmla="*/ 36 w 101"/>
                <a:gd name="T47" fmla="*/ 85 h 100"/>
                <a:gd name="T48" fmla="*/ 51 w 101"/>
                <a:gd name="T49" fmla="*/ 100 h 100"/>
                <a:gd name="T50" fmla="*/ 65 w 101"/>
                <a:gd name="T51" fmla="*/ 85 h 100"/>
                <a:gd name="T52" fmla="*/ 65 w 101"/>
                <a:gd name="T53" fmla="*/ 85 h 100"/>
                <a:gd name="T54" fmla="*/ 56 w 101"/>
                <a:gd name="T55" fmla="*/ 71 h 100"/>
                <a:gd name="T56" fmla="*/ 56 w 101"/>
                <a:gd name="T57" fmla="*/ 56 h 100"/>
                <a:gd name="T58" fmla="*/ 72 w 101"/>
                <a:gd name="T59" fmla="*/ 56 h 100"/>
                <a:gd name="T60" fmla="*/ 86 w 101"/>
                <a:gd name="T61" fmla="*/ 65 h 100"/>
                <a:gd name="T62" fmla="*/ 86 w 101"/>
                <a:gd name="T63" fmla="*/ 65 h 100"/>
                <a:gd name="T64" fmla="*/ 101 w 101"/>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0">
                  <a:moveTo>
                    <a:pt x="101" y="50"/>
                  </a:moveTo>
                  <a:cubicBezTo>
                    <a:pt x="101" y="42"/>
                    <a:pt x="94" y="35"/>
                    <a:pt x="86" y="35"/>
                  </a:cubicBezTo>
                  <a:cubicBezTo>
                    <a:pt x="86" y="35"/>
                    <a:pt x="86" y="35"/>
                    <a:pt x="86" y="35"/>
                  </a:cubicBezTo>
                  <a:cubicBezTo>
                    <a:pt x="80" y="35"/>
                    <a:pt x="74" y="39"/>
                    <a:pt x="72" y="44"/>
                  </a:cubicBezTo>
                  <a:cubicBezTo>
                    <a:pt x="56" y="44"/>
                    <a:pt x="56" y="44"/>
                    <a:pt x="56" y="44"/>
                  </a:cubicBezTo>
                  <a:cubicBezTo>
                    <a:pt x="56" y="29"/>
                    <a:pt x="56" y="29"/>
                    <a:pt x="56" y="29"/>
                  </a:cubicBezTo>
                  <a:cubicBezTo>
                    <a:pt x="62" y="26"/>
                    <a:pt x="65" y="21"/>
                    <a:pt x="65" y="15"/>
                  </a:cubicBezTo>
                  <a:cubicBezTo>
                    <a:pt x="65" y="15"/>
                    <a:pt x="65" y="15"/>
                    <a:pt x="65" y="15"/>
                  </a:cubicBezTo>
                  <a:cubicBezTo>
                    <a:pt x="65" y="7"/>
                    <a:pt x="59" y="0"/>
                    <a:pt x="51" y="0"/>
                  </a:cubicBezTo>
                  <a:cubicBezTo>
                    <a:pt x="42" y="0"/>
                    <a:pt x="36" y="7"/>
                    <a:pt x="36" y="15"/>
                  </a:cubicBezTo>
                  <a:cubicBezTo>
                    <a:pt x="36" y="15"/>
                    <a:pt x="36" y="15"/>
                    <a:pt x="36" y="15"/>
                  </a:cubicBezTo>
                  <a:cubicBezTo>
                    <a:pt x="36" y="21"/>
                    <a:pt x="39" y="26"/>
                    <a:pt x="45" y="29"/>
                  </a:cubicBezTo>
                  <a:cubicBezTo>
                    <a:pt x="45" y="44"/>
                    <a:pt x="45" y="44"/>
                    <a:pt x="45" y="44"/>
                  </a:cubicBezTo>
                  <a:cubicBezTo>
                    <a:pt x="29" y="44"/>
                    <a:pt x="29" y="44"/>
                    <a:pt x="29" y="44"/>
                  </a:cubicBezTo>
                  <a:cubicBezTo>
                    <a:pt x="27" y="39"/>
                    <a:pt x="22"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2" y="65"/>
                    <a:pt x="27" y="61"/>
                    <a:pt x="29" y="56"/>
                  </a:cubicBezTo>
                  <a:cubicBezTo>
                    <a:pt x="45" y="56"/>
                    <a:pt x="45" y="56"/>
                    <a:pt x="45" y="56"/>
                  </a:cubicBezTo>
                  <a:cubicBezTo>
                    <a:pt x="45" y="71"/>
                    <a:pt x="45" y="71"/>
                    <a:pt x="45" y="71"/>
                  </a:cubicBezTo>
                  <a:cubicBezTo>
                    <a:pt x="39" y="74"/>
                    <a:pt x="36" y="79"/>
                    <a:pt x="36" y="85"/>
                  </a:cubicBezTo>
                  <a:cubicBezTo>
                    <a:pt x="36" y="85"/>
                    <a:pt x="36" y="85"/>
                    <a:pt x="36" y="85"/>
                  </a:cubicBezTo>
                  <a:cubicBezTo>
                    <a:pt x="36" y="93"/>
                    <a:pt x="42" y="100"/>
                    <a:pt x="51" y="100"/>
                  </a:cubicBezTo>
                  <a:cubicBezTo>
                    <a:pt x="59" y="100"/>
                    <a:pt x="65" y="93"/>
                    <a:pt x="65" y="85"/>
                  </a:cubicBezTo>
                  <a:cubicBezTo>
                    <a:pt x="65" y="85"/>
                    <a:pt x="65" y="85"/>
                    <a:pt x="65" y="85"/>
                  </a:cubicBezTo>
                  <a:cubicBezTo>
                    <a:pt x="65" y="79"/>
                    <a:pt x="62" y="74"/>
                    <a:pt x="56" y="71"/>
                  </a:cubicBezTo>
                  <a:cubicBezTo>
                    <a:pt x="56" y="56"/>
                    <a:pt x="56" y="56"/>
                    <a:pt x="56" y="56"/>
                  </a:cubicBezTo>
                  <a:cubicBezTo>
                    <a:pt x="72" y="56"/>
                    <a:pt x="72" y="56"/>
                    <a:pt x="72" y="56"/>
                  </a:cubicBezTo>
                  <a:cubicBezTo>
                    <a:pt x="74" y="61"/>
                    <a:pt x="80" y="65"/>
                    <a:pt x="86" y="65"/>
                  </a:cubicBezTo>
                  <a:cubicBezTo>
                    <a:pt x="86" y="65"/>
                    <a:pt x="86" y="65"/>
                    <a:pt x="86" y="65"/>
                  </a:cubicBezTo>
                  <a:cubicBezTo>
                    <a:pt x="94" y="65"/>
                    <a:pt x="101" y="58"/>
                    <a:pt x="101"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1" name="Freeform 367"/>
            <p:cNvSpPr>
              <a:spLocks/>
            </p:cNvSpPr>
            <p:nvPr/>
          </p:nvSpPr>
          <p:spPr bwMode="auto">
            <a:xfrm>
              <a:off x="6621463" y="5127625"/>
              <a:ext cx="80963" cy="80963"/>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8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8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8" y="44"/>
                    <a:pt x="28" y="44"/>
                    <a:pt x="28" y="44"/>
                  </a:cubicBezTo>
                  <a:cubicBezTo>
                    <a:pt x="26" y="39"/>
                    <a:pt x="21" y="35"/>
                    <a:pt x="15" y="35"/>
                  </a:cubicBezTo>
                  <a:cubicBezTo>
                    <a:pt x="15" y="35"/>
                    <a:pt x="15" y="35"/>
                    <a:pt x="15" y="35"/>
                  </a:cubicBezTo>
                  <a:cubicBezTo>
                    <a:pt x="6" y="35"/>
                    <a:pt x="0" y="42"/>
                    <a:pt x="0" y="50"/>
                  </a:cubicBezTo>
                  <a:cubicBezTo>
                    <a:pt x="0" y="58"/>
                    <a:pt x="6" y="65"/>
                    <a:pt x="15" y="65"/>
                  </a:cubicBezTo>
                  <a:cubicBezTo>
                    <a:pt x="15" y="65"/>
                    <a:pt x="15" y="65"/>
                    <a:pt x="15" y="65"/>
                  </a:cubicBezTo>
                  <a:cubicBezTo>
                    <a:pt x="21" y="65"/>
                    <a:pt x="26" y="61"/>
                    <a:pt x="28"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1" y="56"/>
                    <a:pt x="71" y="56"/>
                    <a:pt x="71" y="56"/>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2" name="Freeform 368"/>
            <p:cNvSpPr>
              <a:spLocks/>
            </p:cNvSpPr>
            <p:nvPr/>
          </p:nvSpPr>
          <p:spPr bwMode="auto">
            <a:xfrm>
              <a:off x="6780213" y="5127625"/>
              <a:ext cx="79375" cy="80963"/>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3" name="Freeform 369"/>
            <p:cNvSpPr>
              <a:spLocks/>
            </p:cNvSpPr>
            <p:nvPr/>
          </p:nvSpPr>
          <p:spPr bwMode="auto">
            <a:xfrm>
              <a:off x="6937375" y="5127625"/>
              <a:ext cx="80963" cy="80963"/>
            </a:xfrm>
            <a:custGeom>
              <a:avLst/>
              <a:gdLst>
                <a:gd name="T0" fmla="*/ 100 w 100"/>
                <a:gd name="T1" fmla="*/ 50 h 100"/>
                <a:gd name="T2" fmla="*/ 85 w 100"/>
                <a:gd name="T3" fmla="*/ 35 h 100"/>
                <a:gd name="T4" fmla="*/ 85 w 100"/>
                <a:gd name="T5" fmla="*/ 35 h 100"/>
                <a:gd name="T6" fmla="*/ 72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9 h 100"/>
                <a:gd name="T24" fmla="*/ 45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5 w 100"/>
                <a:gd name="T41" fmla="*/ 56 h 100"/>
                <a:gd name="T42" fmla="*/ 45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2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9" y="0"/>
                    <a:pt x="50" y="0"/>
                  </a:cubicBezTo>
                  <a:cubicBezTo>
                    <a:pt x="42" y="0"/>
                    <a:pt x="35" y="7"/>
                    <a:pt x="35" y="15"/>
                  </a:cubicBezTo>
                  <a:cubicBezTo>
                    <a:pt x="35" y="15"/>
                    <a:pt x="35" y="15"/>
                    <a:pt x="35" y="15"/>
                  </a:cubicBezTo>
                  <a:cubicBezTo>
                    <a:pt x="35" y="21"/>
                    <a:pt x="39" y="26"/>
                    <a:pt x="45" y="29"/>
                  </a:cubicBezTo>
                  <a:cubicBezTo>
                    <a:pt x="45" y="44"/>
                    <a:pt x="45" y="44"/>
                    <a:pt x="45"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5" y="56"/>
                    <a:pt x="45" y="56"/>
                    <a:pt x="45" y="56"/>
                  </a:cubicBezTo>
                  <a:cubicBezTo>
                    <a:pt x="45" y="71"/>
                    <a:pt x="45" y="71"/>
                    <a:pt x="45" y="71"/>
                  </a:cubicBezTo>
                  <a:cubicBezTo>
                    <a:pt x="39" y="74"/>
                    <a:pt x="35" y="79"/>
                    <a:pt x="35" y="85"/>
                  </a:cubicBezTo>
                  <a:cubicBezTo>
                    <a:pt x="35" y="85"/>
                    <a:pt x="35" y="85"/>
                    <a:pt x="35" y="85"/>
                  </a:cubicBezTo>
                  <a:cubicBezTo>
                    <a:pt x="35" y="93"/>
                    <a:pt x="42" y="100"/>
                    <a:pt x="50" y="100"/>
                  </a:cubicBezTo>
                  <a:cubicBezTo>
                    <a:pt x="59" y="100"/>
                    <a:pt x="65" y="93"/>
                    <a:pt x="65" y="85"/>
                  </a:cubicBezTo>
                  <a:cubicBezTo>
                    <a:pt x="65" y="85"/>
                    <a:pt x="65" y="85"/>
                    <a:pt x="65" y="85"/>
                  </a:cubicBezTo>
                  <a:cubicBezTo>
                    <a:pt x="65" y="79"/>
                    <a:pt x="61" y="74"/>
                    <a:pt x="56" y="71"/>
                  </a:cubicBezTo>
                  <a:cubicBezTo>
                    <a:pt x="56" y="56"/>
                    <a:pt x="56" y="56"/>
                    <a:pt x="56" y="56"/>
                  </a:cubicBezTo>
                  <a:cubicBezTo>
                    <a:pt x="72" y="56"/>
                    <a:pt x="72" y="56"/>
                    <a:pt x="72" y="56"/>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4" name="Freeform 370"/>
            <p:cNvSpPr>
              <a:spLocks/>
            </p:cNvSpPr>
            <p:nvPr/>
          </p:nvSpPr>
          <p:spPr bwMode="auto">
            <a:xfrm>
              <a:off x="7096125" y="5127625"/>
              <a:ext cx="80963" cy="80963"/>
            </a:xfrm>
            <a:custGeom>
              <a:avLst/>
              <a:gdLst>
                <a:gd name="T0" fmla="*/ 100 w 100"/>
                <a:gd name="T1" fmla="*/ 50 h 100"/>
                <a:gd name="T2" fmla="*/ 85 w 100"/>
                <a:gd name="T3" fmla="*/ 35 h 100"/>
                <a:gd name="T4" fmla="*/ 85 w 100"/>
                <a:gd name="T5" fmla="*/ 35 h 100"/>
                <a:gd name="T6" fmla="*/ 71 w 100"/>
                <a:gd name="T7" fmla="*/ 44 h 100"/>
                <a:gd name="T8" fmla="*/ 55 w 100"/>
                <a:gd name="T9" fmla="*/ 44 h 100"/>
                <a:gd name="T10" fmla="*/ 55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8 w 100"/>
                <a:gd name="T27" fmla="*/ 44 h 100"/>
                <a:gd name="T28" fmla="*/ 14 w 100"/>
                <a:gd name="T29" fmla="*/ 35 h 100"/>
                <a:gd name="T30" fmla="*/ 14 w 100"/>
                <a:gd name="T31" fmla="*/ 35 h 100"/>
                <a:gd name="T32" fmla="*/ 0 w 100"/>
                <a:gd name="T33" fmla="*/ 50 h 100"/>
                <a:gd name="T34" fmla="*/ 14 w 100"/>
                <a:gd name="T35" fmla="*/ 65 h 100"/>
                <a:gd name="T36" fmla="*/ 14 w 100"/>
                <a:gd name="T37" fmla="*/ 65 h 100"/>
                <a:gd name="T38" fmla="*/ 28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5 w 100"/>
                <a:gd name="T55" fmla="*/ 71 h 100"/>
                <a:gd name="T56" fmla="*/ 55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4"/>
                  </a:cubicBezTo>
                  <a:cubicBezTo>
                    <a:pt x="55" y="44"/>
                    <a:pt x="55" y="44"/>
                    <a:pt x="55" y="44"/>
                  </a:cubicBezTo>
                  <a:cubicBezTo>
                    <a:pt x="55" y="29"/>
                    <a:pt x="55" y="29"/>
                    <a:pt x="55" y="29"/>
                  </a:cubicBezTo>
                  <a:cubicBezTo>
                    <a:pt x="61" y="26"/>
                    <a:pt x="65" y="21"/>
                    <a:pt x="65" y="15"/>
                  </a:cubicBezTo>
                  <a:cubicBezTo>
                    <a:pt x="65" y="15"/>
                    <a:pt x="65" y="15"/>
                    <a:pt x="65" y="15"/>
                  </a:cubicBezTo>
                  <a:cubicBezTo>
                    <a:pt x="65" y="7"/>
                    <a:pt x="58" y="0"/>
                    <a:pt x="50" y="0"/>
                  </a:cubicBezTo>
                  <a:cubicBezTo>
                    <a:pt x="41" y="0"/>
                    <a:pt x="35" y="7"/>
                    <a:pt x="35" y="15"/>
                  </a:cubicBezTo>
                  <a:cubicBezTo>
                    <a:pt x="35" y="15"/>
                    <a:pt x="35" y="15"/>
                    <a:pt x="35" y="15"/>
                  </a:cubicBezTo>
                  <a:cubicBezTo>
                    <a:pt x="35" y="21"/>
                    <a:pt x="39" y="26"/>
                    <a:pt x="44" y="29"/>
                  </a:cubicBezTo>
                  <a:cubicBezTo>
                    <a:pt x="44" y="44"/>
                    <a:pt x="44" y="44"/>
                    <a:pt x="44" y="44"/>
                  </a:cubicBezTo>
                  <a:cubicBezTo>
                    <a:pt x="28" y="44"/>
                    <a:pt x="28" y="44"/>
                    <a:pt x="28" y="44"/>
                  </a:cubicBezTo>
                  <a:cubicBezTo>
                    <a:pt x="26" y="39"/>
                    <a:pt x="21" y="35"/>
                    <a:pt x="14" y="35"/>
                  </a:cubicBezTo>
                  <a:cubicBezTo>
                    <a:pt x="14" y="35"/>
                    <a:pt x="14" y="35"/>
                    <a:pt x="14" y="35"/>
                  </a:cubicBezTo>
                  <a:cubicBezTo>
                    <a:pt x="6" y="35"/>
                    <a:pt x="0" y="42"/>
                    <a:pt x="0" y="50"/>
                  </a:cubicBezTo>
                  <a:cubicBezTo>
                    <a:pt x="0" y="58"/>
                    <a:pt x="6" y="65"/>
                    <a:pt x="14" y="65"/>
                  </a:cubicBezTo>
                  <a:cubicBezTo>
                    <a:pt x="14" y="65"/>
                    <a:pt x="14" y="65"/>
                    <a:pt x="14" y="65"/>
                  </a:cubicBezTo>
                  <a:cubicBezTo>
                    <a:pt x="21" y="65"/>
                    <a:pt x="26" y="61"/>
                    <a:pt x="28"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1" y="100"/>
                    <a:pt x="50" y="100"/>
                  </a:cubicBezTo>
                  <a:cubicBezTo>
                    <a:pt x="58" y="100"/>
                    <a:pt x="65" y="93"/>
                    <a:pt x="65" y="85"/>
                  </a:cubicBezTo>
                  <a:cubicBezTo>
                    <a:pt x="65" y="85"/>
                    <a:pt x="65" y="85"/>
                    <a:pt x="65" y="85"/>
                  </a:cubicBezTo>
                  <a:cubicBezTo>
                    <a:pt x="65" y="79"/>
                    <a:pt x="61" y="74"/>
                    <a:pt x="55" y="71"/>
                  </a:cubicBezTo>
                  <a:cubicBezTo>
                    <a:pt x="55" y="56"/>
                    <a:pt x="55" y="56"/>
                    <a:pt x="55" y="56"/>
                  </a:cubicBezTo>
                  <a:cubicBezTo>
                    <a:pt x="71" y="56"/>
                    <a:pt x="71" y="56"/>
                    <a:pt x="71" y="56"/>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5" name="Freeform 371"/>
            <p:cNvSpPr>
              <a:spLocks/>
            </p:cNvSpPr>
            <p:nvPr/>
          </p:nvSpPr>
          <p:spPr bwMode="auto">
            <a:xfrm>
              <a:off x="7254875" y="5127625"/>
              <a:ext cx="80963" cy="80963"/>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6" name="Freeform 372"/>
            <p:cNvSpPr>
              <a:spLocks/>
            </p:cNvSpPr>
            <p:nvPr/>
          </p:nvSpPr>
          <p:spPr bwMode="auto">
            <a:xfrm>
              <a:off x="7413625" y="5127625"/>
              <a:ext cx="80963" cy="80963"/>
            </a:xfrm>
            <a:custGeom>
              <a:avLst/>
              <a:gdLst>
                <a:gd name="T0" fmla="*/ 85 w 100"/>
                <a:gd name="T1" fmla="*/ 35 h 100"/>
                <a:gd name="T2" fmla="*/ 85 w 100"/>
                <a:gd name="T3" fmla="*/ 35 h 100"/>
                <a:gd name="T4" fmla="*/ 72 w 100"/>
                <a:gd name="T5" fmla="*/ 44 h 100"/>
                <a:gd name="T6" fmla="*/ 56 w 100"/>
                <a:gd name="T7" fmla="*/ 44 h 100"/>
                <a:gd name="T8" fmla="*/ 56 w 100"/>
                <a:gd name="T9" fmla="*/ 29 h 100"/>
                <a:gd name="T10" fmla="*/ 65 w 100"/>
                <a:gd name="T11" fmla="*/ 15 h 100"/>
                <a:gd name="T12" fmla="*/ 65 w 100"/>
                <a:gd name="T13" fmla="*/ 15 h 100"/>
                <a:gd name="T14" fmla="*/ 50 w 100"/>
                <a:gd name="T15" fmla="*/ 0 h 100"/>
                <a:gd name="T16" fmla="*/ 35 w 100"/>
                <a:gd name="T17" fmla="*/ 15 h 100"/>
                <a:gd name="T18" fmla="*/ 35 w 100"/>
                <a:gd name="T19" fmla="*/ 15 h 100"/>
                <a:gd name="T20" fmla="*/ 44 w 100"/>
                <a:gd name="T21" fmla="*/ 29 h 100"/>
                <a:gd name="T22" fmla="*/ 44 w 100"/>
                <a:gd name="T23" fmla="*/ 44 h 100"/>
                <a:gd name="T24" fmla="*/ 29 w 100"/>
                <a:gd name="T25" fmla="*/ 44 h 100"/>
                <a:gd name="T26" fmla="*/ 15 w 100"/>
                <a:gd name="T27" fmla="*/ 35 h 100"/>
                <a:gd name="T28" fmla="*/ 15 w 100"/>
                <a:gd name="T29" fmla="*/ 35 h 100"/>
                <a:gd name="T30" fmla="*/ 0 w 100"/>
                <a:gd name="T31" fmla="*/ 50 h 100"/>
                <a:gd name="T32" fmla="*/ 15 w 100"/>
                <a:gd name="T33" fmla="*/ 65 h 100"/>
                <a:gd name="T34" fmla="*/ 15 w 100"/>
                <a:gd name="T35" fmla="*/ 65 h 100"/>
                <a:gd name="T36" fmla="*/ 29 w 100"/>
                <a:gd name="T37" fmla="*/ 56 h 100"/>
                <a:gd name="T38" fmla="*/ 44 w 100"/>
                <a:gd name="T39" fmla="*/ 56 h 100"/>
                <a:gd name="T40" fmla="*/ 44 w 100"/>
                <a:gd name="T41" fmla="*/ 71 h 100"/>
                <a:gd name="T42" fmla="*/ 35 w 100"/>
                <a:gd name="T43" fmla="*/ 85 h 100"/>
                <a:gd name="T44" fmla="*/ 35 w 100"/>
                <a:gd name="T45" fmla="*/ 85 h 100"/>
                <a:gd name="T46" fmla="*/ 50 w 100"/>
                <a:gd name="T47" fmla="*/ 100 h 100"/>
                <a:gd name="T48" fmla="*/ 65 w 100"/>
                <a:gd name="T49" fmla="*/ 85 h 100"/>
                <a:gd name="T50" fmla="*/ 65 w 100"/>
                <a:gd name="T51" fmla="*/ 85 h 100"/>
                <a:gd name="T52" fmla="*/ 56 w 100"/>
                <a:gd name="T53" fmla="*/ 71 h 100"/>
                <a:gd name="T54" fmla="*/ 56 w 100"/>
                <a:gd name="T55" fmla="*/ 56 h 100"/>
                <a:gd name="T56" fmla="*/ 72 w 100"/>
                <a:gd name="T57" fmla="*/ 56 h 100"/>
                <a:gd name="T58" fmla="*/ 85 w 100"/>
                <a:gd name="T59" fmla="*/ 65 h 100"/>
                <a:gd name="T60" fmla="*/ 85 w 100"/>
                <a:gd name="T61" fmla="*/ 65 h 100"/>
                <a:gd name="T62" fmla="*/ 100 w 100"/>
                <a:gd name="T63" fmla="*/ 50 h 100"/>
                <a:gd name="T64" fmla="*/ 85 w 100"/>
                <a:gd name="T65" fmla="*/ 3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85" y="35"/>
                  </a:moveTo>
                  <a:cubicBezTo>
                    <a:pt x="85" y="35"/>
                    <a:pt x="85" y="35"/>
                    <a:pt x="85" y="35"/>
                  </a:cubicBezTo>
                  <a:cubicBezTo>
                    <a:pt x="79" y="35"/>
                    <a:pt x="74" y="39"/>
                    <a:pt x="72"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2" y="56"/>
                    <a:pt x="72" y="56"/>
                    <a:pt x="72" y="56"/>
                  </a:cubicBezTo>
                  <a:cubicBezTo>
                    <a:pt x="74" y="61"/>
                    <a:pt x="79" y="65"/>
                    <a:pt x="85" y="65"/>
                  </a:cubicBezTo>
                  <a:cubicBezTo>
                    <a:pt x="85" y="65"/>
                    <a:pt x="85" y="65"/>
                    <a:pt x="85" y="65"/>
                  </a:cubicBezTo>
                  <a:cubicBezTo>
                    <a:pt x="93" y="65"/>
                    <a:pt x="100" y="58"/>
                    <a:pt x="100" y="50"/>
                  </a:cubicBezTo>
                  <a:cubicBezTo>
                    <a:pt x="100" y="42"/>
                    <a:pt x="93" y="35"/>
                    <a:pt x="85" y="35"/>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7" name="Freeform 373"/>
            <p:cNvSpPr>
              <a:spLocks/>
            </p:cNvSpPr>
            <p:nvPr/>
          </p:nvSpPr>
          <p:spPr bwMode="auto">
            <a:xfrm>
              <a:off x="6146800" y="5286375"/>
              <a:ext cx="79375" cy="80963"/>
            </a:xfrm>
            <a:custGeom>
              <a:avLst/>
              <a:gdLst>
                <a:gd name="T0" fmla="*/ 100 w 100"/>
                <a:gd name="T1" fmla="*/ 50 h 100"/>
                <a:gd name="T2" fmla="*/ 85 w 100"/>
                <a:gd name="T3" fmla="*/ 35 h 100"/>
                <a:gd name="T4" fmla="*/ 85 w 100"/>
                <a:gd name="T5" fmla="*/ 35 h 100"/>
                <a:gd name="T6" fmla="*/ 71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9" y="45"/>
                    <a:pt x="29" y="45"/>
                    <a:pt x="29" y="45"/>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8" name="Freeform 374"/>
            <p:cNvSpPr>
              <a:spLocks/>
            </p:cNvSpPr>
            <p:nvPr/>
          </p:nvSpPr>
          <p:spPr bwMode="auto">
            <a:xfrm>
              <a:off x="6303963" y="5286375"/>
              <a:ext cx="80963" cy="80963"/>
            </a:xfrm>
            <a:custGeom>
              <a:avLst/>
              <a:gdLst>
                <a:gd name="T0" fmla="*/ 100 w 100"/>
                <a:gd name="T1" fmla="*/ 50 h 100"/>
                <a:gd name="T2" fmla="*/ 85 w 100"/>
                <a:gd name="T3" fmla="*/ 35 h 100"/>
                <a:gd name="T4" fmla="*/ 85 w 100"/>
                <a:gd name="T5" fmla="*/ 35 h 100"/>
                <a:gd name="T6" fmla="*/ 72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9 h 100"/>
                <a:gd name="T24" fmla="*/ 45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5 w 100"/>
                <a:gd name="T41" fmla="*/ 56 h 100"/>
                <a:gd name="T42" fmla="*/ 45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2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5" y="29"/>
                  </a:cubicBezTo>
                  <a:cubicBezTo>
                    <a:pt x="45" y="45"/>
                    <a:pt x="45" y="45"/>
                    <a:pt x="45" y="45"/>
                  </a:cubicBezTo>
                  <a:cubicBezTo>
                    <a:pt x="29" y="45"/>
                    <a:pt x="29" y="45"/>
                    <a:pt x="29" y="45"/>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5" y="56"/>
                    <a:pt x="45" y="56"/>
                    <a:pt x="45" y="56"/>
                  </a:cubicBezTo>
                  <a:cubicBezTo>
                    <a:pt x="45" y="72"/>
                    <a:pt x="45" y="72"/>
                    <a:pt x="45"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2" y="56"/>
                    <a:pt x="72" y="56"/>
                    <a:pt x="72" y="56"/>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9" name="Freeform 375"/>
            <p:cNvSpPr>
              <a:spLocks/>
            </p:cNvSpPr>
            <p:nvPr/>
          </p:nvSpPr>
          <p:spPr bwMode="auto">
            <a:xfrm>
              <a:off x="6462713" y="5286375"/>
              <a:ext cx="80963" cy="80963"/>
            </a:xfrm>
            <a:custGeom>
              <a:avLst/>
              <a:gdLst>
                <a:gd name="T0" fmla="*/ 101 w 101"/>
                <a:gd name="T1" fmla="*/ 50 h 100"/>
                <a:gd name="T2" fmla="*/ 86 w 101"/>
                <a:gd name="T3" fmla="*/ 35 h 100"/>
                <a:gd name="T4" fmla="*/ 86 w 101"/>
                <a:gd name="T5" fmla="*/ 35 h 100"/>
                <a:gd name="T6" fmla="*/ 72 w 101"/>
                <a:gd name="T7" fmla="*/ 45 h 100"/>
                <a:gd name="T8" fmla="*/ 56 w 101"/>
                <a:gd name="T9" fmla="*/ 45 h 100"/>
                <a:gd name="T10" fmla="*/ 56 w 101"/>
                <a:gd name="T11" fmla="*/ 29 h 100"/>
                <a:gd name="T12" fmla="*/ 65 w 101"/>
                <a:gd name="T13" fmla="*/ 15 h 100"/>
                <a:gd name="T14" fmla="*/ 65 w 101"/>
                <a:gd name="T15" fmla="*/ 15 h 100"/>
                <a:gd name="T16" fmla="*/ 51 w 101"/>
                <a:gd name="T17" fmla="*/ 0 h 100"/>
                <a:gd name="T18" fmla="*/ 36 w 101"/>
                <a:gd name="T19" fmla="*/ 15 h 100"/>
                <a:gd name="T20" fmla="*/ 36 w 101"/>
                <a:gd name="T21" fmla="*/ 15 h 100"/>
                <a:gd name="T22" fmla="*/ 45 w 101"/>
                <a:gd name="T23" fmla="*/ 29 h 100"/>
                <a:gd name="T24" fmla="*/ 45 w 101"/>
                <a:gd name="T25" fmla="*/ 45 h 100"/>
                <a:gd name="T26" fmla="*/ 29 w 101"/>
                <a:gd name="T27" fmla="*/ 45 h 100"/>
                <a:gd name="T28" fmla="*/ 15 w 101"/>
                <a:gd name="T29" fmla="*/ 35 h 100"/>
                <a:gd name="T30" fmla="*/ 15 w 101"/>
                <a:gd name="T31" fmla="*/ 35 h 100"/>
                <a:gd name="T32" fmla="*/ 0 w 101"/>
                <a:gd name="T33" fmla="*/ 50 h 100"/>
                <a:gd name="T34" fmla="*/ 15 w 101"/>
                <a:gd name="T35" fmla="*/ 65 h 100"/>
                <a:gd name="T36" fmla="*/ 15 w 101"/>
                <a:gd name="T37" fmla="*/ 65 h 100"/>
                <a:gd name="T38" fmla="*/ 29 w 101"/>
                <a:gd name="T39" fmla="*/ 56 h 100"/>
                <a:gd name="T40" fmla="*/ 45 w 101"/>
                <a:gd name="T41" fmla="*/ 56 h 100"/>
                <a:gd name="T42" fmla="*/ 45 w 101"/>
                <a:gd name="T43" fmla="*/ 72 h 100"/>
                <a:gd name="T44" fmla="*/ 36 w 101"/>
                <a:gd name="T45" fmla="*/ 85 h 100"/>
                <a:gd name="T46" fmla="*/ 36 w 101"/>
                <a:gd name="T47" fmla="*/ 85 h 100"/>
                <a:gd name="T48" fmla="*/ 51 w 101"/>
                <a:gd name="T49" fmla="*/ 100 h 100"/>
                <a:gd name="T50" fmla="*/ 65 w 101"/>
                <a:gd name="T51" fmla="*/ 85 h 100"/>
                <a:gd name="T52" fmla="*/ 65 w 101"/>
                <a:gd name="T53" fmla="*/ 85 h 100"/>
                <a:gd name="T54" fmla="*/ 56 w 101"/>
                <a:gd name="T55" fmla="*/ 72 h 100"/>
                <a:gd name="T56" fmla="*/ 56 w 101"/>
                <a:gd name="T57" fmla="*/ 56 h 100"/>
                <a:gd name="T58" fmla="*/ 72 w 101"/>
                <a:gd name="T59" fmla="*/ 56 h 100"/>
                <a:gd name="T60" fmla="*/ 86 w 101"/>
                <a:gd name="T61" fmla="*/ 65 h 100"/>
                <a:gd name="T62" fmla="*/ 86 w 101"/>
                <a:gd name="T63" fmla="*/ 65 h 100"/>
                <a:gd name="T64" fmla="*/ 101 w 101"/>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0">
                  <a:moveTo>
                    <a:pt x="101" y="50"/>
                  </a:moveTo>
                  <a:cubicBezTo>
                    <a:pt x="101" y="42"/>
                    <a:pt x="94" y="35"/>
                    <a:pt x="86" y="35"/>
                  </a:cubicBezTo>
                  <a:cubicBezTo>
                    <a:pt x="86" y="35"/>
                    <a:pt x="86" y="35"/>
                    <a:pt x="86" y="35"/>
                  </a:cubicBezTo>
                  <a:cubicBezTo>
                    <a:pt x="80" y="35"/>
                    <a:pt x="74" y="39"/>
                    <a:pt x="72" y="45"/>
                  </a:cubicBezTo>
                  <a:cubicBezTo>
                    <a:pt x="56" y="45"/>
                    <a:pt x="56" y="45"/>
                    <a:pt x="56" y="45"/>
                  </a:cubicBezTo>
                  <a:cubicBezTo>
                    <a:pt x="56" y="29"/>
                    <a:pt x="56" y="29"/>
                    <a:pt x="56" y="29"/>
                  </a:cubicBezTo>
                  <a:cubicBezTo>
                    <a:pt x="62" y="27"/>
                    <a:pt x="65" y="21"/>
                    <a:pt x="65" y="15"/>
                  </a:cubicBezTo>
                  <a:cubicBezTo>
                    <a:pt x="65" y="15"/>
                    <a:pt x="65" y="15"/>
                    <a:pt x="65" y="15"/>
                  </a:cubicBezTo>
                  <a:cubicBezTo>
                    <a:pt x="65" y="7"/>
                    <a:pt x="59" y="0"/>
                    <a:pt x="51" y="0"/>
                  </a:cubicBezTo>
                  <a:cubicBezTo>
                    <a:pt x="42" y="0"/>
                    <a:pt x="36" y="7"/>
                    <a:pt x="36" y="15"/>
                  </a:cubicBezTo>
                  <a:cubicBezTo>
                    <a:pt x="36" y="15"/>
                    <a:pt x="36" y="15"/>
                    <a:pt x="36" y="15"/>
                  </a:cubicBezTo>
                  <a:cubicBezTo>
                    <a:pt x="36" y="21"/>
                    <a:pt x="39" y="27"/>
                    <a:pt x="45" y="29"/>
                  </a:cubicBezTo>
                  <a:cubicBezTo>
                    <a:pt x="45" y="45"/>
                    <a:pt x="45" y="45"/>
                    <a:pt x="45" y="45"/>
                  </a:cubicBezTo>
                  <a:cubicBezTo>
                    <a:pt x="29" y="45"/>
                    <a:pt x="29" y="45"/>
                    <a:pt x="29" y="45"/>
                  </a:cubicBezTo>
                  <a:cubicBezTo>
                    <a:pt x="27" y="39"/>
                    <a:pt x="22"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2" y="65"/>
                    <a:pt x="27" y="61"/>
                    <a:pt x="29" y="56"/>
                  </a:cubicBezTo>
                  <a:cubicBezTo>
                    <a:pt x="45" y="56"/>
                    <a:pt x="45" y="56"/>
                    <a:pt x="45" y="56"/>
                  </a:cubicBezTo>
                  <a:cubicBezTo>
                    <a:pt x="45" y="72"/>
                    <a:pt x="45" y="72"/>
                    <a:pt x="45" y="72"/>
                  </a:cubicBezTo>
                  <a:cubicBezTo>
                    <a:pt x="39" y="74"/>
                    <a:pt x="36" y="79"/>
                    <a:pt x="36" y="85"/>
                  </a:cubicBezTo>
                  <a:cubicBezTo>
                    <a:pt x="36" y="85"/>
                    <a:pt x="36" y="85"/>
                    <a:pt x="36" y="85"/>
                  </a:cubicBezTo>
                  <a:cubicBezTo>
                    <a:pt x="36" y="94"/>
                    <a:pt x="42" y="100"/>
                    <a:pt x="51" y="100"/>
                  </a:cubicBezTo>
                  <a:cubicBezTo>
                    <a:pt x="59" y="100"/>
                    <a:pt x="65" y="94"/>
                    <a:pt x="65" y="85"/>
                  </a:cubicBezTo>
                  <a:cubicBezTo>
                    <a:pt x="65" y="85"/>
                    <a:pt x="65" y="85"/>
                    <a:pt x="65" y="85"/>
                  </a:cubicBezTo>
                  <a:cubicBezTo>
                    <a:pt x="65" y="79"/>
                    <a:pt x="62" y="74"/>
                    <a:pt x="56" y="72"/>
                  </a:cubicBezTo>
                  <a:cubicBezTo>
                    <a:pt x="56" y="56"/>
                    <a:pt x="56" y="56"/>
                    <a:pt x="56" y="56"/>
                  </a:cubicBezTo>
                  <a:cubicBezTo>
                    <a:pt x="72" y="56"/>
                    <a:pt x="72" y="56"/>
                    <a:pt x="72" y="56"/>
                  </a:cubicBezTo>
                  <a:cubicBezTo>
                    <a:pt x="74" y="61"/>
                    <a:pt x="80" y="65"/>
                    <a:pt x="86" y="65"/>
                  </a:cubicBezTo>
                  <a:cubicBezTo>
                    <a:pt x="86" y="65"/>
                    <a:pt x="86" y="65"/>
                    <a:pt x="86" y="65"/>
                  </a:cubicBezTo>
                  <a:cubicBezTo>
                    <a:pt x="94" y="65"/>
                    <a:pt x="101" y="58"/>
                    <a:pt x="101"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0" name="Freeform 376"/>
            <p:cNvSpPr>
              <a:spLocks/>
            </p:cNvSpPr>
            <p:nvPr/>
          </p:nvSpPr>
          <p:spPr bwMode="auto">
            <a:xfrm>
              <a:off x="6621463" y="5286375"/>
              <a:ext cx="80963" cy="80963"/>
            </a:xfrm>
            <a:custGeom>
              <a:avLst/>
              <a:gdLst>
                <a:gd name="T0" fmla="*/ 100 w 100"/>
                <a:gd name="T1" fmla="*/ 50 h 100"/>
                <a:gd name="T2" fmla="*/ 85 w 100"/>
                <a:gd name="T3" fmla="*/ 35 h 100"/>
                <a:gd name="T4" fmla="*/ 85 w 100"/>
                <a:gd name="T5" fmla="*/ 35 h 100"/>
                <a:gd name="T6" fmla="*/ 71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8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8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8" y="45"/>
                    <a:pt x="28" y="45"/>
                    <a:pt x="28" y="45"/>
                  </a:cubicBezTo>
                  <a:cubicBezTo>
                    <a:pt x="26" y="39"/>
                    <a:pt x="21" y="35"/>
                    <a:pt x="15" y="35"/>
                  </a:cubicBezTo>
                  <a:cubicBezTo>
                    <a:pt x="15" y="35"/>
                    <a:pt x="15" y="35"/>
                    <a:pt x="15" y="35"/>
                  </a:cubicBezTo>
                  <a:cubicBezTo>
                    <a:pt x="6" y="35"/>
                    <a:pt x="0" y="42"/>
                    <a:pt x="0" y="50"/>
                  </a:cubicBezTo>
                  <a:cubicBezTo>
                    <a:pt x="0" y="58"/>
                    <a:pt x="6" y="65"/>
                    <a:pt x="15" y="65"/>
                  </a:cubicBezTo>
                  <a:cubicBezTo>
                    <a:pt x="15" y="65"/>
                    <a:pt x="15" y="65"/>
                    <a:pt x="15" y="65"/>
                  </a:cubicBezTo>
                  <a:cubicBezTo>
                    <a:pt x="21" y="65"/>
                    <a:pt x="26" y="61"/>
                    <a:pt x="28"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1" y="56"/>
                    <a:pt x="71" y="56"/>
                    <a:pt x="71" y="56"/>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1" name="Freeform 377"/>
            <p:cNvSpPr>
              <a:spLocks/>
            </p:cNvSpPr>
            <p:nvPr/>
          </p:nvSpPr>
          <p:spPr bwMode="auto">
            <a:xfrm>
              <a:off x="6780213" y="5286375"/>
              <a:ext cx="79375" cy="80963"/>
            </a:xfrm>
            <a:custGeom>
              <a:avLst/>
              <a:gdLst>
                <a:gd name="T0" fmla="*/ 100 w 100"/>
                <a:gd name="T1" fmla="*/ 50 h 100"/>
                <a:gd name="T2" fmla="*/ 85 w 100"/>
                <a:gd name="T3" fmla="*/ 35 h 100"/>
                <a:gd name="T4" fmla="*/ 85 w 100"/>
                <a:gd name="T5" fmla="*/ 35 h 100"/>
                <a:gd name="T6" fmla="*/ 71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9" y="45"/>
                    <a:pt x="29" y="45"/>
                    <a:pt x="29" y="45"/>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2" name="Freeform 378"/>
            <p:cNvSpPr>
              <a:spLocks/>
            </p:cNvSpPr>
            <p:nvPr/>
          </p:nvSpPr>
          <p:spPr bwMode="auto">
            <a:xfrm>
              <a:off x="6937375" y="5286375"/>
              <a:ext cx="80963" cy="80963"/>
            </a:xfrm>
            <a:custGeom>
              <a:avLst/>
              <a:gdLst>
                <a:gd name="T0" fmla="*/ 100 w 100"/>
                <a:gd name="T1" fmla="*/ 50 h 100"/>
                <a:gd name="T2" fmla="*/ 85 w 100"/>
                <a:gd name="T3" fmla="*/ 35 h 100"/>
                <a:gd name="T4" fmla="*/ 85 w 100"/>
                <a:gd name="T5" fmla="*/ 35 h 100"/>
                <a:gd name="T6" fmla="*/ 72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9 h 100"/>
                <a:gd name="T24" fmla="*/ 45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5 w 100"/>
                <a:gd name="T41" fmla="*/ 56 h 100"/>
                <a:gd name="T42" fmla="*/ 45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2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9" y="0"/>
                    <a:pt x="50" y="0"/>
                  </a:cubicBezTo>
                  <a:cubicBezTo>
                    <a:pt x="42" y="0"/>
                    <a:pt x="35" y="7"/>
                    <a:pt x="35" y="15"/>
                  </a:cubicBezTo>
                  <a:cubicBezTo>
                    <a:pt x="35" y="15"/>
                    <a:pt x="35" y="15"/>
                    <a:pt x="35" y="15"/>
                  </a:cubicBezTo>
                  <a:cubicBezTo>
                    <a:pt x="35" y="21"/>
                    <a:pt x="39" y="27"/>
                    <a:pt x="45" y="29"/>
                  </a:cubicBezTo>
                  <a:cubicBezTo>
                    <a:pt x="45" y="45"/>
                    <a:pt x="45" y="45"/>
                    <a:pt x="45" y="45"/>
                  </a:cubicBezTo>
                  <a:cubicBezTo>
                    <a:pt x="29" y="45"/>
                    <a:pt x="29" y="45"/>
                    <a:pt x="29" y="45"/>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5" y="56"/>
                    <a:pt x="45" y="56"/>
                    <a:pt x="45" y="56"/>
                  </a:cubicBezTo>
                  <a:cubicBezTo>
                    <a:pt x="45" y="72"/>
                    <a:pt x="45" y="72"/>
                    <a:pt x="45" y="72"/>
                  </a:cubicBezTo>
                  <a:cubicBezTo>
                    <a:pt x="39" y="74"/>
                    <a:pt x="35" y="79"/>
                    <a:pt x="35" y="85"/>
                  </a:cubicBezTo>
                  <a:cubicBezTo>
                    <a:pt x="35" y="85"/>
                    <a:pt x="35" y="85"/>
                    <a:pt x="35" y="85"/>
                  </a:cubicBezTo>
                  <a:cubicBezTo>
                    <a:pt x="35" y="94"/>
                    <a:pt x="42" y="100"/>
                    <a:pt x="50" y="100"/>
                  </a:cubicBezTo>
                  <a:cubicBezTo>
                    <a:pt x="59" y="100"/>
                    <a:pt x="65" y="94"/>
                    <a:pt x="65" y="85"/>
                  </a:cubicBezTo>
                  <a:cubicBezTo>
                    <a:pt x="65" y="85"/>
                    <a:pt x="65" y="85"/>
                    <a:pt x="65" y="85"/>
                  </a:cubicBezTo>
                  <a:cubicBezTo>
                    <a:pt x="65" y="79"/>
                    <a:pt x="61" y="74"/>
                    <a:pt x="56" y="72"/>
                  </a:cubicBezTo>
                  <a:cubicBezTo>
                    <a:pt x="56" y="56"/>
                    <a:pt x="56" y="56"/>
                    <a:pt x="56" y="56"/>
                  </a:cubicBezTo>
                  <a:cubicBezTo>
                    <a:pt x="72" y="56"/>
                    <a:pt x="72" y="56"/>
                    <a:pt x="72" y="56"/>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3" name="Freeform 379"/>
            <p:cNvSpPr>
              <a:spLocks/>
            </p:cNvSpPr>
            <p:nvPr/>
          </p:nvSpPr>
          <p:spPr bwMode="auto">
            <a:xfrm>
              <a:off x="7096125" y="5286375"/>
              <a:ext cx="80963" cy="80963"/>
            </a:xfrm>
            <a:custGeom>
              <a:avLst/>
              <a:gdLst>
                <a:gd name="T0" fmla="*/ 100 w 100"/>
                <a:gd name="T1" fmla="*/ 50 h 100"/>
                <a:gd name="T2" fmla="*/ 85 w 100"/>
                <a:gd name="T3" fmla="*/ 35 h 100"/>
                <a:gd name="T4" fmla="*/ 85 w 100"/>
                <a:gd name="T5" fmla="*/ 35 h 100"/>
                <a:gd name="T6" fmla="*/ 71 w 100"/>
                <a:gd name="T7" fmla="*/ 45 h 100"/>
                <a:gd name="T8" fmla="*/ 55 w 100"/>
                <a:gd name="T9" fmla="*/ 45 h 100"/>
                <a:gd name="T10" fmla="*/ 55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8 w 100"/>
                <a:gd name="T27" fmla="*/ 45 h 100"/>
                <a:gd name="T28" fmla="*/ 14 w 100"/>
                <a:gd name="T29" fmla="*/ 35 h 100"/>
                <a:gd name="T30" fmla="*/ 14 w 100"/>
                <a:gd name="T31" fmla="*/ 35 h 100"/>
                <a:gd name="T32" fmla="*/ 0 w 100"/>
                <a:gd name="T33" fmla="*/ 50 h 100"/>
                <a:gd name="T34" fmla="*/ 14 w 100"/>
                <a:gd name="T35" fmla="*/ 65 h 100"/>
                <a:gd name="T36" fmla="*/ 14 w 100"/>
                <a:gd name="T37" fmla="*/ 65 h 100"/>
                <a:gd name="T38" fmla="*/ 28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5 w 100"/>
                <a:gd name="T55" fmla="*/ 72 h 100"/>
                <a:gd name="T56" fmla="*/ 55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5"/>
                  </a:cubicBezTo>
                  <a:cubicBezTo>
                    <a:pt x="55" y="45"/>
                    <a:pt x="55" y="45"/>
                    <a:pt x="55" y="45"/>
                  </a:cubicBezTo>
                  <a:cubicBezTo>
                    <a:pt x="55" y="29"/>
                    <a:pt x="55" y="29"/>
                    <a:pt x="55" y="29"/>
                  </a:cubicBezTo>
                  <a:cubicBezTo>
                    <a:pt x="61" y="27"/>
                    <a:pt x="65" y="21"/>
                    <a:pt x="65" y="15"/>
                  </a:cubicBezTo>
                  <a:cubicBezTo>
                    <a:pt x="65" y="15"/>
                    <a:pt x="65" y="15"/>
                    <a:pt x="65" y="15"/>
                  </a:cubicBezTo>
                  <a:cubicBezTo>
                    <a:pt x="65" y="7"/>
                    <a:pt x="58" y="0"/>
                    <a:pt x="50" y="0"/>
                  </a:cubicBezTo>
                  <a:cubicBezTo>
                    <a:pt x="41" y="0"/>
                    <a:pt x="35" y="7"/>
                    <a:pt x="35" y="15"/>
                  </a:cubicBezTo>
                  <a:cubicBezTo>
                    <a:pt x="35" y="15"/>
                    <a:pt x="35" y="15"/>
                    <a:pt x="35" y="15"/>
                  </a:cubicBezTo>
                  <a:cubicBezTo>
                    <a:pt x="35" y="21"/>
                    <a:pt x="39" y="27"/>
                    <a:pt x="44" y="29"/>
                  </a:cubicBezTo>
                  <a:cubicBezTo>
                    <a:pt x="44" y="45"/>
                    <a:pt x="44" y="45"/>
                    <a:pt x="44" y="45"/>
                  </a:cubicBezTo>
                  <a:cubicBezTo>
                    <a:pt x="28" y="45"/>
                    <a:pt x="28" y="45"/>
                    <a:pt x="28" y="45"/>
                  </a:cubicBezTo>
                  <a:cubicBezTo>
                    <a:pt x="26" y="39"/>
                    <a:pt x="21" y="35"/>
                    <a:pt x="14" y="35"/>
                  </a:cubicBezTo>
                  <a:cubicBezTo>
                    <a:pt x="14" y="35"/>
                    <a:pt x="14" y="35"/>
                    <a:pt x="14" y="35"/>
                  </a:cubicBezTo>
                  <a:cubicBezTo>
                    <a:pt x="6" y="35"/>
                    <a:pt x="0" y="42"/>
                    <a:pt x="0" y="50"/>
                  </a:cubicBezTo>
                  <a:cubicBezTo>
                    <a:pt x="0" y="58"/>
                    <a:pt x="6" y="65"/>
                    <a:pt x="14" y="65"/>
                  </a:cubicBezTo>
                  <a:cubicBezTo>
                    <a:pt x="14" y="65"/>
                    <a:pt x="14" y="65"/>
                    <a:pt x="14" y="65"/>
                  </a:cubicBezTo>
                  <a:cubicBezTo>
                    <a:pt x="21" y="65"/>
                    <a:pt x="26" y="61"/>
                    <a:pt x="28"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1" y="100"/>
                    <a:pt x="50" y="100"/>
                  </a:cubicBezTo>
                  <a:cubicBezTo>
                    <a:pt x="58" y="100"/>
                    <a:pt x="65" y="94"/>
                    <a:pt x="65" y="85"/>
                  </a:cubicBezTo>
                  <a:cubicBezTo>
                    <a:pt x="65" y="85"/>
                    <a:pt x="65" y="85"/>
                    <a:pt x="65" y="85"/>
                  </a:cubicBezTo>
                  <a:cubicBezTo>
                    <a:pt x="65" y="79"/>
                    <a:pt x="61" y="74"/>
                    <a:pt x="55" y="72"/>
                  </a:cubicBezTo>
                  <a:cubicBezTo>
                    <a:pt x="55" y="56"/>
                    <a:pt x="55" y="56"/>
                    <a:pt x="55" y="56"/>
                  </a:cubicBezTo>
                  <a:cubicBezTo>
                    <a:pt x="71" y="56"/>
                    <a:pt x="71" y="56"/>
                    <a:pt x="71" y="56"/>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4" name="Freeform 380"/>
            <p:cNvSpPr>
              <a:spLocks/>
            </p:cNvSpPr>
            <p:nvPr/>
          </p:nvSpPr>
          <p:spPr bwMode="auto">
            <a:xfrm>
              <a:off x="7254875" y="5286375"/>
              <a:ext cx="80963" cy="80963"/>
            </a:xfrm>
            <a:custGeom>
              <a:avLst/>
              <a:gdLst>
                <a:gd name="T0" fmla="*/ 100 w 100"/>
                <a:gd name="T1" fmla="*/ 50 h 100"/>
                <a:gd name="T2" fmla="*/ 85 w 100"/>
                <a:gd name="T3" fmla="*/ 35 h 100"/>
                <a:gd name="T4" fmla="*/ 85 w 100"/>
                <a:gd name="T5" fmla="*/ 35 h 100"/>
                <a:gd name="T6" fmla="*/ 71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9" y="45"/>
                    <a:pt x="29" y="45"/>
                    <a:pt x="29" y="45"/>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5" name="Freeform 381"/>
            <p:cNvSpPr>
              <a:spLocks/>
            </p:cNvSpPr>
            <p:nvPr/>
          </p:nvSpPr>
          <p:spPr bwMode="auto">
            <a:xfrm>
              <a:off x="7413625" y="5286375"/>
              <a:ext cx="80963" cy="80963"/>
            </a:xfrm>
            <a:custGeom>
              <a:avLst/>
              <a:gdLst>
                <a:gd name="T0" fmla="*/ 85 w 100"/>
                <a:gd name="T1" fmla="*/ 35 h 100"/>
                <a:gd name="T2" fmla="*/ 85 w 100"/>
                <a:gd name="T3" fmla="*/ 35 h 100"/>
                <a:gd name="T4" fmla="*/ 72 w 100"/>
                <a:gd name="T5" fmla="*/ 45 h 100"/>
                <a:gd name="T6" fmla="*/ 56 w 100"/>
                <a:gd name="T7" fmla="*/ 45 h 100"/>
                <a:gd name="T8" fmla="*/ 56 w 100"/>
                <a:gd name="T9" fmla="*/ 29 h 100"/>
                <a:gd name="T10" fmla="*/ 65 w 100"/>
                <a:gd name="T11" fmla="*/ 15 h 100"/>
                <a:gd name="T12" fmla="*/ 65 w 100"/>
                <a:gd name="T13" fmla="*/ 15 h 100"/>
                <a:gd name="T14" fmla="*/ 50 w 100"/>
                <a:gd name="T15" fmla="*/ 0 h 100"/>
                <a:gd name="T16" fmla="*/ 35 w 100"/>
                <a:gd name="T17" fmla="*/ 15 h 100"/>
                <a:gd name="T18" fmla="*/ 35 w 100"/>
                <a:gd name="T19" fmla="*/ 15 h 100"/>
                <a:gd name="T20" fmla="*/ 44 w 100"/>
                <a:gd name="T21" fmla="*/ 29 h 100"/>
                <a:gd name="T22" fmla="*/ 44 w 100"/>
                <a:gd name="T23" fmla="*/ 45 h 100"/>
                <a:gd name="T24" fmla="*/ 29 w 100"/>
                <a:gd name="T25" fmla="*/ 45 h 100"/>
                <a:gd name="T26" fmla="*/ 15 w 100"/>
                <a:gd name="T27" fmla="*/ 35 h 100"/>
                <a:gd name="T28" fmla="*/ 15 w 100"/>
                <a:gd name="T29" fmla="*/ 35 h 100"/>
                <a:gd name="T30" fmla="*/ 0 w 100"/>
                <a:gd name="T31" fmla="*/ 50 h 100"/>
                <a:gd name="T32" fmla="*/ 15 w 100"/>
                <a:gd name="T33" fmla="*/ 65 h 100"/>
                <a:gd name="T34" fmla="*/ 15 w 100"/>
                <a:gd name="T35" fmla="*/ 65 h 100"/>
                <a:gd name="T36" fmla="*/ 29 w 100"/>
                <a:gd name="T37" fmla="*/ 56 h 100"/>
                <a:gd name="T38" fmla="*/ 44 w 100"/>
                <a:gd name="T39" fmla="*/ 56 h 100"/>
                <a:gd name="T40" fmla="*/ 44 w 100"/>
                <a:gd name="T41" fmla="*/ 72 h 100"/>
                <a:gd name="T42" fmla="*/ 35 w 100"/>
                <a:gd name="T43" fmla="*/ 85 h 100"/>
                <a:gd name="T44" fmla="*/ 35 w 100"/>
                <a:gd name="T45" fmla="*/ 85 h 100"/>
                <a:gd name="T46" fmla="*/ 50 w 100"/>
                <a:gd name="T47" fmla="*/ 100 h 100"/>
                <a:gd name="T48" fmla="*/ 65 w 100"/>
                <a:gd name="T49" fmla="*/ 85 h 100"/>
                <a:gd name="T50" fmla="*/ 65 w 100"/>
                <a:gd name="T51" fmla="*/ 85 h 100"/>
                <a:gd name="T52" fmla="*/ 56 w 100"/>
                <a:gd name="T53" fmla="*/ 72 h 100"/>
                <a:gd name="T54" fmla="*/ 56 w 100"/>
                <a:gd name="T55" fmla="*/ 56 h 100"/>
                <a:gd name="T56" fmla="*/ 72 w 100"/>
                <a:gd name="T57" fmla="*/ 56 h 100"/>
                <a:gd name="T58" fmla="*/ 85 w 100"/>
                <a:gd name="T59" fmla="*/ 65 h 100"/>
                <a:gd name="T60" fmla="*/ 85 w 100"/>
                <a:gd name="T61" fmla="*/ 65 h 100"/>
                <a:gd name="T62" fmla="*/ 100 w 100"/>
                <a:gd name="T63" fmla="*/ 50 h 100"/>
                <a:gd name="T64" fmla="*/ 85 w 100"/>
                <a:gd name="T65" fmla="*/ 3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85" y="35"/>
                  </a:moveTo>
                  <a:cubicBezTo>
                    <a:pt x="85" y="35"/>
                    <a:pt x="85" y="35"/>
                    <a:pt x="85" y="35"/>
                  </a:cubicBezTo>
                  <a:cubicBezTo>
                    <a:pt x="79" y="35"/>
                    <a:pt x="74" y="39"/>
                    <a:pt x="72"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9" y="45"/>
                    <a:pt x="29" y="45"/>
                    <a:pt x="29" y="45"/>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2" y="56"/>
                    <a:pt x="72" y="56"/>
                    <a:pt x="72" y="56"/>
                  </a:cubicBezTo>
                  <a:cubicBezTo>
                    <a:pt x="74" y="61"/>
                    <a:pt x="79" y="65"/>
                    <a:pt x="85" y="65"/>
                  </a:cubicBezTo>
                  <a:cubicBezTo>
                    <a:pt x="85" y="65"/>
                    <a:pt x="85" y="65"/>
                    <a:pt x="85" y="65"/>
                  </a:cubicBezTo>
                  <a:cubicBezTo>
                    <a:pt x="93" y="65"/>
                    <a:pt x="100" y="58"/>
                    <a:pt x="100" y="50"/>
                  </a:cubicBezTo>
                  <a:cubicBezTo>
                    <a:pt x="100" y="42"/>
                    <a:pt x="93" y="35"/>
                    <a:pt x="85" y="35"/>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6" name="Freeform 382"/>
            <p:cNvSpPr>
              <a:spLocks/>
            </p:cNvSpPr>
            <p:nvPr/>
          </p:nvSpPr>
          <p:spPr bwMode="auto">
            <a:xfrm>
              <a:off x="6146800" y="5443538"/>
              <a:ext cx="79375" cy="82550"/>
            </a:xfrm>
            <a:custGeom>
              <a:avLst/>
              <a:gdLst>
                <a:gd name="T0" fmla="*/ 100 w 100"/>
                <a:gd name="T1" fmla="*/ 50 h 101"/>
                <a:gd name="T2" fmla="*/ 85 w 100"/>
                <a:gd name="T3" fmla="*/ 36 h 101"/>
                <a:gd name="T4" fmla="*/ 85 w 100"/>
                <a:gd name="T5" fmla="*/ 36 h 101"/>
                <a:gd name="T6" fmla="*/ 71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4" y="39"/>
                    <a:pt x="71"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9" y="45"/>
                    <a:pt x="29" y="45"/>
                    <a:pt x="29" y="45"/>
                  </a:cubicBezTo>
                  <a:cubicBezTo>
                    <a:pt x="26"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6" y="62"/>
                    <a:pt x="29"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1" y="56"/>
                    <a:pt x="71" y="56"/>
                    <a:pt x="71" y="56"/>
                  </a:cubicBezTo>
                  <a:cubicBezTo>
                    <a:pt x="74"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7" name="Freeform 383"/>
            <p:cNvSpPr>
              <a:spLocks/>
            </p:cNvSpPr>
            <p:nvPr/>
          </p:nvSpPr>
          <p:spPr bwMode="auto">
            <a:xfrm>
              <a:off x="6303963" y="5443538"/>
              <a:ext cx="80963" cy="82550"/>
            </a:xfrm>
            <a:custGeom>
              <a:avLst/>
              <a:gdLst>
                <a:gd name="T0" fmla="*/ 100 w 100"/>
                <a:gd name="T1" fmla="*/ 50 h 101"/>
                <a:gd name="T2" fmla="*/ 85 w 100"/>
                <a:gd name="T3" fmla="*/ 36 h 101"/>
                <a:gd name="T4" fmla="*/ 85 w 100"/>
                <a:gd name="T5" fmla="*/ 36 h 101"/>
                <a:gd name="T6" fmla="*/ 72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5 w 100"/>
                <a:gd name="T23" fmla="*/ 29 h 101"/>
                <a:gd name="T24" fmla="*/ 45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5 w 100"/>
                <a:gd name="T41" fmla="*/ 56 h 101"/>
                <a:gd name="T42" fmla="*/ 45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2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4" y="36"/>
                    <a:pt x="85" y="36"/>
                  </a:cubicBezTo>
                  <a:cubicBezTo>
                    <a:pt x="85" y="36"/>
                    <a:pt x="85" y="36"/>
                    <a:pt x="85" y="36"/>
                  </a:cubicBezTo>
                  <a:cubicBezTo>
                    <a:pt x="79" y="36"/>
                    <a:pt x="74" y="39"/>
                    <a:pt x="72"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5" y="29"/>
                  </a:cubicBezTo>
                  <a:cubicBezTo>
                    <a:pt x="45" y="45"/>
                    <a:pt x="45" y="45"/>
                    <a:pt x="45" y="45"/>
                  </a:cubicBezTo>
                  <a:cubicBezTo>
                    <a:pt x="29" y="45"/>
                    <a:pt x="29" y="45"/>
                    <a:pt x="29" y="45"/>
                  </a:cubicBezTo>
                  <a:cubicBezTo>
                    <a:pt x="27"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7" y="62"/>
                    <a:pt x="29" y="56"/>
                  </a:cubicBezTo>
                  <a:cubicBezTo>
                    <a:pt x="45" y="56"/>
                    <a:pt x="45" y="56"/>
                    <a:pt x="45" y="56"/>
                  </a:cubicBezTo>
                  <a:cubicBezTo>
                    <a:pt x="45" y="72"/>
                    <a:pt x="45" y="72"/>
                    <a:pt x="45"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2" y="56"/>
                    <a:pt x="72" y="56"/>
                    <a:pt x="72" y="56"/>
                  </a:cubicBezTo>
                  <a:cubicBezTo>
                    <a:pt x="74" y="62"/>
                    <a:pt x="79" y="65"/>
                    <a:pt x="85" y="65"/>
                  </a:cubicBezTo>
                  <a:cubicBezTo>
                    <a:pt x="85" y="65"/>
                    <a:pt x="85" y="65"/>
                    <a:pt x="85" y="65"/>
                  </a:cubicBezTo>
                  <a:cubicBezTo>
                    <a:pt x="94"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8" name="Freeform 384"/>
            <p:cNvSpPr>
              <a:spLocks/>
            </p:cNvSpPr>
            <p:nvPr/>
          </p:nvSpPr>
          <p:spPr bwMode="auto">
            <a:xfrm>
              <a:off x="6462713" y="5443538"/>
              <a:ext cx="80963" cy="82550"/>
            </a:xfrm>
            <a:custGeom>
              <a:avLst/>
              <a:gdLst>
                <a:gd name="T0" fmla="*/ 101 w 101"/>
                <a:gd name="T1" fmla="*/ 50 h 101"/>
                <a:gd name="T2" fmla="*/ 86 w 101"/>
                <a:gd name="T3" fmla="*/ 36 h 101"/>
                <a:gd name="T4" fmla="*/ 86 w 101"/>
                <a:gd name="T5" fmla="*/ 36 h 101"/>
                <a:gd name="T6" fmla="*/ 72 w 101"/>
                <a:gd name="T7" fmla="*/ 45 h 101"/>
                <a:gd name="T8" fmla="*/ 56 w 101"/>
                <a:gd name="T9" fmla="*/ 45 h 101"/>
                <a:gd name="T10" fmla="*/ 56 w 101"/>
                <a:gd name="T11" fmla="*/ 29 h 101"/>
                <a:gd name="T12" fmla="*/ 65 w 101"/>
                <a:gd name="T13" fmla="*/ 15 h 101"/>
                <a:gd name="T14" fmla="*/ 65 w 101"/>
                <a:gd name="T15" fmla="*/ 15 h 101"/>
                <a:gd name="T16" fmla="*/ 51 w 101"/>
                <a:gd name="T17" fmla="*/ 0 h 101"/>
                <a:gd name="T18" fmla="*/ 36 w 101"/>
                <a:gd name="T19" fmla="*/ 15 h 101"/>
                <a:gd name="T20" fmla="*/ 36 w 101"/>
                <a:gd name="T21" fmla="*/ 15 h 101"/>
                <a:gd name="T22" fmla="*/ 45 w 101"/>
                <a:gd name="T23" fmla="*/ 29 h 101"/>
                <a:gd name="T24" fmla="*/ 45 w 101"/>
                <a:gd name="T25" fmla="*/ 45 h 101"/>
                <a:gd name="T26" fmla="*/ 29 w 101"/>
                <a:gd name="T27" fmla="*/ 45 h 101"/>
                <a:gd name="T28" fmla="*/ 15 w 101"/>
                <a:gd name="T29" fmla="*/ 36 h 101"/>
                <a:gd name="T30" fmla="*/ 15 w 101"/>
                <a:gd name="T31" fmla="*/ 36 h 101"/>
                <a:gd name="T32" fmla="*/ 0 w 101"/>
                <a:gd name="T33" fmla="*/ 50 h 101"/>
                <a:gd name="T34" fmla="*/ 15 w 101"/>
                <a:gd name="T35" fmla="*/ 65 h 101"/>
                <a:gd name="T36" fmla="*/ 15 w 101"/>
                <a:gd name="T37" fmla="*/ 65 h 101"/>
                <a:gd name="T38" fmla="*/ 29 w 101"/>
                <a:gd name="T39" fmla="*/ 56 h 101"/>
                <a:gd name="T40" fmla="*/ 45 w 101"/>
                <a:gd name="T41" fmla="*/ 56 h 101"/>
                <a:gd name="T42" fmla="*/ 45 w 101"/>
                <a:gd name="T43" fmla="*/ 72 h 101"/>
                <a:gd name="T44" fmla="*/ 36 w 101"/>
                <a:gd name="T45" fmla="*/ 86 h 101"/>
                <a:gd name="T46" fmla="*/ 36 w 101"/>
                <a:gd name="T47" fmla="*/ 86 h 101"/>
                <a:gd name="T48" fmla="*/ 51 w 101"/>
                <a:gd name="T49" fmla="*/ 101 h 101"/>
                <a:gd name="T50" fmla="*/ 65 w 101"/>
                <a:gd name="T51" fmla="*/ 86 h 101"/>
                <a:gd name="T52" fmla="*/ 65 w 101"/>
                <a:gd name="T53" fmla="*/ 86 h 101"/>
                <a:gd name="T54" fmla="*/ 56 w 101"/>
                <a:gd name="T55" fmla="*/ 72 h 101"/>
                <a:gd name="T56" fmla="*/ 56 w 101"/>
                <a:gd name="T57" fmla="*/ 56 h 101"/>
                <a:gd name="T58" fmla="*/ 72 w 101"/>
                <a:gd name="T59" fmla="*/ 56 h 101"/>
                <a:gd name="T60" fmla="*/ 86 w 101"/>
                <a:gd name="T61" fmla="*/ 65 h 101"/>
                <a:gd name="T62" fmla="*/ 86 w 101"/>
                <a:gd name="T63" fmla="*/ 65 h 101"/>
                <a:gd name="T64" fmla="*/ 101 w 101"/>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1">
                  <a:moveTo>
                    <a:pt x="101" y="50"/>
                  </a:moveTo>
                  <a:cubicBezTo>
                    <a:pt x="101" y="42"/>
                    <a:pt x="94" y="36"/>
                    <a:pt x="86" y="36"/>
                  </a:cubicBezTo>
                  <a:cubicBezTo>
                    <a:pt x="86" y="36"/>
                    <a:pt x="86" y="36"/>
                    <a:pt x="86" y="36"/>
                  </a:cubicBezTo>
                  <a:cubicBezTo>
                    <a:pt x="80" y="36"/>
                    <a:pt x="74" y="39"/>
                    <a:pt x="72" y="45"/>
                  </a:cubicBezTo>
                  <a:cubicBezTo>
                    <a:pt x="56" y="45"/>
                    <a:pt x="56" y="45"/>
                    <a:pt x="56" y="45"/>
                  </a:cubicBezTo>
                  <a:cubicBezTo>
                    <a:pt x="56" y="29"/>
                    <a:pt x="56" y="29"/>
                    <a:pt x="56" y="29"/>
                  </a:cubicBezTo>
                  <a:cubicBezTo>
                    <a:pt x="62" y="27"/>
                    <a:pt x="65" y="22"/>
                    <a:pt x="65" y="15"/>
                  </a:cubicBezTo>
                  <a:cubicBezTo>
                    <a:pt x="65" y="15"/>
                    <a:pt x="65" y="15"/>
                    <a:pt x="65" y="15"/>
                  </a:cubicBezTo>
                  <a:cubicBezTo>
                    <a:pt x="65" y="7"/>
                    <a:pt x="59" y="0"/>
                    <a:pt x="51" y="0"/>
                  </a:cubicBezTo>
                  <a:cubicBezTo>
                    <a:pt x="42" y="0"/>
                    <a:pt x="36" y="7"/>
                    <a:pt x="36" y="15"/>
                  </a:cubicBezTo>
                  <a:cubicBezTo>
                    <a:pt x="36" y="15"/>
                    <a:pt x="36" y="15"/>
                    <a:pt x="36" y="15"/>
                  </a:cubicBezTo>
                  <a:cubicBezTo>
                    <a:pt x="36" y="22"/>
                    <a:pt x="39" y="27"/>
                    <a:pt x="45" y="29"/>
                  </a:cubicBezTo>
                  <a:cubicBezTo>
                    <a:pt x="45" y="45"/>
                    <a:pt x="45" y="45"/>
                    <a:pt x="45" y="45"/>
                  </a:cubicBezTo>
                  <a:cubicBezTo>
                    <a:pt x="29" y="45"/>
                    <a:pt x="29" y="45"/>
                    <a:pt x="29" y="45"/>
                  </a:cubicBezTo>
                  <a:cubicBezTo>
                    <a:pt x="27" y="39"/>
                    <a:pt x="22"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2" y="65"/>
                    <a:pt x="27" y="62"/>
                    <a:pt x="29" y="56"/>
                  </a:cubicBezTo>
                  <a:cubicBezTo>
                    <a:pt x="45" y="56"/>
                    <a:pt x="45" y="56"/>
                    <a:pt x="45" y="56"/>
                  </a:cubicBezTo>
                  <a:cubicBezTo>
                    <a:pt x="45" y="72"/>
                    <a:pt x="45" y="72"/>
                    <a:pt x="45" y="72"/>
                  </a:cubicBezTo>
                  <a:cubicBezTo>
                    <a:pt x="39" y="74"/>
                    <a:pt x="36" y="79"/>
                    <a:pt x="36" y="86"/>
                  </a:cubicBezTo>
                  <a:cubicBezTo>
                    <a:pt x="36" y="86"/>
                    <a:pt x="36" y="86"/>
                    <a:pt x="36" y="86"/>
                  </a:cubicBezTo>
                  <a:cubicBezTo>
                    <a:pt x="36" y="94"/>
                    <a:pt x="42" y="101"/>
                    <a:pt x="51" y="101"/>
                  </a:cubicBezTo>
                  <a:cubicBezTo>
                    <a:pt x="59" y="101"/>
                    <a:pt x="65" y="94"/>
                    <a:pt x="65" y="86"/>
                  </a:cubicBezTo>
                  <a:cubicBezTo>
                    <a:pt x="65" y="86"/>
                    <a:pt x="65" y="86"/>
                    <a:pt x="65" y="86"/>
                  </a:cubicBezTo>
                  <a:cubicBezTo>
                    <a:pt x="65" y="79"/>
                    <a:pt x="62" y="74"/>
                    <a:pt x="56" y="72"/>
                  </a:cubicBezTo>
                  <a:cubicBezTo>
                    <a:pt x="56" y="56"/>
                    <a:pt x="56" y="56"/>
                    <a:pt x="56" y="56"/>
                  </a:cubicBezTo>
                  <a:cubicBezTo>
                    <a:pt x="72" y="56"/>
                    <a:pt x="72" y="56"/>
                    <a:pt x="72" y="56"/>
                  </a:cubicBezTo>
                  <a:cubicBezTo>
                    <a:pt x="74" y="62"/>
                    <a:pt x="80" y="65"/>
                    <a:pt x="86" y="65"/>
                  </a:cubicBezTo>
                  <a:cubicBezTo>
                    <a:pt x="86" y="65"/>
                    <a:pt x="86" y="65"/>
                    <a:pt x="86" y="65"/>
                  </a:cubicBezTo>
                  <a:cubicBezTo>
                    <a:pt x="94" y="65"/>
                    <a:pt x="101" y="59"/>
                    <a:pt x="101"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9" name="Freeform 385"/>
            <p:cNvSpPr>
              <a:spLocks/>
            </p:cNvSpPr>
            <p:nvPr/>
          </p:nvSpPr>
          <p:spPr bwMode="auto">
            <a:xfrm>
              <a:off x="6621463" y="5443538"/>
              <a:ext cx="80963" cy="82550"/>
            </a:xfrm>
            <a:custGeom>
              <a:avLst/>
              <a:gdLst>
                <a:gd name="T0" fmla="*/ 100 w 100"/>
                <a:gd name="T1" fmla="*/ 50 h 101"/>
                <a:gd name="T2" fmla="*/ 85 w 100"/>
                <a:gd name="T3" fmla="*/ 36 h 101"/>
                <a:gd name="T4" fmla="*/ 85 w 100"/>
                <a:gd name="T5" fmla="*/ 36 h 101"/>
                <a:gd name="T6" fmla="*/ 71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8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8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3" y="39"/>
                    <a:pt x="71"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8" y="45"/>
                    <a:pt x="28" y="45"/>
                    <a:pt x="28" y="45"/>
                  </a:cubicBezTo>
                  <a:cubicBezTo>
                    <a:pt x="26" y="39"/>
                    <a:pt x="21" y="36"/>
                    <a:pt x="15" y="36"/>
                  </a:cubicBezTo>
                  <a:cubicBezTo>
                    <a:pt x="15" y="36"/>
                    <a:pt x="15" y="36"/>
                    <a:pt x="15" y="36"/>
                  </a:cubicBezTo>
                  <a:cubicBezTo>
                    <a:pt x="6" y="36"/>
                    <a:pt x="0" y="42"/>
                    <a:pt x="0" y="50"/>
                  </a:cubicBezTo>
                  <a:cubicBezTo>
                    <a:pt x="0" y="59"/>
                    <a:pt x="6" y="65"/>
                    <a:pt x="15" y="65"/>
                  </a:cubicBezTo>
                  <a:cubicBezTo>
                    <a:pt x="15" y="65"/>
                    <a:pt x="15" y="65"/>
                    <a:pt x="15" y="65"/>
                  </a:cubicBezTo>
                  <a:cubicBezTo>
                    <a:pt x="21" y="65"/>
                    <a:pt x="26" y="62"/>
                    <a:pt x="28"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1" y="56"/>
                    <a:pt x="71" y="56"/>
                    <a:pt x="71" y="56"/>
                  </a:cubicBezTo>
                  <a:cubicBezTo>
                    <a:pt x="73"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0" name="Freeform 386"/>
            <p:cNvSpPr>
              <a:spLocks/>
            </p:cNvSpPr>
            <p:nvPr/>
          </p:nvSpPr>
          <p:spPr bwMode="auto">
            <a:xfrm>
              <a:off x="6780213" y="5443538"/>
              <a:ext cx="79375" cy="82550"/>
            </a:xfrm>
            <a:custGeom>
              <a:avLst/>
              <a:gdLst>
                <a:gd name="T0" fmla="*/ 100 w 100"/>
                <a:gd name="T1" fmla="*/ 50 h 101"/>
                <a:gd name="T2" fmla="*/ 85 w 100"/>
                <a:gd name="T3" fmla="*/ 36 h 101"/>
                <a:gd name="T4" fmla="*/ 85 w 100"/>
                <a:gd name="T5" fmla="*/ 36 h 101"/>
                <a:gd name="T6" fmla="*/ 71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4" y="39"/>
                    <a:pt x="71"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9" y="45"/>
                    <a:pt x="29" y="45"/>
                    <a:pt x="29" y="45"/>
                  </a:cubicBezTo>
                  <a:cubicBezTo>
                    <a:pt x="26"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6" y="62"/>
                    <a:pt x="29"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1" y="56"/>
                    <a:pt x="71" y="56"/>
                    <a:pt x="71" y="56"/>
                  </a:cubicBezTo>
                  <a:cubicBezTo>
                    <a:pt x="74"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1" name="Freeform 387"/>
            <p:cNvSpPr>
              <a:spLocks/>
            </p:cNvSpPr>
            <p:nvPr/>
          </p:nvSpPr>
          <p:spPr bwMode="auto">
            <a:xfrm>
              <a:off x="6937375" y="5443538"/>
              <a:ext cx="80963" cy="82550"/>
            </a:xfrm>
            <a:custGeom>
              <a:avLst/>
              <a:gdLst>
                <a:gd name="T0" fmla="*/ 100 w 100"/>
                <a:gd name="T1" fmla="*/ 50 h 101"/>
                <a:gd name="T2" fmla="*/ 85 w 100"/>
                <a:gd name="T3" fmla="*/ 36 h 101"/>
                <a:gd name="T4" fmla="*/ 85 w 100"/>
                <a:gd name="T5" fmla="*/ 36 h 101"/>
                <a:gd name="T6" fmla="*/ 72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5 w 100"/>
                <a:gd name="T23" fmla="*/ 29 h 101"/>
                <a:gd name="T24" fmla="*/ 45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5 w 100"/>
                <a:gd name="T41" fmla="*/ 56 h 101"/>
                <a:gd name="T42" fmla="*/ 45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2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4" y="36"/>
                    <a:pt x="85" y="36"/>
                  </a:cubicBezTo>
                  <a:cubicBezTo>
                    <a:pt x="85" y="36"/>
                    <a:pt x="85" y="36"/>
                    <a:pt x="85" y="36"/>
                  </a:cubicBezTo>
                  <a:cubicBezTo>
                    <a:pt x="79" y="36"/>
                    <a:pt x="74" y="39"/>
                    <a:pt x="72"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9" y="0"/>
                    <a:pt x="50" y="0"/>
                  </a:cubicBezTo>
                  <a:cubicBezTo>
                    <a:pt x="42" y="0"/>
                    <a:pt x="35" y="7"/>
                    <a:pt x="35" y="15"/>
                  </a:cubicBezTo>
                  <a:cubicBezTo>
                    <a:pt x="35" y="15"/>
                    <a:pt x="35" y="15"/>
                    <a:pt x="35" y="15"/>
                  </a:cubicBezTo>
                  <a:cubicBezTo>
                    <a:pt x="35" y="22"/>
                    <a:pt x="39" y="27"/>
                    <a:pt x="45" y="29"/>
                  </a:cubicBezTo>
                  <a:cubicBezTo>
                    <a:pt x="45" y="45"/>
                    <a:pt x="45" y="45"/>
                    <a:pt x="45" y="45"/>
                  </a:cubicBezTo>
                  <a:cubicBezTo>
                    <a:pt x="29" y="45"/>
                    <a:pt x="29" y="45"/>
                    <a:pt x="29" y="45"/>
                  </a:cubicBezTo>
                  <a:cubicBezTo>
                    <a:pt x="27"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7" y="62"/>
                    <a:pt x="29" y="56"/>
                  </a:cubicBezTo>
                  <a:cubicBezTo>
                    <a:pt x="45" y="56"/>
                    <a:pt x="45" y="56"/>
                    <a:pt x="45" y="56"/>
                  </a:cubicBezTo>
                  <a:cubicBezTo>
                    <a:pt x="45" y="72"/>
                    <a:pt x="45" y="72"/>
                    <a:pt x="45" y="72"/>
                  </a:cubicBezTo>
                  <a:cubicBezTo>
                    <a:pt x="39" y="74"/>
                    <a:pt x="35" y="79"/>
                    <a:pt x="35" y="86"/>
                  </a:cubicBezTo>
                  <a:cubicBezTo>
                    <a:pt x="35" y="86"/>
                    <a:pt x="35" y="86"/>
                    <a:pt x="35" y="86"/>
                  </a:cubicBezTo>
                  <a:cubicBezTo>
                    <a:pt x="35" y="94"/>
                    <a:pt x="42" y="101"/>
                    <a:pt x="50" y="101"/>
                  </a:cubicBezTo>
                  <a:cubicBezTo>
                    <a:pt x="59" y="101"/>
                    <a:pt x="65" y="94"/>
                    <a:pt x="65" y="86"/>
                  </a:cubicBezTo>
                  <a:cubicBezTo>
                    <a:pt x="65" y="86"/>
                    <a:pt x="65" y="86"/>
                    <a:pt x="65" y="86"/>
                  </a:cubicBezTo>
                  <a:cubicBezTo>
                    <a:pt x="65" y="79"/>
                    <a:pt x="61" y="74"/>
                    <a:pt x="56" y="72"/>
                  </a:cubicBezTo>
                  <a:cubicBezTo>
                    <a:pt x="56" y="56"/>
                    <a:pt x="56" y="56"/>
                    <a:pt x="56" y="56"/>
                  </a:cubicBezTo>
                  <a:cubicBezTo>
                    <a:pt x="72" y="56"/>
                    <a:pt x="72" y="56"/>
                    <a:pt x="72" y="56"/>
                  </a:cubicBezTo>
                  <a:cubicBezTo>
                    <a:pt x="74" y="62"/>
                    <a:pt x="79" y="65"/>
                    <a:pt x="85" y="65"/>
                  </a:cubicBezTo>
                  <a:cubicBezTo>
                    <a:pt x="85" y="65"/>
                    <a:pt x="85" y="65"/>
                    <a:pt x="85" y="65"/>
                  </a:cubicBezTo>
                  <a:cubicBezTo>
                    <a:pt x="94"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2" name="Freeform 388"/>
            <p:cNvSpPr>
              <a:spLocks/>
            </p:cNvSpPr>
            <p:nvPr/>
          </p:nvSpPr>
          <p:spPr bwMode="auto">
            <a:xfrm>
              <a:off x="7096125" y="5443538"/>
              <a:ext cx="80963" cy="82550"/>
            </a:xfrm>
            <a:custGeom>
              <a:avLst/>
              <a:gdLst>
                <a:gd name="T0" fmla="*/ 100 w 100"/>
                <a:gd name="T1" fmla="*/ 50 h 101"/>
                <a:gd name="T2" fmla="*/ 85 w 100"/>
                <a:gd name="T3" fmla="*/ 36 h 101"/>
                <a:gd name="T4" fmla="*/ 85 w 100"/>
                <a:gd name="T5" fmla="*/ 36 h 101"/>
                <a:gd name="T6" fmla="*/ 71 w 100"/>
                <a:gd name="T7" fmla="*/ 45 h 101"/>
                <a:gd name="T8" fmla="*/ 55 w 100"/>
                <a:gd name="T9" fmla="*/ 45 h 101"/>
                <a:gd name="T10" fmla="*/ 55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8 w 100"/>
                <a:gd name="T27" fmla="*/ 45 h 101"/>
                <a:gd name="T28" fmla="*/ 14 w 100"/>
                <a:gd name="T29" fmla="*/ 36 h 101"/>
                <a:gd name="T30" fmla="*/ 14 w 100"/>
                <a:gd name="T31" fmla="*/ 36 h 101"/>
                <a:gd name="T32" fmla="*/ 0 w 100"/>
                <a:gd name="T33" fmla="*/ 50 h 101"/>
                <a:gd name="T34" fmla="*/ 14 w 100"/>
                <a:gd name="T35" fmla="*/ 65 h 101"/>
                <a:gd name="T36" fmla="*/ 14 w 100"/>
                <a:gd name="T37" fmla="*/ 65 h 101"/>
                <a:gd name="T38" fmla="*/ 28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5 w 100"/>
                <a:gd name="T55" fmla="*/ 72 h 101"/>
                <a:gd name="T56" fmla="*/ 55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3" y="39"/>
                    <a:pt x="71" y="45"/>
                  </a:cubicBezTo>
                  <a:cubicBezTo>
                    <a:pt x="55" y="45"/>
                    <a:pt x="55" y="45"/>
                    <a:pt x="55" y="45"/>
                  </a:cubicBezTo>
                  <a:cubicBezTo>
                    <a:pt x="55" y="29"/>
                    <a:pt x="55" y="29"/>
                    <a:pt x="55" y="29"/>
                  </a:cubicBezTo>
                  <a:cubicBezTo>
                    <a:pt x="61" y="27"/>
                    <a:pt x="65" y="22"/>
                    <a:pt x="65" y="15"/>
                  </a:cubicBezTo>
                  <a:cubicBezTo>
                    <a:pt x="65" y="15"/>
                    <a:pt x="65" y="15"/>
                    <a:pt x="65" y="15"/>
                  </a:cubicBezTo>
                  <a:cubicBezTo>
                    <a:pt x="65" y="7"/>
                    <a:pt x="58" y="0"/>
                    <a:pt x="50" y="0"/>
                  </a:cubicBezTo>
                  <a:cubicBezTo>
                    <a:pt x="41" y="0"/>
                    <a:pt x="35" y="7"/>
                    <a:pt x="35" y="15"/>
                  </a:cubicBezTo>
                  <a:cubicBezTo>
                    <a:pt x="35" y="15"/>
                    <a:pt x="35" y="15"/>
                    <a:pt x="35" y="15"/>
                  </a:cubicBezTo>
                  <a:cubicBezTo>
                    <a:pt x="35" y="22"/>
                    <a:pt x="39" y="27"/>
                    <a:pt x="44" y="29"/>
                  </a:cubicBezTo>
                  <a:cubicBezTo>
                    <a:pt x="44" y="45"/>
                    <a:pt x="44" y="45"/>
                    <a:pt x="44" y="45"/>
                  </a:cubicBezTo>
                  <a:cubicBezTo>
                    <a:pt x="28" y="45"/>
                    <a:pt x="28" y="45"/>
                    <a:pt x="28" y="45"/>
                  </a:cubicBezTo>
                  <a:cubicBezTo>
                    <a:pt x="26" y="39"/>
                    <a:pt x="21" y="36"/>
                    <a:pt x="14" y="36"/>
                  </a:cubicBezTo>
                  <a:cubicBezTo>
                    <a:pt x="14" y="36"/>
                    <a:pt x="14" y="36"/>
                    <a:pt x="14" y="36"/>
                  </a:cubicBezTo>
                  <a:cubicBezTo>
                    <a:pt x="6" y="36"/>
                    <a:pt x="0" y="42"/>
                    <a:pt x="0" y="50"/>
                  </a:cubicBezTo>
                  <a:cubicBezTo>
                    <a:pt x="0" y="59"/>
                    <a:pt x="6" y="65"/>
                    <a:pt x="14" y="65"/>
                  </a:cubicBezTo>
                  <a:cubicBezTo>
                    <a:pt x="14" y="65"/>
                    <a:pt x="14" y="65"/>
                    <a:pt x="14" y="65"/>
                  </a:cubicBezTo>
                  <a:cubicBezTo>
                    <a:pt x="21" y="65"/>
                    <a:pt x="26" y="62"/>
                    <a:pt x="28"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1" y="101"/>
                    <a:pt x="50" y="101"/>
                  </a:cubicBezTo>
                  <a:cubicBezTo>
                    <a:pt x="58" y="101"/>
                    <a:pt x="65" y="94"/>
                    <a:pt x="65" y="86"/>
                  </a:cubicBezTo>
                  <a:cubicBezTo>
                    <a:pt x="65" y="86"/>
                    <a:pt x="65" y="86"/>
                    <a:pt x="65" y="86"/>
                  </a:cubicBezTo>
                  <a:cubicBezTo>
                    <a:pt x="65" y="79"/>
                    <a:pt x="61" y="74"/>
                    <a:pt x="55" y="72"/>
                  </a:cubicBezTo>
                  <a:cubicBezTo>
                    <a:pt x="55" y="56"/>
                    <a:pt x="55" y="56"/>
                    <a:pt x="55" y="56"/>
                  </a:cubicBezTo>
                  <a:cubicBezTo>
                    <a:pt x="71" y="56"/>
                    <a:pt x="71" y="56"/>
                    <a:pt x="71" y="56"/>
                  </a:cubicBezTo>
                  <a:cubicBezTo>
                    <a:pt x="73"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3" name="Freeform 389"/>
            <p:cNvSpPr>
              <a:spLocks/>
            </p:cNvSpPr>
            <p:nvPr/>
          </p:nvSpPr>
          <p:spPr bwMode="auto">
            <a:xfrm>
              <a:off x="7254875" y="5443538"/>
              <a:ext cx="80963" cy="82550"/>
            </a:xfrm>
            <a:custGeom>
              <a:avLst/>
              <a:gdLst>
                <a:gd name="T0" fmla="*/ 100 w 100"/>
                <a:gd name="T1" fmla="*/ 50 h 101"/>
                <a:gd name="T2" fmla="*/ 85 w 100"/>
                <a:gd name="T3" fmla="*/ 36 h 101"/>
                <a:gd name="T4" fmla="*/ 85 w 100"/>
                <a:gd name="T5" fmla="*/ 36 h 101"/>
                <a:gd name="T6" fmla="*/ 71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4" y="39"/>
                    <a:pt x="71"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9" y="45"/>
                    <a:pt x="29" y="45"/>
                    <a:pt x="29" y="45"/>
                  </a:cubicBezTo>
                  <a:cubicBezTo>
                    <a:pt x="26"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6" y="62"/>
                    <a:pt x="29"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1" y="56"/>
                    <a:pt x="71" y="56"/>
                    <a:pt x="71" y="56"/>
                  </a:cubicBezTo>
                  <a:cubicBezTo>
                    <a:pt x="74"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4" name="Freeform 390"/>
            <p:cNvSpPr>
              <a:spLocks/>
            </p:cNvSpPr>
            <p:nvPr/>
          </p:nvSpPr>
          <p:spPr bwMode="auto">
            <a:xfrm>
              <a:off x="7413625" y="5443538"/>
              <a:ext cx="80963" cy="82550"/>
            </a:xfrm>
            <a:custGeom>
              <a:avLst/>
              <a:gdLst>
                <a:gd name="T0" fmla="*/ 85 w 100"/>
                <a:gd name="T1" fmla="*/ 36 h 101"/>
                <a:gd name="T2" fmla="*/ 85 w 100"/>
                <a:gd name="T3" fmla="*/ 36 h 101"/>
                <a:gd name="T4" fmla="*/ 72 w 100"/>
                <a:gd name="T5" fmla="*/ 45 h 101"/>
                <a:gd name="T6" fmla="*/ 56 w 100"/>
                <a:gd name="T7" fmla="*/ 45 h 101"/>
                <a:gd name="T8" fmla="*/ 56 w 100"/>
                <a:gd name="T9" fmla="*/ 29 h 101"/>
                <a:gd name="T10" fmla="*/ 65 w 100"/>
                <a:gd name="T11" fmla="*/ 15 h 101"/>
                <a:gd name="T12" fmla="*/ 65 w 100"/>
                <a:gd name="T13" fmla="*/ 15 h 101"/>
                <a:gd name="T14" fmla="*/ 50 w 100"/>
                <a:gd name="T15" fmla="*/ 0 h 101"/>
                <a:gd name="T16" fmla="*/ 35 w 100"/>
                <a:gd name="T17" fmla="*/ 15 h 101"/>
                <a:gd name="T18" fmla="*/ 35 w 100"/>
                <a:gd name="T19" fmla="*/ 15 h 101"/>
                <a:gd name="T20" fmla="*/ 44 w 100"/>
                <a:gd name="T21" fmla="*/ 29 h 101"/>
                <a:gd name="T22" fmla="*/ 44 w 100"/>
                <a:gd name="T23" fmla="*/ 45 h 101"/>
                <a:gd name="T24" fmla="*/ 29 w 100"/>
                <a:gd name="T25" fmla="*/ 45 h 101"/>
                <a:gd name="T26" fmla="*/ 15 w 100"/>
                <a:gd name="T27" fmla="*/ 36 h 101"/>
                <a:gd name="T28" fmla="*/ 15 w 100"/>
                <a:gd name="T29" fmla="*/ 36 h 101"/>
                <a:gd name="T30" fmla="*/ 0 w 100"/>
                <a:gd name="T31" fmla="*/ 50 h 101"/>
                <a:gd name="T32" fmla="*/ 15 w 100"/>
                <a:gd name="T33" fmla="*/ 65 h 101"/>
                <a:gd name="T34" fmla="*/ 15 w 100"/>
                <a:gd name="T35" fmla="*/ 65 h 101"/>
                <a:gd name="T36" fmla="*/ 29 w 100"/>
                <a:gd name="T37" fmla="*/ 56 h 101"/>
                <a:gd name="T38" fmla="*/ 44 w 100"/>
                <a:gd name="T39" fmla="*/ 56 h 101"/>
                <a:gd name="T40" fmla="*/ 44 w 100"/>
                <a:gd name="T41" fmla="*/ 72 h 101"/>
                <a:gd name="T42" fmla="*/ 35 w 100"/>
                <a:gd name="T43" fmla="*/ 86 h 101"/>
                <a:gd name="T44" fmla="*/ 35 w 100"/>
                <a:gd name="T45" fmla="*/ 86 h 101"/>
                <a:gd name="T46" fmla="*/ 50 w 100"/>
                <a:gd name="T47" fmla="*/ 101 h 101"/>
                <a:gd name="T48" fmla="*/ 65 w 100"/>
                <a:gd name="T49" fmla="*/ 86 h 101"/>
                <a:gd name="T50" fmla="*/ 65 w 100"/>
                <a:gd name="T51" fmla="*/ 86 h 101"/>
                <a:gd name="T52" fmla="*/ 56 w 100"/>
                <a:gd name="T53" fmla="*/ 72 h 101"/>
                <a:gd name="T54" fmla="*/ 56 w 100"/>
                <a:gd name="T55" fmla="*/ 56 h 101"/>
                <a:gd name="T56" fmla="*/ 72 w 100"/>
                <a:gd name="T57" fmla="*/ 56 h 101"/>
                <a:gd name="T58" fmla="*/ 85 w 100"/>
                <a:gd name="T59" fmla="*/ 65 h 101"/>
                <a:gd name="T60" fmla="*/ 85 w 100"/>
                <a:gd name="T61" fmla="*/ 65 h 101"/>
                <a:gd name="T62" fmla="*/ 100 w 100"/>
                <a:gd name="T63" fmla="*/ 50 h 101"/>
                <a:gd name="T64" fmla="*/ 85 w 100"/>
                <a:gd name="T6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85" y="36"/>
                  </a:moveTo>
                  <a:cubicBezTo>
                    <a:pt x="85" y="36"/>
                    <a:pt x="85" y="36"/>
                    <a:pt x="85" y="36"/>
                  </a:cubicBezTo>
                  <a:cubicBezTo>
                    <a:pt x="79" y="36"/>
                    <a:pt x="74" y="39"/>
                    <a:pt x="72"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9" y="45"/>
                    <a:pt x="29" y="45"/>
                    <a:pt x="29" y="45"/>
                  </a:cubicBezTo>
                  <a:cubicBezTo>
                    <a:pt x="27"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7" y="62"/>
                    <a:pt x="29"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2" y="56"/>
                    <a:pt x="72" y="56"/>
                    <a:pt x="72" y="56"/>
                  </a:cubicBezTo>
                  <a:cubicBezTo>
                    <a:pt x="74" y="62"/>
                    <a:pt x="79" y="65"/>
                    <a:pt x="85" y="65"/>
                  </a:cubicBezTo>
                  <a:cubicBezTo>
                    <a:pt x="85" y="65"/>
                    <a:pt x="85" y="65"/>
                    <a:pt x="85" y="65"/>
                  </a:cubicBezTo>
                  <a:cubicBezTo>
                    <a:pt x="93" y="65"/>
                    <a:pt x="100" y="59"/>
                    <a:pt x="100" y="50"/>
                  </a:cubicBezTo>
                  <a:cubicBezTo>
                    <a:pt x="100" y="42"/>
                    <a:pt x="93" y="36"/>
                    <a:pt x="85" y="36"/>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5" name="Freeform 391"/>
            <p:cNvSpPr>
              <a:spLocks/>
            </p:cNvSpPr>
            <p:nvPr/>
          </p:nvSpPr>
          <p:spPr bwMode="auto">
            <a:xfrm>
              <a:off x="6146800" y="5603875"/>
              <a:ext cx="79375" cy="79375"/>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1" y="55"/>
                    <a:pt x="71" y="55"/>
                    <a:pt x="71" y="55"/>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6" name="Freeform 392"/>
            <p:cNvSpPr>
              <a:spLocks/>
            </p:cNvSpPr>
            <p:nvPr/>
          </p:nvSpPr>
          <p:spPr bwMode="auto">
            <a:xfrm>
              <a:off x="6303963" y="5603875"/>
              <a:ext cx="80963" cy="79375"/>
            </a:xfrm>
            <a:custGeom>
              <a:avLst/>
              <a:gdLst>
                <a:gd name="T0" fmla="*/ 100 w 100"/>
                <a:gd name="T1" fmla="*/ 50 h 100"/>
                <a:gd name="T2" fmla="*/ 85 w 100"/>
                <a:gd name="T3" fmla="*/ 35 h 100"/>
                <a:gd name="T4" fmla="*/ 85 w 100"/>
                <a:gd name="T5" fmla="*/ 35 h 100"/>
                <a:gd name="T6" fmla="*/ 72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8 h 100"/>
                <a:gd name="T24" fmla="*/ 45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5 w 100"/>
                <a:gd name="T41" fmla="*/ 55 h 100"/>
                <a:gd name="T42" fmla="*/ 45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2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5" y="28"/>
                  </a:cubicBezTo>
                  <a:cubicBezTo>
                    <a:pt x="45" y="44"/>
                    <a:pt x="45" y="44"/>
                    <a:pt x="45"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5"/>
                  </a:cubicBezTo>
                  <a:cubicBezTo>
                    <a:pt x="45" y="55"/>
                    <a:pt x="45" y="55"/>
                    <a:pt x="45" y="55"/>
                  </a:cubicBezTo>
                  <a:cubicBezTo>
                    <a:pt x="45" y="71"/>
                    <a:pt x="45" y="71"/>
                    <a:pt x="45"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2" y="55"/>
                    <a:pt x="72" y="55"/>
                    <a:pt x="72" y="55"/>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7" name="Freeform 393"/>
            <p:cNvSpPr>
              <a:spLocks/>
            </p:cNvSpPr>
            <p:nvPr/>
          </p:nvSpPr>
          <p:spPr bwMode="auto">
            <a:xfrm>
              <a:off x="6462713" y="5603875"/>
              <a:ext cx="80963" cy="79375"/>
            </a:xfrm>
            <a:custGeom>
              <a:avLst/>
              <a:gdLst>
                <a:gd name="T0" fmla="*/ 101 w 101"/>
                <a:gd name="T1" fmla="*/ 50 h 100"/>
                <a:gd name="T2" fmla="*/ 86 w 101"/>
                <a:gd name="T3" fmla="*/ 35 h 100"/>
                <a:gd name="T4" fmla="*/ 86 w 101"/>
                <a:gd name="T5" fmla="*/ 35 h 100"/>
                <a:gd name="T6" fmla="*/ 72 w 101"/>
                <a:gd name="T7" fmla="*/ 44 h 100"/>
                <a:gd name="T8" fmla="*/ 56 w 101"/>
                <a:gd name="T9" fmla="*/ 44 h 100"/>
                <a:gd name="T10" fmla="*/ 56 w 101"/>
                <a:gd name="T11" fmla="*/ 28 h 100"/>
                <a:gd name="T12" fmla="*/ 65 w 101"/>
                <a:gd name="T13" fmla="*/ 15 h 100"/>
                <a:gd name="T14" fmla="*/ 65 w 101"/>
                <a:gd name="T15" fmla="*/ 15 h 100"/>
                <a:gd name="T16" fmla="*/ 51 w 101"/>
                <a:gd name="T17" fmla="*/ 0 h 100"/>
                <a:gd name="T18" fmla="*/ 36 w 101"/>
                <a:gd name="T19" fmla="*/ 15 h 100"/>
                <a:gd name="T20" fmla="*/ 36 w 101"/>
                <a:gd name="T21" fmla="*/ 15 h 100"/>
                <a:gd name="T22" fmla="*/ 45 w 101"/>
                <a:gd name="T23" fmla="*/ 28 h 100"/>
                <a:gd name="T24" fmla="*/ 45 w 101"/>
                <a:gd name="T25" fmla="*/ 44 h 100"/>
                <a:gd name="T26" fmla="*/ 29 w 101"/>
                <a:gd name="T27" fmla="*/ 44 h 100"/>
                <a:gd name="T28" fmla="*/ 15 w 101"/>
                <a:gd name="T29" fmla="*/ 35 h 100"/>
                <a:gd name="T30" fmla="*/ 15 w 101"/>
                <a:gd name="T31" fmla="*/ 35 h 100"/>
                <a:gd name="T32" fmla="*/ 0 w 101"/>
                <a:gd name="T33" fmla="*/ 50 h 100"/>
                <a:gd name="T34" fmla="*/ 15 w 101"/>
                <a:gd name="T35" fmla="*/ 65 h 100"/>
                <a:gd name="T36" fmla="*/ 15 w 101"/>
                <a:gd name="T37" fmla="*/ 65 h 100"/>
                <a:gd name="T38" fmla="*/ 29 w 101"/>
                <a:gd name="T39" fmla="*/ 55 h 100"/>
                <a:gd name="T40" fmla="*/ 45 w 101"/>
                <a:gd name="T41" fmla="*/ 55 h 100"/>
                <a:gd name="T42" fmla="*/ 45 w 101"/>
                <a:gd name="T43" fmla="*/ 71 h 100"/>
                <a:gd name="T44" fmla="*/ 36 w 101"/>
                <a:gd name="T45" fmla="*/ 85 h 100"/>
                <a:gd name="T46" fmla="*/ 36 w 101"/>
                <a:gd name="T47" fmla="*/ 85 h 100"/>
                <a:gd name="T48" fmla="*/ 51 w 101"/>
                <a:gd name="T49" fmla="*/ 100 h 100"/>
                <a:gd name="T50" fmla="*/ 65 w 101"/>
                <a:gd name="T51" fmla="*/ 85 h 100"/>
                <a:gd name="T52" fmla="*/ 65 w 101"/>
                <a:gd name="T53" fmla="*/ 85 h 100"/>
                <a:gd name="T54" fmla="*/ 56 w 101"/>
                <a:gd name="T55" fmla="*/ 71 h 100"/>
                <a:gd name="T56" fmla="*/ 56 w 101"/>
                <a:gd name="T57" fmla="*/ 55 h 100"/>
                <a:gd name="T58" fmla="*/ 72 w 101"/>
                <a:gd name="T59" fmla="*/ 55 h 100"/>
                <a:gd name="T60" fmla="*/ 86 w 101"/>
                <a:gd name="T61" fmla="*/ 65 h 100"/>
                <a:gd name="T62" fmla="*/ 86 w 101"/>
                <a:gd name="T63" fmla="*/ 65 h 100"/>
                <a:gd name="T64" fmla="*/ 101 w 101"/>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0">
                  <a:moveTo>
                    <a:pt x="101" y="50"/>
                  </a:moveTo>
                  <a:cubicBezTo>
                    <a:pt x="101" y="42"/>
                    <a:pt x="94" y="35"/>
                    <a:pt x="86" y="35"/>
                  </a:cubicBezTo>
                  <a:cubicBezTo>
                    <a:pt x="86" y="35"/>
                    <a:pt x="86" y="35"/>
                    <a:pt x="86" y="35"/>
                  </a:cubicBezTo>
                  <a:cubicBezTo>
                    <a:pt x="80" y="35"/>
                    <a:pt x="74" y="39"/>
                    <a:pt x="72" y="44"/>
                  </a:cubicBezTo>
                  <a:cubicBezTo>
                    <a:pt x="56" y="44"/>
                    <a:pt x="56" y="44"/>
                    <a:pt x="56" y="44"/>
                  </a:cubicBezTo>
                  <a:cubicBezTo>
                    <a:pt x="56" y="28"/>
                    <a:pt x="56" y="28"/>
                    <a:pt x="56" y="28"/>
                  </a:cubicBezTo>
                  <a:cubicBezTo>
                    <a:pt x="62" y="26"/>
                    <a:pt x="65" y="21"/>
                    <a:pt x="65" y="15"/>
                  </a:cubicBezTo>
                  <a:cubicBezTo>
                    <a:pt x="65" y="15"/>
                    <a:pt x="65" y="15"/>
                    <a:pt x="65" y="15"/>
                  </a:cubicBezTo>
                  <a:cubicBezTo>
                    <a:pt x="65" y="6"/>
                    <a:pt x="59" y="0"/>
                    <a:pt x="51" y="0"/>
                  </a:cubicBezTo>
                  <a:cubicBezTo>
                    <a:pt x="42" y="0"/>
                    <a:pt x="36" y="6"/>
                    <a:pt x="36" y="15"/>
                  </a:cubicBezTo>
                  <a:cubicBezTo>
                    <a:pt x="36" y="15"/>
                    <a:pt x="36" y="15"/>
                    <a:pt x="36" y="15"/>
                  </a:cubicBezTo>
                  <a:cubicBezTo>
                    <a:pt x="36" y="21"/>
                    <a:pt x="39" y="26"/>
                    <a:pt x="45" y="28"/>
                  </a:cubicBezTo>
                  <a:cubicBezTo>
                    <a:pt x="45" y="44"/>
                    <a:pt x="45" y="44"/>
                    <a:pt x="45" y="44"/>
                  </a:cubicBezTo>
                  <a:cubicBezTo>
                    <a:pt x="29" y="44"/>
                    <a:pt x="29" y="44"/>
                    <a:pt x="29" y="44"/>
                  </a:cubicBezTo>
                  <a:cubicBezTo>
                    <a:pt x="27" y="39"/>
                    <a:pt x="22"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2" y="65"/>
                    <a:pt x="27" y="61"/>
                    <a:pt x="29" y="55"/>
                  </a:cubicBezTo>
                  <a:cubicBezTo>
                    <a:pt x="45" y="55"/>
                    <a:pt x="45" y="55"/>
                    <a:pt x="45" y="55"/>
                  </a:cubicBezTo>
                  <a:cubicBezTo>
                    <a:pt x="45" y="71"/>
                    <a:pt x="45" y="71"/>
                    <a:pt x="45" y="71"/>
                  </a:cubicBezTo>
                  <a:cubicBezTo>
                    <a:pt x="39" y="73"/>
                    <a:pt x="36" y="79"/>
                    <a:pt x="36" y="85"/>
                  </a:cubicBezTo>
                  <a:cubicBezTo>
                    <a:pt x="36" y="85"/>
                    <a:pt x="36" y="85"/>
                    <a:pt x="36" y="85"/>
                  </a:cubicBezTo>
                  <a:cubicBezTo>
                    <a:pt x="36" y="93"/>
                    <a:pt x="42" y="100"/>
                    <a:pt x="51" y="100"/>
                  </a:cubicBezTo>
                  <a:cubicBezTo>
                    <a:pt x="59" y="100"/>
                    <a:pt x="65" y="93"/>
                    <a:pt x="65" y="85"/>
                  </a:cubicBezTo>
                  <a:cubicBezTo>
                    <a:pt x="65" y="85"/>
                    <a:pt x="65" y="85"/>
                    <a:pt x="65" y="85"/>
                  </a:cubicBezTo>
                  <a:cubicBezTo>
                    <a:pt x="65" y="79"/>
                    <a:pt x="62" y="73"/>
                    <a:pt x="56" y="71"/>
                  </a:cubicBezTo>
                  <a:cubicBezTo>
                    <a:pt x="56" y="55"/>
                    <a:pt x="56" y="55"/>
                    <a:pt x="56" y="55"/>
                  </a:cubicBezTo>
                  <a:cubicBezTo>
                    <a:pt x="72" y="55"/>
                    <a:pt x="72" y="55"/>
                    <a:pt x="72" y="55"/>
                  </a:cubicBezTo>
                  <a:cubicBezTo>
                    <a:pt x="74" y="61"/>
                    <a:pt x="80" y="65"/>
                    <a:pt x="86" y="65"/>
                  </a:cubicBezTo>
                  <a:cubicBezTo>
                    <a:pt x="86" y="65"/>
                    <a:pt x="86" y="65"/>
                    <a:pt x="86" y="65"/>
                  </a:cubicBezTo>
                  <a:cubicBezTo>
                    <a:pt x="94" y="65"/>
                    <a:pt x="101" y="58"/>
                    <a:pt x="101"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8" name="Freeform 394"/>
            <p:cNvSpPr>
              <a:spLocks/>
            </p:cNvSpPr>
            <p:nvPr/>
          </p:nvSpPr>
          <p:spPr bwMode="auto">
            <a:xfrm>
              <a:off x="6621463" y="5603875"/>
              <a:ext cx="80963" cy="79375"/>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8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8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8" y="44"/>
                    <a:pt x="28" y="44"/>
                    <a:pt x="28" y="44"/>
                  </a:cubicBezTo>
                  <a:cubicBezTo>
                    <a:pt x="26" y="39"/>
                    <a:pt x="21" y="35"/>
                    <a:pt x="15" y="35"/>
                  </a:cubicBezTo>
                  <a:cubicBezTo>
                    <a:pt x="15" y="35"/>
                    <a:pt x="15" y="35"/>
                    <a:pt x="15" y="35"/>
                  </a:cubicBezTo>
                  <a:cubicBezTo>
                    <a:pt x="6" y="35"/>
                    <a:pt x="0" y="42"/>
                    <a:pt x="0" y="50"/>
                  </a:cubicBezTo>
                  <a:cubicBezTo>
                    <a:pt x="0" y="58"/>
                    <a:pt x="6" y="65"/>
                    <a:pt x="15" y="65"/>
                  </a:cubicBezTo>
                  <a:cubicBezTo>
                    <a:pt x="15" y="65"/>
                    <a:pt x="15" y="65"/>
                    <a:pt x="15" y="65"/>
                  </a:cubicBezTo>
                  <a:cubicBezTo>
                    <a:pt x="21" y="65"/>
                    <a:pt x="26" y="61"/>
                    <a:pt x="28"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1" y="55"/>
                    <a:pt x="71" y="55"/>
                    <a:pt x="71" y="55"/>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9" name="Freeform 395"/>
            <p:cNvSpPr>
              <a:spLocks/>
            </p:cNvSpPr>
            <p:nvPr/>
          </p:nvSpPr>
          <p:spPr bwMode="auto">
            <a:xfrm>
              <a:off x="6780213" y="5603875"/>
              <a:ext cx="79375" cy="79375"/>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1" y="55"/>
                    <a:pt x="71" y="55"/>
                    <a:pt x="71" y="55"/>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70" name="Freeform 396"/>
            <p:cNvSpPr>
              <a:spLocks/>
            </p:cNvSpPr>
            <p:nvPr/>
          </p:nvSpPr>
          <p:spPr bwMode="auto">
            <a:xfrm>
              <a:off x="6937375" y="5603875"/>
              <a:ext cx="80963" cy="79375"/>
            </a:xfrm>
            <a:custGeom>
              <a:avLst/>
              <a:gdLst>
                <a:gd name="T0" fmla="*/ 100 w 100"/>
                <a:gd name="T1" fmla="*/ 50 h 100"/>
                <a:gd name="T2" fmla="*/ 85 w 100"/>
                <a:gd name="T3" fmla="*/ 35 h 100"/>
                <a:gd name="T4" fmla="*/ 85 w 100"/>
                <a:gd name="T5" fmla="*/ 35 h 100"/>
                <a:gd name="T6" fmla="*/ 72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8 h 100"/>
                <a:gd name="T24" fmla="*/ 45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5 w 100"/>
                <a:gd name="T41" fmla="*/ 55 h 100"/>
                <a:gd name="T42" fmla="*/ 45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2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9" y="0"/>
                    <a:pt x="50" y="0"/>
                  </a:cubicBezTo>
                  <a:cubicBezTo>
                    <a:pt x="42" y="0"/>
                    <a:pt x="35" y="6"/>
                    <a:pt x="35" y="15"/>
                  </a:cubicBezTo>
                  <a:cubicBezTo>
                    <a:pt x="35" y="15"/>
                    <a:pt x="35" y="15"/>
                    <a:pt x="35" y="15"/>
                  </a:cubicBezTo>
                  <a:cubicBezTo>
                    <a:pt x="35" y="21"/>
                    <a:pt x="39" y="26"/>
                    <a:pt x="45" y="28"/>
                  </a:cubicBezTo>
                  <a:cubicBezTo>
                    <a:pt x="45" y="44"/>
                    <a:pt x="45" y="44"/>
                    <a:pt x="45"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5"/>
                  </a:cubicBezTo>
                  <a:cubicBezTo>
                    <a:pt x="45" y="55"/>
                    <a:pt x="45" y="55"/>
                    <a:pt x="45" y="55"/>
                  </a:cubicBezTo>
                  <a:cubicBezTo>
                    <a:pt x="45" y="71"/>
                    <a:pt x="45" y="71"/>
                    <a:pt x="45" y="71"/>
                  </a:cubicBezTo>
                  <a:cubicBezTo>
                    <a:pt x="39" y="73"/>
                    <a:pt x="35" y="79"/>
                    <a:pt x="35" y="85"/>
                  </a:cubicBezTo>
                  <a:cubicBezTo>
                    <a:pt x="35" y="85"/>
                    <a:pt x="35" y="85"/>
                    <a:pt x="35" y="85"/>
                  </a:cubicBezTo>
                  <a:cubicBezTo>
                    <a:pt x="35" y="93"/>
                    <a:pt x="42" y="100"/>
                    <a:pt x="50" y="100"/>
                  </a:cubicBezTo>
                  <a:cubicBezTo>
                    <a:pt x="59" y="100"/>
                    <a:pt x="65" y="93"/>
                    <a:pt x="65" y="85"/>
                  </a:cubicBezTo>
                  <a:cubicBezTo>
                    <a:pt x="65" y="85"/>
                    <a:pt x="65" y="85"/>
                    <a:pt x="65" y="85"/>
                  </a:cubicBezTo>
                  <a:cubicBezTo>
                    <a:pt x="65" y="79"/>
                    <a:pt x="61" y="73"/>
                    <a:pt x="56" y="71"/>
                  </a:cubicBezTo>
                  <a:cubicBezTo>
                    <a:pt x="56" y="55"/>
                    <a:pt x="56" y="55"/>
                    <a:pt x="56" y="55"/>
                  </a:cubicBezTo>
                  <a:cubicBezTo>
                    <a:pt x="72" y="55"/>
                    <a:pt x="72" y="55"/>
                    <a:pt x="72" y="55"/>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71" name="Freeform 397"/>
            <p:cNvSpPr>
              <a:spLocks/>
            </p:cNvSpPr>
            <p:nvPr/>
          </p:nvSpPr>
          <p:spPr bwMode="auto">
            <a:xfrm>
              <a:off x="7096125" y="5603875"/>
              <a:ext cx="80963" cy="79375"/>
            </a:xfrm>
            <a:custGeom>
              <a:avLst/>
              <a:gdLst>
                <a:gd name="T0" fmla="*/ 100 w 100"/>
                <a:gd name="T1" fmla="*/ 50 h 100"/>
                <a:gd name="T2" fmla="*/ 85 w 100"/>
                <a:gd name="T3" fmla="*/ 35 h 100"/>
                <a:gd name="T4" fmla="*/ 85 w 100"/>
                <a:gd name="T5" fmla="*/ 35 h 100"/>
                <a:gd name="T6" fmla="*/ 71 w 100"/>
                <a:gd name="T7" fmla="*/ 44 h 100"/>
                <a:gd name="T8" fmla="*/ 55 w 100"/>
                <a:gd name="T9" fmla="*/ 44 h 100"/>
                <a:gd name="T10" fmla="*/ 55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8 w 100"/>
                <a:gd name="T27" fmla="*/ 44 h 100"/>
                <a:gd name="T28" fmla="*/ 14 w 100"/>
                <a:gd name="T29" fmla="*/ 35 h 100"/>
                <a:gd name="T30" fmla="*/ 14 w 100"/>
                <a:gd name="T31" fmla="*/ 35 h 100"/>
                <a:gd name="T32" fmla="*/ 0 w 100"/>
                <a:gd name="T33" fmla="*/ 50 h 100"/>
                <a:gd name="T34" fmla="*/ 14 w 100"/>
                <a:gd name="T35" fmla="*/ 65 h 100"/>
                <a:gd name="T36" fmla="*/ 14 w 100"/>
                <a:gd name="T37" fmla="*/ 65 h 100"/>
                <a:gd name="T38" fmla="*/ 28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5 w 100"/>
                <a:gd name="T55" fmla="*/ 71 h 100"/>
                <a:gd name="T56" fmla="*/ 55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4"/>
                  </a:cubicBezTo>
                  <a:cubicBezTo>
                    <a:pt x="55" y="44"/>
                    <a:pt x="55" y="44"/>
                    <a:pt x="55" y="44"/>
                  </a:cubicBezTo>
                  <a:cubicBezTo>
                    <a:pt x="55" y="28"/>
                    <a:pt x="55" y="28"/>
                    <a:pt x="55" y="28"/>
                  </a:cubicBezTo>
                  <a:cubicBezTo>
                    <a:pt x="61" y="26"/>
                    <a:pt x="65" y="21"/>
                    <a:pt x="65" y="15"/>
                  </a:cubicBezTo>
                  <a:cubicBezTo>
                    <a:pt x="65" y="15"/>
                    <a:pt x="65" y="15"/>
                    <a:pt x="65" y="15"/>
                  </a:cubicBezTo>
                  <a:cubicBezTo>
                    <a:pt x="65" y="6"/>
                    <a:pt x="58" y="0"/>
                    <a:pt x="50" y="0"/>
                  </a:cubicBezTo>
                  <a:cubicBezTo>
                    <a:pt x="41" y="0"/>
                    <a:pt x="35" y="6"/>
                    <a:pt x="35" y="15"/>
                  </a:cubicBezTo>
                  <a:cubicBezTo>
                    <a:pt x="35" y="15"/>
                    <a:pt x="35" y="15"/>
                    <a:pt x="35" y="15"/>
                  </a:cubicBezTo>
                  <a:cubicBezTo>
                    <a:pt x="35" y="21"/>
                    <a:pt x="39" y="26"/>
                    <a:pt x="44" y="28"/>
                  </a:cubicBezTo>
                  <a:cubicBezTo>
                    <a:pt x="44" y="44"/>
                    <a:pt x="44" y="44"/>
                    <a:pt x="44" y="44"/>
                  </a:cubicBezTo>
                  <a:cubicBezTo>
                    <a:pt x="28" y="44"/>
                    <a:pt x="28" y="44"/>
                    <a:pt x="28" y="44"/>
                  </a:cubicBezTo>
                  <a:cubicBezTo>
                    <a:pt x="26" y="39"/>
                    <a:pt x="21" y="35"/>
                    <a:pt x="14" y="35"/>
                  </a:cubicBezTo>
                  <a:cubicBezTo>
                    <a:pt x="14" y="35"/>
                    <a:pt x="14" y="35"/>
                    <a:pt x="14" y="35"/>
                  </a:cubicBezTo>
                  <a:cubicBezTo>
                    <a:pt x="6" y="35"/>
                    <a:pt x="0" y="42"/>
                    <a:pt x="0" y="50"/>
                  </a:cubicBezTo>
                  <a:cubicBezTo>
                    <a:pt x="0" y="58"/>
                    <a:pt x="6" y="65"/>
                    <a:pt x="14" y="65"/>
                  </a:cubicBezTo>
                  <a:cubicBezTo>
                    <a:pt x="14" y="65"/>
                    <a:pt x="14" y="65"/>
                    <a:pt x="14" y="65"/>
                  </a:cubicBezTo>
                  <a:cubicBezTo>
                    <a:pt x="21" y="65"/>
                    <a:pt x="26" y="61"/>
                    <a:pt x="28"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1" y="100"/>
                    <a:pt x="50" y="100"/>
                  </a:cubicBezTo>
                  <a:cubicBezTo>
                    <a:pt x="58" y="100"/>
                    <a:pt x="65" y="93"/>
                    <a:pt x="65" y="85"/>
                  </a:cubicBezTo>
                  <a:cubicBezTo>
                    <a:pt x="65" y="85"/>
                    <a:pt x="65" y="85"/>
                    <a:pt x="65" y="85"/>
                  </a:cubicBezTo>
                  <a:cubicBezTo>
                    <a:pt x="65" y="79"/>
                    <a:pt x="61" y="73"/>
                    <a:pt x="55" y="71"/>
                  </a:cubicBezTo>
                  <a:cubicBezTo>
                    <a:pt x="55" y="55"/>
                    <a:pt x="55" y="55"/>
                    <a:pt x="55" y="55"/>
                  </a:cubicBezTo>
                  <a:cubicBezTo>
                    <a:pt x="71" y="55"/>
                    <a:pt x="71" y="55"/>
                    <a:pt x="71" y="55"/>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72" name="Freeform 398"/>
            <p:cNvSpPr>
              <a:spLocks/>
            </p:cNvSpPr>
            <p:nvPr/>
          </p:nvSpPr>
          <p:spPr bwMode="auto">
            <a:xfrm>
              <a:off x="7254875" y="5603875"/>
              <a:ext cx="80963" cy="79375"/>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1" y="55"/>
                    <a:pt x="71" y="55"/>
                    <a:pt x="71" y="55"/>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73" name="Freeform 399"/>
            <p:cNvSpPr>
              <a:spLocks/>
            </p:cNvSpPr>
            <p:nvPr/>
          </p:nvSpPr>
          <p:spPr bwMode="auto">
            <a:xfrm>
              <a:off x="7413625" y="5603875"/>
              <a:ext cx="80963" cy="79375"/>
            </a:xfrm>
            <a:custGeom>
              <a:avLst/>
              <a:gdLst>
                <a:gd name="T0" fmla="*/ 85 w 100"/>
                <a:gd name="T1" fmla="*/ 35 h 100"/>
                <a:gd name="T2" fmla="*/ 85 w 100"/>
                <a:gd name="T3" fmla="*/ 35 h 100"/>
                <a:gd name="T4" fmla="*/ 72 w 100"/>
                <a:gd name="T5" fmla="*/ 44 h 100"/>
                <a:gd name="T6" fmla="*/ 56 w 100"/>
                <a:gd name="T7" fmla="*/ 44 h 100"/>
                <a:gd name="T8" fmla="*/ 56 w 100"/>
                <a:gd name="T9" fmla="*/ 28 h 100"/>
                <a:gd name="T10" fmla="*/ 65 w 100"/>
                <a:gd name="T11" fmla="*/ 15 h 100"/>
                <a:gd name="T12" fmla="*/ 65 w 100"/>
                <a:gd name="T13" fmla="*/ 15 h 100"/>
                <a:gd name="T14" fmla="*/ 50 w 100"/>
                <a:gd name="T15" fmla="*/ 0 h 100"/>
                <a:gd name="T16" fmla="*/ 35 w 100"/>
                <a:gd name="T17" fmla="*/ 15 h 100"/>
                <a:gd name="T18" fmla="*/ 35 w 100"/>
                <a:gd name="T19" fmla="*/ 15 h 100"/>
                <a:gd name="T20" fmla="*/ 44 w 100"/>
                <a:gd name="T21" fmla="*/ 28 h 100"/>
                <a:gd name="T22" fmla="*/ 44 w 100"/>
                <a:gd name="T23" fmla="*/ 44 h 100"/>
                <a:gd name="T24" fmla="*/ 29 w 100"/>
                <a:gd name="T25" fmla="*/ 44 h 100"/>
                <a:gd name="T26" fmla="*/ 15 w 100"/>
                <a:gd name="T27" fmla="*/ 35 h 100"/>
                <a:gd name="T28" fmla="*/ 15 w 100"/>
                <a:gd name="T29" fmla="*/ 35 h 100"/>
                <a:gd name="T30" fmla="*/ 0 w 100"/>
                <a:gd name="T31" fmla="*/ 50 h 100"/>
                <a:gd name="T32" fmla="*/ 15 w 100"/>
                <a:gd name="T33" fmla="*/ 65 h 100"/>
                <a:gd name="T34" fmla="*/ 15 w 100"/>
                <a:gd name="T35" fmla="*/ 65 h 100"/>
                <a:gd name="T36" fmla="*/ 29 w 100"/>
                <a:gd name="T37" fmla="*/ 55 h 100"/>
                <a:gd name="T38" fmla="*/ 44 w 100"/>
                <a:gd name="T39" fmla="*/ 55 h 100"/>
                <a:gd name="T40" fmla="*/ 44 w 100"/>
                <a:gd name="T41" fmla="*/ 71 h 100"/>
                <a:gd name="T42" fmla="*/ 35 w 100"/>
                <a:gd name="T43" fmla="*/ 85 h 100"/>
                <a:gd name="T44" fmla="*/ 35 w 100"/>
                <a:gd name="T45" fmla="*/ 85 h 100"/>
                <a:gd name="T46" fmla="*/ 50 w 100"/>
                <a:gd name="T47" fmla="*/ 100 h 100"/>
                <a:gd name="T48" fmla="*/ 65 w 100"/>
                <a:gd name="T49" fmla="*/ 85 h 100"/>
                <a:gd name="T50" fmla="*/ 65 w 100"/>
                <a:gd name="T51" fmla="*/ 85 h 100"/>
                <a:gd name="T52" fmla="*/ 56 w 100"/>
                <a:gd name="T53" fmla="*/ 71 h 100"/>
                <a:gd name="T54" fmla="*/ 56 w 100"/>
                <a:gd name="T55" fmla="*/ 55 h 100"/>
                <a:gd name="T56" fmla="*/ 72 w 100"/>
                <a:gd name="T57" fmla="*/ 55 h 100"/>
                <a:gd name="T58" fmla="*/ 85 w 100"/>
                <a:gd name="T59" fmla="*/ 65 h 100"/>
                <a:gd name="T60" fmla="*/ 85 w 100"/>
                <a:gd name="T61" fmla="*/ 65 h 100"/>
                <a:gd name="T62" fmla="*/ 100 w 100"/>
                <a:gd name="T63" fmla="*/ 50 h 100"/>
                <a:gd name="T64" fmla="*/ 85 w 100"/>
                <a:gd name="T65" fmla="*/ 3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85" y="35"/>
                  </a:moveTo>
                  <a:cubicBezTo>
                    <a:pt x="85" y="35"/>
                    <a:pt x="85" y="35"/>
                    <a:pt x="85" y="35"/>
                  </a:cubicBezTo>
                  <a:cubicBezTo>
                    <a:pt x="79" y="35"/>
                    <a:pt x="74" y="39"/>
                    <a:pt x="72"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2" y="55"/>
                    <a:pt x="72" y="55"/>
                    <a:pt x="72" y="55"/>
                  </a:cubicBezTo>
                  <a:cubicBezTo>
                    <a:pt x="74" y="61"/>
                    <a:pt x="79" y="65"/>
                    <a:pt x="85" y="65"/>
                  </a:cubicBezTo>
                  <a:cubicBezTo>
                    <a:pt x="85" y="65"/>
                    <a:pt x="85" y="65"/>
                    <a:pt x="85" y="65"/>
                  </a:cubicBezTo>
                  <a:cubicBezTo>
                    <a:pt x="93" y="65"/>
                    <a:pt x="100" y="58"/>
                    <a:pt x="100" y="50"/>
                  </a:cubicBezTo>
                  <a:cubicBezTo>
                    <a:pt x="100" y="42"/>
                    <a:pt x="93" y="35"/>
                    <a:pt x="85" y="35"/>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174" name="Group 173"/>
            <p:cNvGrpSpPr/>
            <p:nvPr/>
          </p:nvGrpSpPr>
          <p:grpSpPr>
            <a:xfrm>
              <a:off x="6257926" y="3298825"/>
              <a:ext cx="1101725" cy="1101726"/>
              <a:chOff x="6205538" y="3298825"/>
              <a:chExt cx="1101725" cy="1101726"/>
            </a:xfrm>
            <a:solidFill>
              <a:srgbClr val="FFFFFF">
                <a:alpha val="20000"/>
              </a:srgbClr>
            </a:solidFill>
          </p:grpSpPr>
          <p:sp>
            <p:nvSpPr>
              <p:cNvPr id="175" name="Freeform 324"/>
              <p:cNvSpPr>
                <a:spLocks/>
              </p:cNvSpPr>
              <p:nvPr/>
            </p:nvSpPr>
            <p:spPr bwMode="auto">
              <a:xfrm>
                <a:off x="6205538" y="3298825"/>
                <a:ext cx="371475" cy="373063"/>
              </a:xfrm>
              <a:custGeom>
                <a:avLst/>
                <a:gdLst>
                  <a:gd name="T0" fmla="*/ 461 w 461"/>
                  <a:gd name="T1" fmla="*/ 230 h 461"/>
                  <a:gd name="T2" fmla="*/ 392 w 461"/>
                  <a:gd name="T3" fmla="*/ 162 h 461"/>
                  <a:gd name="T4" fmla="*/ 392 w 461"/>
                  <a:gd name="T5" fmla="*/ 162 h 461"/>
                  <a:gd name="T6" fmla="*/ 329 w 461"/>
                  <a:gd name="T7" fmla="*/ 204 h 461"/>
                  <a:gd name="T8" fmla="*/ 257 w 461"/>
                  <a:gd name="T9" fmla="*/ 204 h 461"/>
                  <a:gd name="T10" fmla="*/ 257 w 461"/>
                  <a:gd name="T11" fmla="*/ 132 h 461"/>
                  <a:gd name="T12" fmla="*/ 299 w 461"/>
                  <a:gd name="T13" fmla="*/ 68 h 461"/>
                  <a:gd name="T14" fmla="*/ 299 w 461"/>
                  <a:gd name="T15" fmla="*/ 68 h 461"/>
                  <a:gd name="T16" fmla="*/ 230 w 461"/>
                  <a:gd name="T17" fmla="*/ 0 h 461"/>
                  <a:gd name="T18" fmla="*/ 162 w 461"/>
                  <a:gd name="T19" fmla="*/ 68 h 461"/>
                  <a:gd name="T20" fmla="*/ 162 w 461"/>
                  <a:gd name="T21" fmla="*/ 68 h 461"/>
                  <a:gd name="T22" fmla="*/ 204 w 461"/>
                  <a:gd name="T23" fmla="*/ 132 h 461"/>
                  <a:gd name="T24" fmla="*/ 204 w 461"/>
                  <a:gd name="T25" fmla="*/ 204 h 461"/>
                  <a:gd name="T26" fmla="*/ 132 w 461"/>
                  <a:gd name="T27" fmla="*/ 204 h 461"/>
                  <a:gd name="T28" fmla="*/ 69 w 461"/>
                  <a:gd name="T29" fmla="*/ 162 h 461"/>
                  <a:gd name="T30" fmla="*/ 69 w 461"/>
                  <a:gd name="T31" fmla="*/ 162 h 461"/>
                  <a:gd name="T32" fmla="*/ 0 w 461"/>
                  <a:gd name="T33" fmla="*/ 230 h 461"/>
                  <a:gd name="T34" fmla="*/ 69 w 461"/>
                  <a:gd name="T35" fmla="*/ 299 h 461"/>
                  <a:gd name="T36" fmla="*/ 69 w 461"/>
                  <a:gd name="T37" fmla="*/ 299 h 461"/>
                  <a:gd name="T38" fmla="*/ 132 w 461"/>
                  <a:gd name="T39" fmla="*/ 257 h 461"/>
                  <a:gd name="T40" fmla="*/ 204 w 461"/>
                  <a:gd name="T41" fmla="*/ 257 h 461"/>
                  <a:gd name="T42" fmla="*/ 204 w 461"/>
                  <a:gd name="T43" fmla="*/ 329 h 461"/>
                  <a:gd name="T44" fmla="*/ 162 w 461"/>
                  <a:gd name="T45" fmla="*/ 392 h 461"/>
                  <a:gd name="T46" fmla="*/ 162 w 461"/>
                  <a:gd name="T47" fmla="*/ 392 h 461"/>
                  <a:gd name="T48" fmla="*/ 230 w 461"/>
                  <a:gd name="T49" fmla="*/ 461 h 461"/>
                  <a:gd name="T50" fmla="*/ 299 w 461"/>
                  <a:gd name="T51" fmla="*/ 392 h 461"/>
                  <a:gd name="T52" fmla="*/ 299 w 461"/>
                  <a:gd name="T53" fmla="*/ 392 h 461"/>
                  <a:gd name="T54" fmla="*/ 257 w 461"/>
                  <a:gd name="T55" fmla="*/ 329 h 461"/>
                  <a:gd name="T56" fmla="*/ 257 w 461"/>
                  <a:gd name="T57" fmla="*/ 257 h 461"/>
                  <a:gd name="T58" fmla="*/ 329 w 461"/>
                  <a:gd name="T59" fmla="*/ 257 h 461"/>
                  <a:gd name="T60" fmla="*/ 392 w 461"/>
                  <a:gd name="T61" fmla="*/ 299 h 461"/>
                  <a:gd name="T62" fmla="*/ 392 w 461"/>
                  <a:gd name="T63" fmla="*/ 299 h 461"/>
                  <a:gd name="T64" fmla="*/ 461 w 461"/>
                  <a:gd name="T65" fmla="*/ 23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 h="461">
                    <a:moveTo>
                      <a:pt x="461" y="230"/>
                    </a:moveTo>
                    <a:cubicBezTo>
                      <a:pt x="461" y="193"/>
                      <a:pt x="430" y="162"/>
                      <a:pt x="392" y="162"/>
                    </a:cubicBezTo>
                    <a:cubicBezTo>
                      <a:pt x="392" y="162"/>
                      <a:pt x="392" y="162"/>
                      <a:pt x="392" y="162"/>
                    </a:cubicBezTo>
                    <a:cubicBezTo>
                      <a:pt x="364" y="162"/>
                      <a:pt x="339" y="179"/>
                      <a:pt x="329" y="204"/>
                    </a:cubicBezTo>
                    <a:cubicBezTo>
                      <a:pt x="257" y="204"/>
                      <a:pt x="257" y="204"/>
                      <a:pt x="257" y="204"/>
                    </a:cubicBezTo>
                    <a:cubicBezTo>
                      <a:pt x="257" y="132"/>
                      <a:pt x="257" y="132"/>
                      <a:pt x="257" y="132"/>
                    </a:cubicBezTo>
                    <a:cubicBezTo>
                      <a:pt x="282" y="121"/>
                      <a:pt x="299" y="97"/>
                      <a:pt x="299" y="68"/>
                    </a:cubicBezTo>
                    <a:cubicBezTo>
                      <a:pt x="299" y="68"/>
                      <a:pt x="299" y="68"/>
                      <a:pt x="299" y="68"/>
                    </a:cubicBezTo>
                    <a:cubicBezTo>
                      <a:pt x="299" y="31"/>
                      <a:pt x="268" y="0"/>
                      <a:pt x="230" y="0"/>
                    </a:cubicBezTo>
                    <a:cubicBezTo>
                      <a:pt x="193" y="0"/>
                      <a:pt x="162" y="31"/>
                      <a:pt x="162" y="68"/>
                    </a:cubicBezTo>
                    <a:cubicBezTo>
                      <a:pt x="162" y="68"/>
                      <a:pt x="162" y="68"/>
                      <a:pt x="162" y="68"/>
                    </a:cubicBezTo>
                    <a:cubicBezTo>
                      <a:pt x="162" y="97"/>
                      <a:pt x="179" y="121"/>
                      <a:pt x="204" y="132"/>
                    </a:cubicBezTo>
                    <a:cubicBezTo>
                      <a:pt x="204" y="204"/>
                      <a:pt x="204" y="204"/>
                      <a:pt x="204" y="204"/>
                    </a:cubicBezTo>
                    <a:cubicBezTo>
                      <a:pt x="132" y="204"/>
                      <a:pt x="132" y="204"/>
                      <a:pt x="132" y="204"/>
                    </a:cubicBezTo>
                    <a:cubicBezTo>
                      <a:pt x="122" y="179"/>
                      <a:pt x="97" y="162"/>
                      <a:pt x="69" y="162"/>
                    </a:cubicBezTo>
                    <a:cubicBezTo>
                      <a:pt x="69" y="162"/>
                      <a:pt x="69" y="162"/>
                      <a:pt x="69" y="162"/>
                    </a:cubicBezTo>
                    <a:cubicBezTo>
                      <a:pt x="31" y="162"/>
                      <a:pt x="0" y="193"/>
                      <a:pt x="0" y="230"/>
                    </a:cubicBezTo>
                    <a:cubicBezTo>
                      <a:pt x="0" y="268"/>
                      <a:pt x="31" y="299"/>
                      <a:pt x="69" y="299"/>
                    </a:cubicBezTo>
                    <a:cubicBezTo>
                      <a:pt x="69" y="299"/>
                      <a:pt x="69" y="299"/>
                      <a:pt x="69" y="299"/>
                    </a:cubicBezTo>
                    <a:cubicBezTo>
                      <a:pt x="97" y="299"/>
                      <a:pt x="122" y="281"/>
                      <a:pt x="132" y="257"/>
                    </a:cubicBezTo>
                    <a:cubicBezTo>
                      <a:pt x="204" y="257"/>
                      <a:pt x="204" y="257"/>
                      <a:pt x="204" y="257"/>
                    </a:cubicBezTo>
                    <a:cubicBezTo>
                      <a:pt x="204" y="329"/>
                      <a:pt x="204" y="329"/>
                      <a:pt x="204" y="329"/>
                    </a:cubicBezTo>
                    <a:cubicBezTo>
                      <a:pt x="179" y="339"/>
                      <a:pt x="162" y="364"/>
                      <a:pt x="162" y="392"/>
                    </a:cubicBezTo>
                    <a:cubicBezTo>
                      <a:pt x="162" y="392"/>
                      <a:pt x="162" y="392"/>
                      <a:pt x="162" y="392"/>
                    </a:cubicBezTo>
                    <a:cubicBezTo>
                      <a:pt x="162" y="430"/>
                      <a:pt x="193" y="461"/>
                      <a:pt x="230" y="461"/>
                    </a:cubicBezTo>
                    <a:cubicBezTo>
                      <a:pt x="268" y="461"/>
                      <a:pt x="299" y="430"/>
                      <a:pt x="299" y="392"/>
                    </a:cubicBezTo>
                    <a:cubicBezTo>
                      <a:pt x="299" y="392"/>
                      <a:pt x="299" y="392"/>
                      <a:pt x="299" y="392"/>
                    </a:cubicBezTo>
                    <a:cubicBezTo>
                      <a:pt x="299" y="364"/>
                      <a:pt x="282" y="339"/>
                      <a:pt x="257" y="329"/>
                    </a:cubicBezTo>
                    <a:cubicBezTo>
                      <a:pt x="257" y="257"/>
                      <a:pt x="257" y="257"/>
                      <a:pt x="257" y="257"/>
                    </a:cubicBezTo>
                    <a:cubicBezTo>
                      <a:pt x="329" y="257"/>
                      <a:pt x="329" y="257"/>
                      <a:pt x="329" y="257"/>
                    </a:cubicBezTo>
                    <a:cubicBezTo>
                      <a:pt x="339" y="281"/>
                      <a:pt x="364" y="299"/>
                      <a:pt x="392" y="299"/>
                    </a:cubicBezTo>
                    <a:cubicBezTo>
                      <a:pt x="392" y="299"/>
                      <a:pt x="392" y="299"/>
                      <a:pt x="392" y="299"/>
                    </a:cubicBezTo>
                    <a:cubicBezTo>
                      <a:pt x="430" y="299"/>
                      <a:pt x="461" y="268"/>
                      <a:pt x="461"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6" name="Freeform 325"/>
              <p:cNvSpPr>
                <a:spLocks/>
              </p:cNvSpPr>
              <p:nvPr/>
            </p:nvSpPr>
            <p:spPr bwMode="auto">
              <a:xfrm>
                <a:off x="6934200" y="3298825"/>
                <a:ext cx="373063" cy="373063"/>
              </a:xfrm>
              <a:custGeom>
                <a:avLst/>
                <a:gdLst>
                  <a:gd name="T0" fmla="*/ 461 w 461"/>
                  <a:gd name="T1" fmla="*/ 230 h 461"/>
                  <a:gd name="T2" fmla="*/ 392 w 461"/>
                  <a:gd name="T3" fmla="*/ 162 h 461"/>
                  <a:gd name="T4" fmla="*/ 392 w 461"/>
                  <a:gd name="T5" fmla="*/ 162 h 461"/>
                  <a:gd name="T6" fmla="*/ 329 w 461"/>
                  <a:gd name="T7" fmla="*/ 204 h 461"/>
                  <a:gd name="T8" fmla="*/ 256 w 461"/>
                  <a:gd name="T9" fmla="*/ 204 h 461"/>
                  <a:gd name="T10" fmla="*/ 256 w 461"/>
                  <a:gd name="T11" fmla="*/ 132 h 461"/>
                  <a:gd name="T12" fmla="*/ 299 w 461"/>
                  <a:gd name="T13" fmla="*/ 68 h 461"/>
                  <a:gd name="T14" fmla="*/ 299 w 461"/>
                  <a:gd name="T15" fmla="*/ 68 h 461"/>
                  <a:gd name="T16" fmla="*/ 230 w 461"/>
                  <a:gd name="T17" fmla="*/ 0 h 461"/>
                  <a:gd name="T18" fmla="*/ 162 w 461"/>
                  <a:gd name="T19" fmla="*/ 68 h 461"/>
                  <a:gd name="T20" fmla="*/ 162 w 461"/>
                  <a:gd name="T21" fmla="*/ 68 h 461"/>
                  <a:gd name="T22" fmla="*/ 204 w 461"/>
                  <a:gd name="T23" fmla="*/ 132 h 461"/>
                  <a:gd name="T24" fmla="*/ 204 w 461"/>
                  <a:gd name="T25" fmla="*/ 204 h 461"/>
                  <a:gd name="T26" fmla="*/ 132 w 461"/>
                  <a:gd name="T27" fmla="*/ 204 h 461"/>
                  <a:gd name="T28" fmla="*/ 68 w 461"/>
                  <a:gd name="T29" fmla="*/ 162 h 461"/>
                  <a:gd name="T30" fmla="*/ 68 w 461"/>
                  <a:gd name="T31" fmla="*/ 162 h 461"/>
                  <a:gd name="T32" fmla="*/ 0 w 461"/>
                  <a:gd name="T33" fmla="*/ 230 h 461"/>
                  <a:gd name="T34" fmla="*/ 68 w 461"/>
                  <a:gd name="T35" fmla="*/ 299 h 461"/>
                  <a:gd name="T36" fmla="*/ 68 w 461"/>
                  <a:gd name="T37" fmla="*/ 299 h 461"/>
                  <a:gd name="T38" fmla="*/ 132 w 461"/>
                  <a:gd name="T39" fmla="*/ 257 h 461"/>
                  <a:gd name="T40" fmla="*/ 204 w 461"/>
                  <a:gd name="T41" fmla="*/ 257 h 461"/>
                  <a:gd name="T42" fmla="*/ 204 w 461"/>
                  <a:gd name="T43" fmla="*/ 329 h 461"/>
                  <a:gd name="T44" fmla="*/ 162 w 461"/>
                  <a:gd name="T45" fmla="*/ 392 h 461"/>
                  <a:gd name="T46" fmla="*/ 162 w 461"/>
                  <a:gd name="T47" fmla="*/ 392 h 461"/>
                  <a:gd name="T48" fmla="*/ 230 w 461"/>
                  <a:gd name="T49" fmla="*/ 461 h 461"/>
                  <a:gd name="T50" fmla="*/ 299 w 461"/>
                  <a:gd name="T51" fmla="*/ 392 h 461"/>
                  <a:gd name="T52" fmla="*/ 299 w 461"/>
                  <a:gd name="T53" fmla="*/ 392 h 461"/>
                  <a:gd name="T54" fmla="*/ 256 w 461"/>
                  <a:gd name="T55" fmla="*/ 329 h 461"/>
                  <a:gd name="T56" fmla="*/ 256 w 461"/>
                  <a:gd name="T57" fmla="*/ 257 h 461"/>
                  <a:gd name="T58" fmla="*/ 329 w 461"/>
                  <a:gd name="T59" fmla="*/ 257 h 461"/>
                  <a:gd name="T60" fmla="*/ 392 w 461"/>
                  <a:gd name="T61" fmla="*/ 299 h 461"/>
                  <a:gd name="T62" fmla="*/ 392 w 461"/>
                  <a:gd name="T63" fmla="*/ 299 h 461"/>
                  <a:gd name="T64" fmla="*/ 461 w 461"/>
                  <a:gd name="T65" fmla="*/ 23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 h="461">
                    <a:moveTo>
                      <a:pt x="461" y="230"/>
                    </a:moveTo>
                    <a:cubicBezTo>
                      <a:pt x="461" y="193"/>
                      <a:pt x="430" y="162"/>
                      <a:pt x="392" y="162"/>
                    </a:cubicBezTo>
                    <a:cubicBezTo>
                      <a:pt x="392" y="162"/>
                      <a:pt x="392" y="162"/>
                      <a:pt x="392" y="162"/>
                    </a:cubicBezTo>
                    <a:cubicBezTo>
                      <a:pt x="364" y="162"/>
                      <a:pt x="339" y="179"/>
                      <a:pt x="329" y="204"/>
                    </a:cubicBezTo>
                    <a:cubicBezTo>
                      <a:pt x="256" y="204"/>
                      <a:pt x="256" y="204"/>
                      <a:pt x="256" y="204"/>
                    </a:cubicBezTo>
                    <a:cubicBezTo>
                      <a:pt x="256" y="132"/>
                      <a:pt x="256" y="132"/>
                      <a:pt x="256" y="132"/>
                    </a:cubicBezTo>
                    <a:cubicBezTo>
                      <a:pt x="281" y="121"/>
                      <a:pt x="299" y="97"/>
                      <a:pt x="299" y="68"/>
                    </a:cubicBezTo>
                    <a:cubicBezTo>
                      <a:pt x="299" y="68"/>
                      <a:pt x="299" y="68"/>
                      <a:pt x="299" y="68"/>
                    </a:cubicBezTo>
                    <a:cubicBezTo>
                      <a:pt x="299" y="31"/>
                      <a:pt x="268" y="0"/>
                      <a:pt x="230" y="0"/>
                    </a:cubicBezTo>
                    <a:cubicBezTo>
                      <a:pt x="192" y="0"/>
                      <a:pt x="162" y="31"/>
                      <a:pt x="162" y="68"/>
                    </a:cubicBezTo>
                    <a:cubicBezTo>
                      <a:pt x="162" y="68"/>
                      <a:pt x="162" y="68"/>
                      <a:pt x="162" y="68"/>
                    </a:cubicBezTo>
                    <a:cubicBezTo>
                      <a:pt x="162" y="97"/>
                      <a:pt x="179" y="121"/>
                      <a:pt x="204" y="132"/>
                    </a:cubicBezTo>
                    <a:cubicBezTo>
                      <a:pt x="204" y="204"/>
                      <a:pt x="204" y="204"/>
                      <a:pt x="204" y="204"/>
                    </a:cubicBezTo>
                    <a:cubicBezTo>
                      <a:pt x="132" y="204"/>
                      <a:pt x="132" y="204"/>
                      <a:pt x="132" y="204"/>
                    </a:cubicBezTo>
                    <a:cubicBezTo>
                      <a:pt x="121" y="179"/>
                      <a:pt x="97" y="162"/>
                      <a:pt x="68" y="162"/>
                    </a:cubicBezTo>
                    <a:cubicBezTo>
                      <a:pt x="68" y="162"/>
                      <a:pt x="68" y="162"/>
                      <a:pt x="68" y="162"/>
                    </a:cubicBezTo>
                    <a:cubicBezTo>
                      <a:pt x="31" y="162"/>
                      <a:pt x="0" y="193"/>
                      <a:pt x="0" y="230"/>
                    </a:cubicBezTo>
                    <a:cubicBezTo>
                      <a:pt x="0" y="268"/>
                      <a:pt x="31" y="299"/>
                      <a:pt x="68" y="299"/>
                    </a:cubicBezTo>
                    <a:cubicBezTo>
                      <a:pt x="68" y="299"/>
                      <a:pt x="68" y="299"/>
                      <a:pt x="68" y="299"/>
                    </a:cubicBezTo>
                    <a:cubicBezTo>
                      <a:pt x="97" y="299"/>
                      <a:pt x="121" y="281"/>
                      <a:pt x="132" y="257"/>
                    </a:cubicBezTo>
                    <a:cubicBezTo>
                      <a:pt x="204" y="257"/>
                      <a:pt x="204" y="257"/>
                      <a:pt x="204" y="257"/>
                    </a:cubicBezTo>
                    <a:cubicBezTo>
                      <a:pt x="204" y="329"/>
                      <a:pt x="204" y="329"/>
                      <a:pt x="204" y="329"/>
                    </a:cubicBezTo>
                    <a:cubicBezTo>
                      <a:pt x="179" y="339"/>
                      <a:pt x="162" y="364"/>
                      <a:pt x="162" y="392"/>
                    </a:cubicBezTo>
                    <a:cubicBezTo>
                      <a:pt x="162" y="392"/>
                      <a:pt x="162" y="392"/>
                      <a:pt x="162" y="392"/>
                    </a:cubicBezTo>
                    <a:cubicBezTo>
                      <a:pt x="162" y="430"/>
                      <a:pt x="192" y="461"/>
                      <a:pt x="230" y="461"/>
                    </a:cubicBezTo>
                    <a:cubicBezTo>
                      <a:pt x="268" y="461"/>
                      <a:pt x="299" y="430"/>
                      <a:pt x="299" y="392"/>
                    </a:cubicBezTo>
                    <a:cubicBezTo>
                      <a:pt x="299" y="392"/>
                      <a:pt x="299" y="392"/>
                      <a:pt x="299" y="392"/>
                    </a:cubicBezTo>
                    <a:cubicBezTo>
                      <a:pt x="299" y="364"/>
                      <a:pt x="281" y="339"/>
                      <a:pt x="256" y="329"/>
                    </a:cubicBezTo>
                    <a:cubicBezTo>
                      <a:pt x="256" y="257"/>
                      <a:pt x="256" y="257"/>
                      <a:pt x="256" y="257"/>
                    </a:cubicBezTo>
                    <a:cubicBezTo>
                      <a:pt x="329" y="257"/>
                      <a:pt x="329" y="257"/>
                      <a:pt x="329" y="257"/>
                    </a:cubicBezTo>
                    <a:cubicBezTo>
                      <a:pt x="339" y="281"/>
                      <a:pt x="364" y="299"/>
                      <a:pt x="392" y="299"/>
                    </a:cubicBezTo>
                    <a:cubicBezTo>
                      <a:pt x="392" y="299"/>
                      <a:pt x="392" y="299"/>
                      <a:pt x="392" y="299"/>
                    </a:cubicBezTo>
                    <a:cubicBezTo>
                      <a:pt x="430" y="299"/>
                      <a:pt x="461" y="268"/>
                      <a:pt x="461"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7" name="Freeform 326"/>
              <p:cNvSpPr>
                <a:spLocks/>
              </p:cNvSpPr>
              <p:nvPr/>
            </p:nvSpPr>
            <p:spPr bwMode="auto">
              <a:xfrm>
                <a:off x="6205538" y="4027488"/>
                <a:ext cx="371475" cy="373063"/>
              </a:xfrm>
              <a:custGeom>
                <a:avLst/>
                <a:gdLst>
                  <a:gd name="T0" fmla="*/ 461 w 461"/>
                  <a:gd name="T1" fmla="*/ 231 h 461"/>
                  <a:gd name="T2" fmla="*/ 392 w 461"/>
                  <a:gd name="T3" fmla="*/ 162 h 461"/>
                  <a:gd name="T4" fmla="*/ 392 w 461"/>
                  <a:gd name="T5" fmla="*/ 162 h 461"/>
                  <a:gd name="T6" fmla="*/ 329 w 461"/>
                  <a:gd name="T7" fmla="*/ 205 h 461"/>
                  <a:gd name="T8" fmla="*/ 257 w 461"/>
                  <a:gd name="T9" fmla="*/ 205 h 461"/>
                  <a:gd name="T10" fmla="*/ 257 w 461"/>
                  <a:gd name="T11" fmla="*/ 133 h 461"/>
                  <a:gd name="T12" fmla="*/ 299 w 461"/>
                  <a:gd name="T13" fmla="*/ 69 h 461"/>
                  <a:gd name="T14" fmla="*/ 299 w 461"/>
                  <a:gd name="T15" fmla="*/ 69 h 461"/>
                  <a:gd name="T16" fmla="*/ 230 w 461"/>
                  <a:gd name="T17" fmla="*/ 0 h 461"/>
                  <a:gd name="T18" fmla="*/ 162 w 461"/>
                  <a:gd name="T19" fmla="*/ 69 h 461"/>
                  <a:gd name="T20" fmla="*/ 162 w 461"/>
                  <a:gd name="T21" fmla="*/ 69 h 461"/>
                  <a:gd name="T22" fmla="*/ 204 w 461"/>
                  <a:gd name="T23" fmla="*/ 133 h 461"/>
                  <a:gd name="T24" fmla="*/ 204 w 461"/>
                  <a:gd name="T25" fmla="*/ 205 h 461"/>
                  <a:gd name="T26" fmla="*/ 132 w 461"/>
                  <a:gd name="T27" fmla="*/ 205 h 461"/>
                  <a:gd name="T28" fmla="*/ 69 w 461"/>
                  <a:gd name="T29" fmla="*/ 162 h 461"/>
                  <a:gd name="T30" fmla="*/ 69 w 461"/>
                  <a:gd name="T31" fmla="*/ 162 h 461"/>
                  <a:gd name="T32" fmla="*/ 0 w 461"/>
                  <a:gd name="T33" fmla="*/ 231 h 461"/>
                  <a:gd name="T34" fmla="*/ 69 w 461"/>
                  <a:gd name="T35" fmla="*/ 300 h 461"/>
                  <a:gd name="T36" fmla="*/ 69 w 461"/>
                  <a:gd name="T37" fmla="*/ 300 h 461"/>
                  <a:gd name="T38" fmla="*/ 132 w 461"/>
                  <a:gd name="T39" fmla="*/ 257 h 461"/>
                  <a:gd name="T40" fmla="*/ 204 w 461"/>
                  <a:gd name="T41" fmla="*/ 257 h 461"/>
                  <a:gd name="T42" fmla="*/ 204 w 461"/>
                  <a:gd name="T43" fmla="*/ 329 h 461"/>
                  <a:gd name="T44" fmla="*/ 162 w 461"/>
                  <a:gd name="T45" fmla="*/ 393 h 461"/>
                  <a:gd name="T46" fmla="*/ 162 w 461"/>
                  <a:gd name="T47" fmla="*/ 393 h 461"/>
                  <a:gd name="T48" fmla="*/ 230 w 461"/>
                  <a:gd name="T49" fmla="*/ 461 h 461"/>
                  <a:gd name="T50" fmla="*/ 299 w 461"/>
                  <a:gd name="T51" fmla="*/ 393 h 461"/>
                  <a:gd name="T52" fmla="*/ 299 w 461"/>
                  <a:gd name="T53" fmla="*/ 393 h 461"/>
                  <a:gd name="T54" fmla="*/ 257 w 461"/>
                  <a:gd name="T55" fmla="*/ 329 h 461"/>
                  <a:gd name="T56" fmla="*/ 257 w 461"/>
                  <a:gd name="T57" fmla="*/ 257 h 461"/>
                  <a:gd name="T58" fmla="*/ 329 w 461"/>
                  <a:gd name="T59" fmla="*/ 257 h 461"/>
                  <a:gd name="T60" fmla="*/ 392 w 461"/>
                  <a:gd name="T61" fmla="*/ 300 h 461"/>
                  <a:gd name="T62" fmla="*/ 392 w 461"/>
                  <a:gd name="T63" fmla="*/ 300 h 461"/>
                  <a:gd name="T64" fmla="*/ 461 w 461"/>
                  <a:gd name="T65" fmla="*/ 23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 h="461">
                    <a:moveTo>
                      <a:pt x="461" y="231"/>
                    </a:moveTo>
                    <a:cubicBezTo>
                      <a:pt x="461" y="193"/>
                      <a:pt x="430" y="162"/>
                      <a:pt x="392" y="162"/>
                    </a:cubicBezTo>
                    <a:cubicBezTo>
                      <a:pt x="392" y="162"/>
                      <a:pt x="392" y="162"/>
                      <a:pt x="392" y="162"/>
                    </a:cubicBezTo>
                    <a:cubicBezTo>
                      <a:pt x="364" y="162"/>
                      <a:pt x="339" y="180"/>
                      <a:pt x="329" y="205"/>
                    </a:cubicBezTo>
                    <a:cubicBezTo>
                      <a:pt x="257" y="205"/>
                      <a:pt x="257" y="205"/>
                      <a:pt x="257" y="205"/>
                    </a:cubicBezTo>
                    <a:cubicBezTo>
                      <a:pt x="257" y="133"/>
                      <a:pt x="257" y="133"/>
                      <a:pt x="257" y="133"/>
                    </a:cubicBezTo>
                    <a:cubicBezTo>
                      <a:pt x="282" y="122"/>
                      <a:pt x="299" y="98"/>
                      <a:pt x="299" y="69"/>
                    </a:cubicBezTo>
                    <a:cubicBezTo>
                      <a:pt x="299" y="69"/>
                      <a:pt x="299" y="69"/>
                      <a:pt x="299" y="69"/>
                    </a:cubicBezTo>
                    <a:cubicBezTo>
                      <a:pt x="299" y="31"/>
                      <a:pt x="268" y="0"/>
                      <a:pt x="230" y="0"/>
                    </a:cubicBezTo>
                    <a:cubicBezTo>
                      <a:pt x="193" y="0"/>
                      <a:pt x="162" y="31"/>
                      <a:pt x="162" y="69"/>
                    </a:cubicBezTo>
                    <a:cubicBezTo>
                      <a:pt x="162" y="69"/>
                      <a:pt x="162" y="69"/>
                      <a:pt x="162" y="69"/>
                    </a:cubicBezTo>
                    <a:cubicBezTo>
                      <a:pt x="162" y="98"/>
                      <a:pt x="179" y="122"/>
                      <a:pt x="204" y="133"/>
                    </a:cubicBezTo>
                    <a:cubicBezTo>
                      <a:pt x="204" y="205"/>
                      <a:pt x="204" y="205"/>
                      <a:pt x="204" y="205"/>
                    </a:cubicBezTo>
                    <a:cubicBezTo>
                      <a:pt x="132" y="205"/>
                      <a:pt x="132" y="205"/>
                      <a:pt x="132" y="205"/>
                    </a:cubicBezTo>
                    <a:cubicBezTo>
                      <a:pt x="122" y="180"/>
                      <a:pt x="97" y="162"/>
                      <a:pt x="69" y="162"/>
                    </a:cubicBezTo>
                    <a:cubicBezTo>
                      <a:pt x="69" y="162"/>
                      <a:pt x="69" y="162"/>
                      <a:pt x="69" y="162"/>
                    </a:cubicBezTo>
                    <a:cubicBezTo>
                      <a:pt x="31" y="162"/>
                      <a:pt x="0" y="193"/>
                      <a:pt x="0" y="231"/>
                    </a:cubicBezTo>
                    <a:cubicBezTo>
                      <a:pt x="0" y="269"/>
                      <a:pt x="31" y="300"/>
                      <a:pt x="69" y="300"/>
                    </a:cubicBezTo>
                    <a:cubicBezTo>
                      <a:pt x="69" y="300"/>
                      <a:pt x="69" y="300"/>
                      <a:pt x="69" y="300"/>
                    </a:cubicBezTo>
                    <a:cubicBezTo>
                      <a:pt x="97" y="300"/>
                      <a:pt x="122" y="282"/>
                      <a:pt x="132" y="257"/>
                    </a:cubicBezTo>
                    <a:cubicBezTo>
                      <a:pt x="204" y="257"/>
                      <a:pt x="204" y="257"/>
                      <a:pt x="204" y="257"/>
                    </a:cubicBezTo>
                    <a:cubicBezTo>
                      <a:pt x="204" y="329"/>
                      <a:pt x="204" y="329"/>
                      <a:pt x="204" y="329"/>
                    </a:cubicBezTo>
                    <a:cubicBezTo>
                      <a:pt x="179" y="340"/>
                      <a:pt x="162" y="364"/>
                      <a:pt x="162" y="393"/>
                    </a:cubicBezTo>
                    <a:cubicBezTo>
                      <a:pt x="162" y="393"/>
                      <a:pt x="162" y="393"/>
                      <a:pt x="162" y="393"/>
                    </a:cubicBezTo>
                    <a:cubicBezTo>
                      <a:pt x="162" y="430"/>
                      <a:pt x="193" y="461"/>
                      <a:pt x="230" y="461"/>
                    </a:cubicBezTo>
                    <a:cubicBezTo>
                      <a:pt x="268" y="461"/>
                      <a:pt x="299" y="430"/>
                      <a:pt x="299" y="393"/>
                    </a:cubicBezTo>
                    <a:cubicBezTo>
                      <a:pt x="299" y="393"/>
                      <a:pt x="299" y="393"/>
                      <a:pt x="299" y="393"/>
                    </a:cubicBezTo>
                    <a:cubicBezTo>
                      <a:pt x="299" y="364"/>
                      <a:pt x="282" y="340"/>
                      <a:pt x="257" y="329"/>
                    </a:cubicBezTo>
                    <a:cubicBezTo>
                      <a:pt x="257" y="257"/>
                      <a:pt x="257" y="257"/>
                      <a:pt x="257" y="257"/>
                    </a:cubicBezTo>
                    <a:cubicBezTo>
                      <a:pt x="329" y="257"/>
                      <a:pt x="329" y="257"/>
                      <a:pt x="329" y="257"/>
                    </a:cubicBezTo>
                    <a:cubicBezTo>
                      <a:pt x="339" y="282"/>
                      <a:pt x="364" y="300"/>
                      <a:pt x="392" y="300"/>
                    </a:cubicBezTo>
                    <a:cubicBezTo>
                      <a:pt x="392" y="300"/>
                      <a:pt x="392" y="300"/>
                      <a:pt x="392" y="300"/>
                    </a:cubicBezTo>
                    <a:cubicBezTo>
                      <a:pt x="430" y="300"/>
                      <a:pt x="461" y="269"/>
                      <a:pt x="461" y="2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8" name="Freeform 327"/>
              <p:cNvSpPr>
                <a:spLocks/>
              </p:cNvSpPr>
              <p:nvPr/>
            </p:nvSpPr>
            <p:spPr bwMode="auto">
              <a:xfrm>
                <a:off x="6934200" y="4027488"/>
                <a:ext cx="373063" cy="373063"/>
              </a:xfrm>
              <a:custGeom>
                <a:avLst/>
                <a:gdLst>
                  <a:gd name="T0" fmla="*/ 461 w 461"/>
                  <a:gd name="T1" fmla="*/ 231 h 461"/>
                  <a:gd name="T2" fmla="*/ 392 w 461"/>
                  <a:gd name="T3" fmla="*/ 162 h 461"/>
                  <a:gd name="T4" fmla="*/ 392 w 461"/>
                  <a:gd name="T5" fmla="*/ 162 h 461"/>
                  <a:gd name="T6" fmla="*/ 329 w 461"/>
                  <a:gd name="T7" fmla="*/ 205 h 461"/>
                  <a:gd name="T8" fmla="*/ 256 w 461"/>
                  <a:gd name="T9" fmla="*/ 205 h 461"/>
                  <a:gd name="T10" fmla="*/ 256 w 461"/>
                  <a:gd name="T11" fmla="*/ 133 h 461"/>
                  <a:gd name="T12" fmla="*/ 299 w 461"/>
                  <a:gd name="T13" fmla="*/ 69 h 461"/>
                  <a:gd name="T14" fmla="*/ 299 w 461"/>
                  <a:gd name="T15" fmla="*/ 69 h 461"/>
                  <a:gd name="T16" fmla="*/ 230 w 461"/>
                  <a:gd name="T17" fmla="*/ 0 h 461"/>
                  <a:gd name="T18" fmla="*/ 162 w 461"/>
                  <a:gd name="T19" fmla="*/ 69 h 461"/>
                  <a:gd name="T20" fmla="*/ 162 w 461"/>
                  <a:gd name="T21" fmla="*/ 69 h 461"/>
                  <a:gd name="T22" fmla="*/ 204 w 461"/>
                  <a:gd name="T23" fmla="*/ 133 h 461"/>
                  <a:gd name="T24" fmla="*/ 204 w 461"/>
                  <a:gd name="T25" fmla="*/ 205 h 461"/>
                  <a:gd name="T26" fmla="*/ 132 w 461"/>
                  <a:gd name="T27" fmla="*/ 205 h 461"/>
                  <a:gd name="T28" fmla="*/ 68 w 461"/>
                  <a:gd name="T29" fmla="*/ 162 h 461"/>
                  <a:gd name="T30" fmla="*/ 68 w 461"/>
                  <a:gd name="T31" fmla="*/ 162 h 461"/>
                  <a:gd name="T32" fmla="*/ 0 w 461"/>
                  <a:gd name="T33" fmla="*/ 231 h 461"/>
                  <a:gd name="T34" fmla="*/ 68 w 461"/>
                  <a:gd name="T35" fmla="*/ 300 h 461"/>
                  <a:gd name="T36" fmla="*/ 68 w 461"/>
                  <a:gd name="T37" fmla="*/ 300 h 461"/>
                  <a:gd name="T38" fmla="*/ 132 w 461"/>
                  <a:gd name="T39" fmla="*/ 257 h 461"/>
                  <a:gd name="T40" fmla="*/ 204 w 461"/>
                  <a:gd name="T41" fmla="*/ 257 h 461"/>
                  <a:gd name="T42" fmla="*/ 204 w 461"/>
                  <a:gd name="T43" fmla="*/ 329 h 461"/>
                  <a:gd name="T44" fmla="*/ 162 w 461"/>
                  <a:gd name="T45" fmla="*/ 393 h 461"/>
                  <a:gd name="T46" fmla="*/ 162 w 461"/>
                  <a:gd name="T47" fmla="*/ 393 h 461"/>
                  <a:gd name="T48" fmla="*/ 230 w 461"/>
                  <a:gd name="T49" fmla="*/ 461 h 461"/>
                  <a:gd name="T50" fmla="*/ 299 w 461"/>
                  <a:gd name="T51" fmla="*/ 393 h 461"/>
                  <a:gd name="T52" fmla="*/ 299 w 461"/>
                  <a:gd name="T53" fmla="*/ 393 h 461"/>
                  <a:gd name="T54" fmla="*/ 256 w 461"/>
                  <a:gd name="T55" fmla="*/ 329 h 461"/>
                  <a:gd name="T56" fmla="*/ 256 w 461"/>
                  <a:gd name="T57" fmla="*/ 257 h 461"/>
                  <a:gd name="T58" fmla="*/ 329 w 461"/>
                  <a:gd name="T59" fmla="*/ 257 h 461"/>
                  <a:gd name="T60" fmla="*/ 392 w 461"/>
                  <a:gd name="T61" fmla="*/ 300 h 461"/>
                  <a:gd name="T62" fmla="*/ 392 w 461"/>
                  <a:gd name="T63" fmla="*/ 300 h 461"/>
                  <a:gd name="T64" fmla="*/ 461 w 461"/>
                  <a:gd name="T65" fmla="*/ 23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 h="461">
                    <a:moveTo>
                      <a:pt x="461" y="231"/>
                    </a:moveTo>
                    <a:cubicBezTo>
                      <a:pt x="461" y="193"/>
                      <a:pt x="430" y="162"/>
                      <a:pt x="392" y="162"/>
                    </a:cubicBezTo>
                    <a:cubicBezTo>
                      <a:pt x="392" y="162"/>
                      <a:pt x="392" y="162"/>
                      <a:pt x="392" y="162"/>
                    </a:cubicBezTo>
                    <a:cubicBezTo>
                      <a:pt x="364" y="162"/>
                      <a:pt x="339" y="180"/>
                      <a:pt x="329" y="205"/>
                    </a:cubicBezTo>
                    <a:cubicBezTo>
                      <a:pt x="256" y="205"/>
                      <a:pt x="256" y="205"/>
                      <a:pt x="256" y="205"/>
                    </a:cubicBezTo>
                    <a:cubicBezTo>
                      <a:pt x="256" y="133"/>
                      <a:pt x="256" y="133"/>
                      <a:pt x="256" y="133"/>
                    </a:cubicBezTo>
                    <a:cubicBezTo>
                      <a:pt x="281" y="122"/>
                      <a:pt x="299" y="98"/>
                      <a:pt x="299" y="69"/>
                    </a:cubicBezTo>
                    <a:cubicBezTo>
                      <a:pt x="299" y="69"/>
                      <a:pt x="299" y="69"/>
                      <a:pt x="299" y="69"/>
                    </a:cubicBezTo>
                    <a:cubicBezTo>
                      <a:pt x="299" y="31"/>
                      <a:pt x="268" y="0"/>
                      <a:pt x="230" y="0"/>
                    </a:cubicBezTo>
                    <a:cubicBezTo>
                      <a:pt x="192" y="0"/>
                      <a:pt x="162" y="31"/>
                      <a:pt x="162" y="69"/>
                    </a:cubicBezTo>
                    <a:cubicBezTo>
                      <a:pt x="162" y="69"/>
                      <a:pt x="162" y="69"/>
                      <a:pt x="162" y="69"/>
                    </a:cubicBezTo>
                    <a:cubicBezTo>
                      <a:pt x="162" y="98"/>
                      <a:pt x="179" y="122"/>
                      <a:pt x="204" y="133"/>
                    </a:cubicBezTo>
                    <a:cubicBezTo>
                      <a:pt x="204" y="205"/>
                      <a:pt x="204" y="205"/>
                      <a:pt x="204" y="205"/>
                    </a:cubicBezTo>
                    <a:cubicBezTo>
                      <a:pt x="132" y="205"/>
                      <a:pt x="132" y="205"/>
                      <a:pt x="132" y="205"/>
                    </a:cubicBezTo>
                    <a:cubicBezTo>
                      <a:pt x="121" y="180"/>
                      <a:pt x="97" y="162"/>
                      <a:pt x="68" y="162"/>
                    </a:cubicBezTo>
                    <a:cubicBezTo>
                      <a:pt x="68" y="162"/>
                      <a:pt x="68" y="162"/>
                      <a:pt x="68" y="162"/>
                    </a:cubicBezTo>
                    <a:cubicBezTo>
                      <a:pt x="31" y="162"/>
                      <a:pt x="0" y="193"/>
                      <a:pt x="0" y="231"/>
                    </a:cubicBezTo>
                    <a:cubicBezTo>
                      <a:pt x="0" y="269"/>
                      <a:pt x="31" y="300"/>
                      <a:pt x="68" y="300"/>
                    </a:cubicBezTo>
                    <a:cubicBezTo>
                      <a:pt x="68" y="300"/>
                      <a:pt x="68" y="300"/>
                      <a:pt x="68" y="300"/>
                    </a:cubicBezTo>
                    <a:cubicBezTo>
                      <a:pt x="97" y="300"/>
                      <a:pt x="121" y="282"/>
                      <a:pt x="132" y="257"/>
                    </a:cubicBezTo>
                    <a:cubicBezTo>
                      <a:pt x="204" y="257"/>
                      <a:pt x="204" y="257"/>
                      <a:pt x="204" y="257"/>
                    </a:cubicBezTo>
                    <a:cubicBezTo>
                      <a:pt x="204" y="329"/>
                      <a:pt x="204" y="329"/>
                      <a:pt x="204" y="329"/>
                    </a:cubicBezTo>
                    <a:cubicBezTo>
                      <a:pt x="179" y="340"/>
                      <a:pt x="162" y="364"/>
                      <a:pt x="162" y="393"/>
                    </a:cubicBezTo>
                    <a:cubicBezTo>
                      <a:pt x="162" y="393"/>
                      <a:pt x="162" y="393"/>
                      <a:pt x="162" y="393"/>
                    </a:cubicBezTo>
                    <a:cubicBezTo>
                      <a:pt x="162" y="430"/>
                      <a:pt x="192" y="461"/>
                      <a:pt x="230" y="461"/>
                    </a:cubicBezTo>
                    <a:cubicBezTo>
                      <a:pt x="268" y="461"/>
                      <a:pt x="299" y="430"/>
                      <a:pt x="299" y="393"/>
                    </a:cubicBezTo>
                    <a:cubicBezTo>
                      <a:pt x="299" y="393"/>
                      <a:pt x="299" y="393"/>
                      <a:pt x="299" y="393"/>
                    </a:cubicBezTo>
                    <a:cubicBezTo>
                      <a:pt x="299" y="364"/>
                      <a:pt x="281" y="340"/>
                      <a:pt x="256" y="329"/>
                    </a:cubicBezTo>
                    <a:cubicBezTo>
                      <a:pt x="256" y="257"/>
                      <a:pt x="256" y="257"/>
                      <a:pt x="256" y="257"/>
                    </a:cubicBezTo>
                    <a:cubicBezTo>
                      <a:pt x="329" y="257"/>
                      <a:pt x="329" y="257"/>
                      <a:pt x="329" y="257"/>
                    </a:cubicBezTo>
                    <a:cubicBezTo>
                      <a:pt x="339" y="282"/>
                      <a:pt x="364" y="300"/>
                      <a:pt x="392" y="300"/>
                    </a:cubicBezTo>
                    <a:cubicBezTo>
                      <a:pt x="392" y="300"/>
                      <a:pt x="392" y="300"/>
                      <a:pt x="392" y="300"/>
                    </a:cubicBezTo>
                    <a:cubicBezTo>
                      <a:pt x="430" y="300"/>
                      <a:pt x="461" y="269"/>
                      <a:pt x="461" y="2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Tree>
    <p:extLst>
      <p:ext uri="{BB962C8B-B14F-4D97-AF65-F5344CB8AC3E}">
        <p14:creationId xmlns:p14="http://schemas.microsoft.com/office/powerpoint/2010/main" val="2747936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Wide Cover 3">
    <p:spTree>
      <p:nvGrpSpPr>
        <p:cNvPr id="1" name=""/>
        <p:cNvGrpSpPr/>
        <p:nvPr/>
      </p:nvGrpSpPr>
      <p:grpSpPr>
        <a:xfrm>
          <a:off x="0" y="0"/>
          <a:ext cx="0" cy="0"/>
          <a:chOff x="0" y="0"/>
          <a:chExt cx="0" cy="0"/>
        </a:xfrm>
      </p:grpSpPr>
      <p:sp>
        <p:nvSpPr>
          <p:cNvPr id="64" name="Rectangle 63"/>
          <p:cNvSpPr/>
          <p:nvPr userDrawn="1"/>
        </p:nvSpPr>
        <p:spPr>
          <a:xfrm>
            <a:off x="6097588" y="4113212"/>
            <a:ext cx="3048000" cy="2744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0669588" y="0"/>
            <a:ext cx="1522412"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Text Placeholder 278"/>
          <p:cNvSpPr>
            <a:spLocks noGrp="1"/>
          </p:cNvSpPr>
          <p:nvPr>
            <p:ph type="body" sz="quarter" idx="11" hasCustomPrompt="1"/>
          </p:nvPr>
        </p:nvSpPr>
        <p:spPr>
          <a:xfrm>
            <a:off x="5618888" y="501480"/>
            <a:ext cx="4795111" cy="367200"/>
          </a:xfrm>
          <a:noFill/>
        </p:spPr>
        <p:txBody>
          <a:bodyPr wrap="square" lIns="0" tIns="0" rIns="0" bIns="0" rtlCol="0" anchor="ctr" anchorCtr="0">
            <a:noAutofit/>
          </a:bodyPr>
          <a:lstStyle>
            <a:lvl1pPr marL="0" indent="0" algn="r">
              <a:spcAft>
                <a:spcPts val="0"/>
              </a:spcAft>
              <a:buNone/>
              <a:defRPr lang="en-US" sz="2400" dirty="0" smtClean="0">
                <a:solidFill>
                  <a:srgbClr val="002B4C"/>
                </a:solidFill>
              </a:defRPr>
            </a:lvl1pPr>
            <a:lvl2pPr>
              <a:defRPr lang="en-US" sz="1800" dirty="0" smtClean="0"/>
            </a:lvl2pPr>
            <a:lvl3pPr>
              <a:defRPr lang="en-US" sz="1800" dirty="0" smtClean="0"/>
            </a:lvl3pPr>
            <a:lvl4pPr>
              <a:defRPr lang="en-US" sz="1800" dirty="0" smtClean="0"/>
            </a:lvl4pPr>
            <a:lvl5pPr>
              <a:defRPr lang="en-GB" sz="1800" dirty="0"/>
            </a:lvl5pPr>
          </a:lstStyle>
          <a:p>
            <a:pPr marL="0" lvl="0" algn="r"/>
            <a:r>
              <a:rPr lang="en-US" sz="2400" dirty="0" smtClean="0">
                <a:solidFill>
                  <a:srgbClr val="002B4C"/>
                </a:solidFill>
              </a:rPr>
              <a:t>Click to add Presentation title signpost </a:t>
            </a:r>
            <a:endParaRPr lang="en-US" dirty="0" smtClean="0"/>
          </a:p>
        </p:txBody>
      </p:sp>
      <p:pic>
        <p:nvPicPr>
          <p:cNvPr id="280" name="Picture 2" descr="BoE logo_A4 master"/>
          <p:cNvPicPr>
            <a:picLocks noChangeAspect="1" noChangeArrowheads="1"/>
          </p:cNvPicPr>
          <p:nvPr userDrawn="1"/>
        </p:nvPicPr>
        <p:blipFill>
          <a:blip r:embed="rId2" cstate="print"/>
          <a:srcRect/>
          <a:stretch>
            <a:fillRect/>
          </a:stretch>
        </p:blipFill>
        <p:spPr bwMode="auto">
          <a:xfrm>
            <a:off x="457200" y="456300"/>
            <a:ext cx="2995962" cy="572400"/>
          </a:xfrm>
          <a:prstGeom prst="rect">
            <a:avLst/>
          </a:prstGeom>
          <a:noFill/>
          <a:ln w="9525">
            <a:noFill/>
            <a:miter lim="800000"/>
            <a:headEnd/>
            <a:tailEnd/>
          </a:ln>
        </p:spPr>
      </p:pic>
      <p:sp>
        <p:nvSpPr>
          <p:cNvPr id="288" name="Text Placeholder 287"/>
          <p:cNvSpPr>
            <a:spLocks noGrp="1"/>
          </p:cNvSpPr>
          <p:nvPr>
            <p:ph type="body" sz="quarter" idx="13" hasCustomPrompt="1"/>
          </p:nvPr>
        </p:nvSpPr>
        <p:spPr>
          <a:xfrm>
            <a:off x="457200" y="5487988"/>
            <a:ext cx="5634678" cy="982800"/>
          </a:xfrm>
        </p:spPr>
        <p:txBody>
          <a:bodyPr rIns="457200" anchor="b" anchorCtr="0"/>
          <a:lstStyle>
            <a:lvl1pPr marL="0" indent="0">
              <a:spcAft>
                <a:spcPts val="0"/>
              </a:spcAft>
              <a:buNone/>
              <a:defRPr sz="2000" b="1" baseline="0">
                <a:solidFill>
                  <a:schemeClr val="accent4"/>
                </a:solidFill>
              </a:defRPr>
            </a:lvl1pPr>
            <a:lvl2pPr marL="0" indent="0">
              <a:spcAft>
                <a:spcPts val="0"/>
              </a:spcAft>
              <a:buFont typeface="Arial" panose="020B0604020202020204" pitchFamily="34" charset="0"/>
              <a:buNone/>
              <a:defRPr sz="2000" b="0">
                <a:solidFill>
                  <a:schemeClr val="accent4"/>
                </a:solidFill>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smtClean="0"/>
              <a:t>Click to add Name Surname</a:t>
            </a:r>
          </a:p>
          <a:p>
            <a:pPr lvl="1"/>
            <a:r>
              <a:rPr lang="en-US" dirty="0" smtClean="0"/>
              <a:t>Title/Date</a:t>
            </a:r>
            <a:endParaRPr lang="en-GB" dirty="0"/>
          </a:p>
        </p:txBody>
      </p:sp>
      <p:sp>
        <p:nvSpPr>
          <p:cNvPr id="290" name="Picture Placeholder 289"/>
          <p:cNvSpPr>
            <a:spLocks noGrp="1" noChangeAspect="1"/>
          </p:cNvSpPr>
          <p:nvPr>
            <p:ph type="pic" sz="quarter" idx="14"/>
          </p:nvPr>
        </p:nvSpPr>
        <p:spPr>
          <a:xfrm>
            <a:off x="10961688" y="190785"/>
            <a:ext cx="964800" cy="964800"/>
          </a:xfrm>
        </p:spPr>
        <p:txBody>
          <a:bodyPr/>
          <a:lstStyle>
            <a:lvl1pPr marL="0" indent="0">
              <a:buNone/>
              <a:defRPr sz="1800">
                <a:solidFill>
                  <a:schemeClr val="bg1"/>
                </a:solidFill>
              </a:defRPr>
            </a:lvl1pPr>
          </a:lstStyle>
          <a:p>
            <a:r>
              <a:rPr lang="en-US" smtClean="0"/>
              <a:t>Click icon to add picture</a:t>
            </a:r>
            <a:endParaRPr lang="en-GB" dirty="0"/>
          </a:p>
        </p:txBody>
      </p:sp>
      <p:sp>
        <p:nvSpPr>
          <p:cNvPr id="63" name="Rectangle 62"/>
          <p:cNvSpPr/>
          <p:nvPr userDrawn="1"/>
        </p:nvSpPr>
        <p:spPr>
          <a:xfrm>
            <a:off x="6096000" y="1371599"/>
            <a:ext cx="3049588" cy="27416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p:cNvSpPr/>
          <p:nvPr userDrawn="1"/>
        </p:nvSpPr>
        <p:spPr>
          <a:xfrm>
            <a:off x="9145588" y="4113212"/>
            <a:ext cx="3049588" cy="27447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userDrawn="1"/>
        </p:nvSpPr>
        <p:spPr>
          <a:xfrm>
            <a:off x="9145588" y="1371599"/>
            <a:ext cx="3049588" cy="27416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Picture Placeholder 276"/>
          <p:cNvSpPr>
            <a:spLocks noGrp="1"/>
          </p:cNvSpPr>
          <p:nvPr>
            <p:ph type="pic" sz="quarter" idx="10"/>
          </p:nvPr>
        </p:nvSpPr>
        <p:spPr>
          <a:xfrm>
            <a:off x="6096000" y="1371599"/>
            <a:ext cx="3049200" cy="2743200"/>
          </a:xfrm>
          <a:noFill/>
        </p:spPr>
        <p:txBody>
          <a:bodyPr/>
          <a:lstStyle/>
          <a:p>
            <a:r>
              <a:rPr lang="en-US" smtClean="0"/>
              <a:t>Click icon to add picture</a:t>
            </a:r>
            <a:endParaRPr lang="en-GB" dirty="0"/>
          </a:p>
        </p:txBody>
      </p:sp>
      <p:sp>
        <p:nvSpPr>
          <p:cNvPr id="68" name="Picture Placeholder 276"/>
          <p:cNvSpPr>
            <a:spLocks noGrp="1"/>
          </p:cNvSpPr>
          <p:nvPr>
            <p:ph type="pic" sz="quarter" idx="15"/>
          </p:nvPr>
        </p:nvSpPr>
        <p:spPr>
          <a:xfrm>
            <a:off x="9145976" y="4114799"/>
            <a:ext cx="3049200" cy="2743200"/>
          </a:xfrm>
          <a:noFill/>
        </p:spPr>
        <p:txBody>
          <a:bodyPr/>
          <a:lstStyle/>
          <a:p>
            <a:r>
              <a:rPr lang="en-US" smtClean="0"/>
              <a:t>Click icon to add picture</a:t>
            </a:r>
            <a:endParaRPr lang="en-GB" dirty="0"/>
          </a:p>
        </p:txBody>
      </p:sp>
      <p:sp>
        <p:nvSpPr>
          <p:cNvPr id="71" name="Text Placeholder 2"/>
          <p:cNvSpPr>
            <a:spLocks noGrp="1"/>
          </p:cNvSpPr>
          <p:nvPr>
            <p:ph type="body" sz="quarter" idx="16" hasCustomPrompt="1"/>
          </p:nvPr>
        </p:nvSpPr>
        <p:spPr>
          <a:xfrm>
            <a:off x="457200" y="1752600"/>
            <a:ext cx="5638800" cy="3735387"/>
          </a:xfrm>
        </p:spPr>
        <p:txBody>
          <a:bodyPr/>
          <a:lstStyle>
            <a:lvl1pPr marL="0" indent="0">
              <a:spcAft>
                <a:spcPts val="2400"/>
              </a:spcAft>
              <a:buNone/>
              <a:defRPr sz="4800"/>
            </a:lvl1pPr>
            <a:lvl2pPr marL="0" indent="0">
              <a:buFont typeface="Arial" panose="020B0604020202020204" pitchFamily="34" charset="0"/>
              <a:buNone/>
              <a:defRPr sz="3200"/>
            </a:lvl2pPr>
            <a:lvl3pPr marL="0" indent="0">
              <a:buNone/>
              <a:defRPr/>
            </a:lvl3pPr>
            <a:lvl4pPr marL="0" indent="0">
              <a:buFont typeface="Arial" panose="020B0604020202020204" pitchFamily="34" charset="0"/>
              <a:buNone/>
              <a:defRPr/>
            </a:lvl4pPr>
            <a:lvl5pPr marL="0" indent="0">
              <a:buNone/>
              <a:defRPr/>
            </a:lvl5pPr>
          </a:lstStyle>
          <a:p>
            <a:pPr lvl="0"/>
            <a:r>
              <a:rPr lang="en-GB" dirty="0" smtClean="0"/>
              <a:t>Click to edit title  (Calibri 48pt)</a:t>
            </a:r>
          </a:p>
          <a:p>
            <a:pPr lvl="1"/>
            <a:r>
              <a:rPr lang="en-US" dirty="0" smtClean="0"/>
              <a:t>Presentation subtitle </a:t>
            </a:r>
            <a:br>
              <a:rPr lang="en-US" dirty="0" smtClean="0"/>
            </a:br>
            <a:r>
              <a:rPr lang="en-US" dirty="0" smtClean="0"/>
              <a:t>(Calibri 32pt)</a:t>
            </a:r>
          </a:p>
          <a:p>
            <a:pPr lvl="1"/>
            <a:endParaRPr lang="en-US" dirty="0" smtClean="0"/>
          </a:p>
        </p:txBody>
      </p:sp>
      <p:grpSp>
        <p:nvGrpSpPr>
          <p:cNvPr id="76" name="Group 75"/>
          <p:cNvGrpSpPr>
            <a:grpSpLocks noChangeAspect="1"/>
          </p:cNvGrpSpPr>
          <p:nvPr userDrawn="1"/>
        </p:nvGrpSpPr>
        <p:grpSpPr>
          <a:xfrm>
            <a:off x="6097588" y="4113212"/>
            <a:ext cx="3049200" cy="2743248"/>
            <a:chOff x="8489950" y="4483100"/>
            <a:chExt cx="1408113" cy="1266825"/>
          </a:xfrm>
          <a:solidFill>
            <a:srgbClr val="FFFFFF">
              <a:alpha val="25098"/>
            </a:srgbClr>
          </a:solidFill>
        </p:grpSpPr>
        <p:sp>
          <p:nvSpPr>
            <p:cNvPr id="78" name="Freeform 400"/>
            <p:cNvSpPr>
              <a:spLocks/>
            </p:cNvSpPr>
            <p:nvPr/>
          </p:nvSpPr>
          <p:spPr bwMode="auto">
            <a:xfrm>
              <a:off x="8489950" y="4483100"/>
              <a:ext cx="73025" cy="142875"/>
            </a:xfrm>
            <a:custGeom>
              <a:avLst/>
              <a:gdLst>
                <a:gd name="T0" fmla="*/ 28 w 90"/>
                <a:gd name="T1" fmla="*/ 151 h 177"/>
                <a:gd name="T2" fmla="*/ 28 w 90"/>
                <a:gd name="T3" fmla="*/ 151 h 177"/>
                <a:gd name="T4" fmla="*/ 11 w 90"/>
                <a:gd name="T5" fmla="*/ 126 h 177"/>
                <a:gd name="T6" fmla="*/ 11 w 90"/>
                <a:gd name="T7" fmla="*/ 99 h 177"/>
                <a:gd name="T8" fmla="*/ 39 w 90"/>
                <a:gd name="T9" fmla="*/ 99 h 177"/>
                <a:gd name="T10" fmla="*/ 64 w 90"/>
                <a:gd name="T11" fmla="*/ 115 h 177"/>
                <a:gd name="T12" fmla="*/ 90 w 90"/>
                <a:gd name="T13" fmla="*/ 89 h 177"/>
                <a:gd name="T14" fmla="*/ 64 w 90"/>
                <a:gd name="T15" fmla="*/ 62 h 177"/>
                <a:gd name="T16" fmla="*/ 39 w 90"/>
                <a:gd name="T17" fmla="*/ 78 h 177"/>
                <a:gd name="T18" fmla="*/ 11 w 90"/>
                <a:gd name="T19" fmla="*/ 78 h 177"/>
                <a:gd name="T20" fmla="*/ 11 w 90"/>
                <a:gd name="T21" fmla="*/ 51 h 177"/>
                <a:gd name="T22" fmla="*/ 28 w 90"/>
                <a:gd name="T23" fmla="*/ 26 h 177"/>
                <a:gd name="T24" fmla="*/ 1 w 90"/>
                <a:gd name="T25" fmla="*/ 0 h 177"/>
                <a:gd name="T26" fmla="*/ 0 w 90"/>
                <a:gd name="T27" fmla="*/ 0 h 177"/>
                <a:gd name="T28" fmla="*/ 0 w 90"/>
                <a:gd name="T29" fmla="*/ 177 h 177"/>
                <a:gd name="T30" fmla="*/ 1 w 90"/>
                <a:gd name="T31" fmla="*/ 177 h 177"/>
                <a:gd name="T32" fmla="*/ 28 w 90"/>
                <a:gd name="T33" fmla="*/ 151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77">
                  <a:moveTo>
                    <a:pt x="28" y="151"/>
                  </a:moveTo>
                  <a:cubicBezTo>
                    <a:pt x="28" y="151"/>
                    <a:pt x="28" y="151"/>
                    <a:pt x="28" y="151"/>
                  </a:cubicBezTo>
                  <a:cubicBezTo>
                    <a:pt x="28" y="140"/>
                    <a:pt x="21" y="130"/>
                    <a:pt x="11" y="126"/>
                  </a:cubicBezTo>
                  <a:cubicBezTo>
                    <a:pt x="11" y="99"/>
                    <a:pt x="11" y="99"/>
                    <a:pt x="11" y="99"/>
                  </a:cubicBezTo>
                  <a:cubicBezTo>
                    <a:pt x="39" y="99"/>
                    <a:pt x="39" y="99"/>
                    <a:pt x="39" y="99"/>
                  </a:cubicBezTo>
                  <a:cubicBezTo>
                    <a:pt x="43" y="108"/>
                    <a:pt x="53" y="115"/>
                    <a:pt x="64" y="115"/>
                  </a:cubicBezTo>
                  <a:cubicBezTo>
                    <a:pt x="78" y="115"/>
                    <a:pt x="90" y="103"/>
                    <a:pt x="90" y="89"/>
                  </a:cubicBezTo>
                  <a:cubicBezTo>
                    <a:pt x="90" y="74"/>
                    <a:pt x="78" y="62"/>
                    <a:pt x="64" y="62"/>
                  </a:cubicBezTo>
                  <a:cubicBezTo>
                    <a:pt x="53" y="62"/>
                    <a:pt x="43" y="69"/>
                    <a:pt x="39" y="78"/>
                  </a:cubicBezTo>
                  <a:cubicBezTo>
                    <a:pt x="11" y="78"/>
                    <a:pt x="11" y="78"/>
                    <a:pt x="11" y="78"/>
                  </a:cubicBezTo>
                  <a:cubicBezTo>
                    <a:pt x="11" y="51"/>
                    <a:pt x="11" y="51"/>
                    <a:pt x="11" y="51"/>
                  </a:cubicBezTo>
                  <a:cubicBezTo>
                    <a:pt x="21" y="47"/>
                    <a:pt x="28" y="37"/>
                    <a:pt x="28" y="26"/>
                  </a:cubicBezTo>
                  <a:cubicBezTo>
                    <a:pt x="28" y="12"/>
                    <a:pt x="16" y="0"/>
                    <a:pt x="1" y="0"/>
                  </a:cubicBezTo>
                  <a:cubicBezTo>
                    <a:pt x="1" y="0"/>
                    <a:pt x="0" y="0"/>
                    <a:pt x="0" y="0"/>
                  </a:cubicBezTo>
                  <a:cubicBezTo>
                    <a:pt x="0" y="177"/>
                    <a:pt x="0" y="177"/>
                    <a:pt x="0" y="177"/>
                  </a:cubicBezTo>
                  <a:cubicBezTo>
                    <a:pt x="0" y="177"/>
                    <a:pt x="1" y="177"/>
                    <a:pt x="1" y="177"/>
                  </a:cubicBezTo>
                  <a:cubicBezTo>
                    <a:pt x="16" y="177"/>
                    <a:pt x="28" y="165"/>
                    <a:pt x="28"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401"/>
            <p:cNvSpPr>
              <a:spLocks/>
            </p:cNvSpPr>
            <p:nvPr/>
          </p:nvSpPr>
          <p:spPr bwMode="auto">
            <a:xfrm>
              <a:off x="8701088" y="4483100"/>
              <a:ext cx="142875" cy="142875"/>
            </a:xfrm>
            <a:custGeom>
              <a:avLst/>
              <a:gdLst>
                <a:gd name="T0" fmla="*/ 151 w 178"/>
                <a:gd name="T1" fmla="*/ 62 h 177"/>
                <a:gd name="T2" fmla="*/ 127 w 178"/>
                <a:gd name="T3" fmla="*/ 78 h 177"/>
                <a:gd name="T4" fmla="*/ 99 w 178"/>
                <a:gd name="T5" fmla="*/ 78 h 177"/>
                <a:gd name="T6" fmla="*/ 99 w 178"/>
                <a:gd name="T7" fmla="*/ 51 h 177"/>
                <a:gd name="T8" fmla="*/ 115 w 178"/>
                <a:gd name="T9" fmla="*/ 26 h 177"/>
                <a:gd name="T10" fmla="*/ 89 w 178"/>
                <a:gd name="T11" fmla="*/ 0 h 177"/>
                <a:gd name="T12" fmla="*/ 62 w 178"/>
                <a:gd name="T13" fmla="*/ 26 h 177"/>
                <a:gd name="T14" fmla="*/ 79 w 178"/>
                <a:gd name="T15" fmla="*/ 51 h 177"/>
                <a:gd name="T16" fmla="*/ 79 w 178"/>
                <a:gd name="T17" fmla="*/ 78 h 177"/>
                <a:gd name="T18" fmla="*/ 51 w 178"/>
                <a:gd name="T19" fmla="*/ 78 h 177"/>
                <a:gd name="T20" fmla="*/ 26 w 178"/>
                <a:gd name="T21" fmla="*/ 62 h 177"/>
                <a:gd name="T22" fmla="*/ 0 w 178"/>
                <a:gd name="T23" fmla="*/ 89 h 177"/>
                <a:gd name="T24" fmla="*/ 26 w 178"/>
                <a:gd name="T25" fmla="*/ 115 h 177"/>
                <a:gd name="T26" fmla="*/ 51 w 178"/>
                <a:gd name="T27" fmla="*/ 99 h 177"/>
                <a:gd name="T28" fmla="*/ 79 w 178"/>
                <a:gd name="T29" fmla="*/ 99 h 177"/>
                <a:gd name="T30" fmla="*/ 79 w 178"/>
                <a:gd name="T31" fmla="*/ 126 h 177"/>
                <a:gd name="T32" fmla="*/ 62 w 178"/>
                <a:gd name="T33" fmla="*/ 151 h 177"/>
                <a:gd name="T34" fmla="*/ 62 w 178"/>
                <a:gd name="T35" fmla="*/ 151 h 177"/>
                <a:gd name="T36" fmla="*/ 89 w 178"/>
                <a:gd name="T37" fmla="*/ 177 h 177"/>
                <a:gd name="T38" fmla="*/ 115 w 178"/>
                <a:gd name="T39" fmla="*/ 151 h 177"/>
                <a:gd name="T40" fmla="*/ 115 w 178"/>
                <a:gd name="T41" fmla="*/ 151 h 177"/>
                <a:gd name="T42" fmla="*/ 99 w 178"/>
                <a:gd name="T43" fmla="*/ 126 h 177"/>
                <a:gd name="T44" fmla="*/ 99 w 178"/>
                <a:gd name="T45" fmla="*/ 99 h 177"/>
                <a:gd name="T46" fmla="*/ 127 w 178"/>
                <a:gd name="T47" fmla="*/ 99 h 177"/>
                <a:gd name="T48" fmla="*/ 151 w 178"/>
                <a:gd name="T49" fmla="*/ 115 h 177"/>
                <a:gd name="T50" fmla="*/ 178 w 178"/>
                <a:gd name="T51" fmla="*/ 89 h 177"/>
                <a:gd name="T52" fmla="*/ 151 w 178"/>
                <a:gd name="T53"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8" h="177">
                  <a:moveTo>
                    <a:pt x="151" y="62"/>
                  </a:moveTo>
                  <a:cubicBezTo>
                    <a:pt x="140" y="62"/>
                    <a:pt x="131" y="69"/>
                    <a:pt x="127" y="78"/>
                  </a:cubicBezTo>
                  <a:cubicBezTo>
                    <a:pt x="99" y="78"/>
                    <a:pt x="99" y="78"/>
                    <a:pt x="99" y="78"/>
                  </a:cubicBezTo>
                  <a:cubicBezTo>
                    <a:pt x="99" y="51"/>
                    <a:pt x="99" y="51"/>
                    <a:pt x="99" y="51"/>
                  </a:cubicBezTo>
                  <a:cubicBezTo>
                    <a:pt x="109" y="47"/>
                    <a:pt x="115" y="37"/>
                    <a:pt x="115" y="26"/>
                  </a:cubicBezTo>
                  <a:cubicBezTo>
                    <a:pt x="115" y="12"/>
                    <a:pt x="103" y="0"/>
                    <a:pt x="89" y="0"/>
                  </a:cubicBezTo>
                  <a:cubicBezTo>
                    <a:pt x="74" y="0"/>
                    <a:pt x="62" y="12"/>
                    <a:pt x="62" y="26"/>
                  </a:cubicBezTo>
                  <a:cubicBezTo>
                    <a:pt x="62" y="37"/>
                    <a:pt x="69" y="47"/>
                    <a:pt x="79" y="51"/>
                  </a:cubicBezTo>
                  <a:cubicBezTo>
                    <a:pt x="79" y="78"/>
                    <a:pt x="79" y="78"/>
                    <a:pt x="79" y="78"/>
                  </a:cubicBezTo>
                  <a:cubicBezTo>
                    <a:pt x="51" y="78"/>
                    <a:pt x="51" y="78"/>
                    <a:pt x="51" y="78"/>
                  </a:cubicBezTo>
                  <a:cubicBezTo>
                    <a:pt x="47" y="69"/>
                    <a:pt x="37" y="62"/>
                    <a:pt x="26" y="62"/>
                  </a:cubicBezTo>
                  <a:cubicBezTo>
                    <a:pt x="12" y="62"/>
                    <a:pt x="0" y="74"/>
                    <a:pt x="0" y="89"/>
                  </a:cubicBezTo>
                  <a:cubicBezTo>
                    <a:pt x="0" y="103"/>
                    <a:pt x="12" y="115"/>
                    <a:pt x="26" y="115"/>
                  </a:cubicBezTo>
                  <a:cubicBezTo>
                    <a:pt x="37" y="115"/>
                    <a:pt x="47" y="108"/>
                    <a:pt x="51" y="99"/>
                  </a:cubicBezTo>
                  <a:cubicBezTo>
                    <a:pt x="79" y="99"/>
                    <a:pt x="79" y="99"/>
                    <a:pt x="79" y="99"/>
                  </a:cubicBezTo>
                  <a:cubicBezTo>
                    <a:pt x="79" y="126"/>
                    <a:pt x="79" y="126"/>
                    <a:pt x="79" y="126"/>
                  </a:cubicBezTo>
                  <a:cubicBezTo>
                    <a:pt x="69" y="130"/>
                    <a:pt x="62" y="140"/>
                    <a:pt x="62" y="151"/>
                  </a:cubicBezTo>
                  <a:cubicBezTo>
                    <a:pt x="62" y="151"/>
                    <a:pt x="62" y="151"/>
                    <a:pt x="62" y="151"/>
                  </a:cubicBezTo>
                  <a:cubicBezTo>
                    <a:pt x="62" y="165"/>
                    <a:pt x="74" y="177"/>
                    <a:pt x="89" y="177"/>
                  </a:cubicBezTo>
                  <a:cubicBezTo>
                    <a:pt x="103" y="177"/>
                    <a:pt x="115" y="165"/>
                    <a:pt x="115" y="151"/>
                  </a:cubicBezTo>
                  <a:cubicBezTo>
                    <a:pt x="115" y="151"/>
                    <a:pt x="115" y="151"/>
                    <a:pt x="115" y="151"/>
                  </a:cubicBezTo>
                  <a:cubicBezTo>
                    <a:pt x="115" y="140"/>
                    <a:pt x="109" y="130"/>
                    <a:pt x="99" y="126"/>
                  </a:cubicBezTo>
                  <a:cubicBezTo>
                    <a:pt x="99" y="99"/>
                    <a:pt x="99" y="99"/>
                    <a:pt x="99" y="99"/>
                  </a:cubicBezTo>
                  <a:cubicBezTo>
                    <a:pt x="127" y="99"/>
                    <a:pt x="127" y="99"/>
                    <a:pt x="127" y="99"/>
                  </a:cubicBezTo>
                  <a:cubicBezTo>
                    <a:pt x="131" y="108"/>
                    <a:pt x="140" y="115"/>
                    <a:pt x="151" y="115"/>
                  </a:cubicBezTo>
                  <a:cubicBezTo>
                    <a:pt x="166" y="115"/>
                    <a:pt x="178" y="103"/>
                    <a:pt x="178" y="89"/>
                  </a:cubicBezTo>
                  <a:cubicBezTo>
                    <a:pt x="178" y="74"/>
                    <a:pt x="166"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402"/>
            <p:cNvSpPr>
              <a:spLocks/>
            </p:cNvSpPr>
            <p:nvPr/>
          </p:nvSpPr>
          <p:spPr bwMode="auto">
            <a:xfrm>
              <a:off x="8982075" y="4483100"/>
              <a:ext cx="142875" cy="142875"/>
            </a:xfrm>
            <a:custGeom>
              <a:avLst/>
              <a:gdLst>
                <a:gd name="T0" fmla="*/ 151 w 177"/>
                <a:gd name="T1" fmla="*/ 62 h 177"/>
                <a:gd name="T2" fmla="*/ 126 w 177"/>
                <a:gd name="T3" fmla="*/ 78 h 177"/>
                <a:gd name="T4" fmla="*/ 99 w 177"/>
                <a:gd name="T5" fmla="*/ 78 h 177"/>
                <a:gd name="T6" fmla="*/ 99 w 177"/>
                <a:gd name="T7" fmla="*/ 51 h 177"/>
                <a:gd name="T8" fmla="*/ 115 w 177"/>
                <a:gd name="T9" fmla="*/ 26 h 177"/>
                <a:gd name="T10" fmla="*/ 88 w 177"/>
                <a:gd name="T11" fmla="*/ 0 h 177"/>
                <a:gd name="T12" fmla="*/ 62 w 177"/>
                <a:gd name="T13" fmla="*/ 26 h 177"/>
                <a:gd name="T14" fmla="*/ 78 w 177"/>
                <a:gd name="T15" fmla="*/ 51 h 177"/>
                <a:gd name="T16" fmla="*/ 78 w 177"/>
                <a:gd name="T17" fmla="*/ 78 h 177"/>
                <a:gd name="T18" fmla="*/ 50 w 177"/>
                <a:gd name="T19" fmla="*/ 78 h 177"/>
                <a:gd name="T20" fmla="*/ 26 w 177"/>
                <a:gd name="T21" fmla="*/ 62 h 177"/>
                <a:gd name="T22" fmla="*/ 0 w 177"/>
                <a:gd name="T23" fmla="*/ 89 h 177"/>
                <a:gd name="T24" fmla="*/ 26 w 177"/>
                <a:gd name="T25" fmla="*/ 115 h 177"/>
                <a:gd name="T26" fmla="*/ 50 w 177"/>
                <a:gd name="T27" fmla="*/ 99 h 177"/>
                <a:gd name="T28" fmla="*/ 78 w 177"/>
                <a:gd name="T29" fmla="*/ 99 h 177"/>
                <a:gd name="T30" fmla="*/ 78 w 177"/>
                <a:gd name="T31" fmla="*/ 126 h 177"/>
                <a:gd name="T32" fmla="*/ 62 w 177"/>
                <a:gd name="T33" fmla="*/ 151 h 177"/>
                <a:gd name="T34" fmla="*/ 62 w 177"/>
                <a:gd name="T35" fmla="*/ 151 h 177"/>
                <a:gd name="T36" fmla="*/ 88 w 177"/>
                <a:gd name="T37" fmla="*/ 177 h 177"/>
                <a:gd name="T38" fmla="*/ 115 w 177"/>
                <a:gd name="T39" fmla="*/ 151 h 177"/>
                <a:gd name="T40" fmla="*/ 115 w 177"/>
                <a:gd name="T41" fmla="*/ 151 h 177"/>
                <a:gd name="T42" fmla="*/ 99 w 177"/>
                <a:gd name="T43" fmla="*/ 126 h 177"/>
                <a:gd name="T44" fmla="*/ 99 w 177"/>
                <a:gd name="T45" fmla="*/ 99 h 177"/>
                <a:gd name="T46" fmla="*/ 126 w 177"/>
                <a:gd name="T47" fmla="*/ 99 h 177"/>
                <a:gd name="T48" fmla="*/ 151 w 177"/>
                <a:gd name="T49" fmla="*/ 115 h 177"/>
                <a:gd name="T50" fmla="*/ 177 w 177"/>
                <a:gd name="T51" fmla="*/ 89 h 177"/>
                <a:gd name="T52" fmla="*/ 151 w 177"/>
                <a:gd name="T53"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7" h="177">
                  <a:moveTo>
                    <a:pt x="151" y="62"/>
                  </a:moveTo>
                  <a:cubicBezTo>
                    <a:pt x="140" y="62"/>
                    <a:pt x="130" y="69"/>
                    <a:pt x="126" y="78"/>
                  </a:cubicBezTo>
                  <a:cubicBezTo>
                    <a:pt x="99" y="78"/>
                    <a:pt x="99" y="78"/>
                    <a:pt x="99" y="78"/>
                  </a:cubicBezTo>
                  <a:cubicBezTo>
                    <a:pt x="99" y="51"/>
                    <a:pt x="99" y="51"/>
                    <a:pt x="99" y="51"/>
                  </a:cubicBezTo>
                  <a:cubicBezTo>
                    <a:pt x="108" y="47"/>
                    <a:pt x="115" y="37"/>
                    <a:pt x="115" y="26"/>
                  </a:cubicBezTo>
                  <a:cubicBezTo>
                    <a:pt x="115" y="12"/>
                    <a:pt x="103" y="0"/>
                    <a:pt x="88" y="0"/>
                  </a:cubicBezTo>
                  <a:cubicBezTo>
                    <a:pt x="74" y="0"/>
                    <a:pt x="62" y="12"/>
                    <a:pt x="62" y="26"/>
                  </a:cubicBezTo>
                  <a:cubicBezTo>
                    <a:pt x="62" y="37"/>
                    <a:pt x="69" y="47"/>
                    <a:pt x="78" y="51"/>
                  </a:cubicBezTo>
                  <a:cubicBezTo>
                    <a:pt x="78" y="78"/>
                    <a:pt x="78" y="78"/>
                    <a:pt x="78" y="78"/>
                  </a:cubicBezTo>
                  <a:cubicBezTo>
                    <a:pt x="50" y="78"/>
                    <a:pt x="50" y="78"/>
                    <a:pt x="50" y="78"/>
                  </a:cubicBezTo>
                  <a:cubicBezTo>
                    <a:pt x="46" y="69"/>
                    <a:pt x="37" y="62"/>
                    <a:pt x="26" y="62"/>
                  </a:cubicBezTo>
                  <a:cubicBezTo>
                    <a:pt x="11" y="62"/>
                    <a:pt x="0" y="74"/>
                    <a:pt x="0" y="89"/>
                  </a:cubicBezTo>
                  <a:cubicBezTo>
                    <a:pt x="0" y="103"/>
                    <a:pt x="11" y="115"/>
                    <a:pt x="26" y="115"/>
                  </a:cubicBezTo>
                  <a:cubicBezTo>
                    <a:pt x="37" y="115"/>
                    <a:pt x="46" y="108"/>
                    <a:pt x="50" y="99"/>
                  </a:cubicBezTo>
                  <a:cubicBezTo>
                    <a:pt x="78" y="99"/>
                    <a:pt x="78" y="99"/>
                    <a:pt x="78" y="99"/>
                  </a:cubicBezTo>
                  <a:cubicBezTo>
                    <a:pt x="78" y="126"/>
                    <a:pt x="78" y="126"/>
                    <a:pt x="78" y="126"/>
                  </a:cubicBezTo>
                  <a:cubicBezTo>
                    <a:pt x="69" y="130"/>
                    <a:pt x="62" y="140"/>
                    <a:pt x="62" y="151"/>
                  </a:cubicBezTo>
                  <a:cubicBezTo>
                    <a:pt x="62" y="151"/>
                    <a:pt x="62" y="151"/>
                    <a:pt x="62" y="151"/>
                  </a:cubicBezTo>
                  <a:cubicBezTo>
                    <a:pt x="62" y="165"/>
                    <a:pt x="74" y="177"/>
                    <a:pt x="88" y="177"/>
                  </a:cubicBezTo>
                  <a:cubicBezTo>
                    <a:pt x="103" y="177"/>
                    <a:pt x="115" y="165"/>
                    <a:pt x="115" y="151"/>
                  </a:cubicBezTo>
                  <a:cubicBezTo>
                    <a:pt x="115" y="151"/>
                    <a:pt x="115" y="151"/>
                    <a:pt x="115" y="151"/>
                  </a:cubicBezTo>
                  <a:cubicBezTo>
                    <a:pt x="115" y="140"/>
                    <a:pt x="108" y="130"/>
                    <a:pt x="99" y="126"/>
                  </a:cubicBezTo>
                  <a:cubicBezTo>
                    <a:pt x="99" y="99"/>
                    <a:pt x="99" y="99"/>
                    <a:pt x="99" y="99"/>
                  </a:cubicBezTo>
                  <a:cubicBezTo>
                    <a:pt x="126" y="99"/>
                    <a:pt x="126" y="99"/>
                    <a:pt x="126" y="99"/>
                  </a:cubicBezTo>
                  <a:cubicBezTo>
                    <a:pt x="130" y="108"/>
                    <a:pt x="140" y="115"/>
                    <a:pt x="151" y="115"/>
                  </a:cubicBezTo>
                  <a:cubicBezTo>
                    <a:pt x="165" y="115"/>
                    <a:pt x="177" y="103"/>
                    <a:pt x="177" y="89"/>
                  </a:cubicBezTo>
                  <a:cubicBezTo>
                    <a:pt x="177" y="74"/>
                    <a:pt x="165"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403"/>
            <p:cNvSpPr>
              <a:spLocks/>
            </p:cNvSpPr>
            <p:nvPr/>
          </p:nvSpPr>
          <p:spPr bwMode="auto">
            <a:xfrm>
              <a:off x="9263063" y="4483100"/>
              <a:ext cx="142875" cy="142875"/>
            </a:xfrm>
            <a:custGeom>
              <a:avLst/>
              <a:gdLst>
                <a:gd name="T0" fmla="*/ 151 w 178"/>
                <a:gd name="T1" fmla="*/ 62 h 177"/>
                <a:gd name="T2" fmla="*/ 127 w 178"/>
                <a:gd name="T3" fmla="*/ 78 h 177"/>
                <a:gd name="T4" fmla="*/ 99 w 178"/>
                <a:gd name="T5" fmla="*/ 78 h 177"/>
                <a:gd name="T6" fmla="*/ 99 w 178"/>
                <a:gd name="T7" fmla="*/ 51 h 177"/>
                <a:gd name="T8" fmla="*/ 115 w 178"/>
                <a:gd name="T9" fmla="*/ 26 h 177"/>
                <a:gd name="T10" fmla="*/ 89 w 178"/>
                <a:gd name="T11" fmla="*/ 0 h 177"/>
                <a:gd name="T12" fmla="*/ 63 w 178"/>
                <a:gd name="T13" fmla="*/ 26 h 177"/>
                <a:gd name="T14" fmla="*/ 79 w 178"/>
                <a:gd name="T15" fmla="*/ 51 h 177"/>
                <a:gd name="T16" fmla="*/ 79 w 178"/>
                <a:gd name="T17" fmla="*/ 78 h 177"/>
                <a:gd name="T18" fmla="*/ 51 w 178"/>
                <a:gd name="T19" fmla="*/ 78 h 177"/>
                <a:gd name="T20" fmla="*/ 27 w 178"/>
                <a:gd name="T21" fmla="*/ 62 h 177"/>
                <a:gd name="T22" fmla="*/ 0 w 178"/>
                <a:gd name="T23" fmla="*/ 89 h 177"/>
                <a:gd name="T24" fmla="*/ 27 w 178"/>
                <a:gd name="T25" fmla="*/ 115 h 177"/>
                <a:gd name="T26" fmla="*/ 51 w 178"/>
                <a:gd name="T27" fmla="*/ 99 h 177"/>
                <a:gd name="T28" fmla="*/ 79 w 178"/>
                <a:gd name="T29" fmla="*/ 99 h 177"/>
                <a:gd name="T30" fmla="*/ 79 w 178"/>
                <a:gd name="T31" fmla="*/ 126 h 177"/>
                <a:gd name="T32" fmla="*/ 63 w 178"/>
                <a:gd name="T33" fmla="*/ 151 h 177"/>
                <a:gd name="T34" fmla="*/ 63 w 178"/>
                <a:gd name="T35" fmla="*/ 151 h 177"/>
                <a:gd name="T36" fmla="*/ 89 w 178"/>
                <a:gd name="T37" fmla="*/ 177 h 177"/>
                <a:gd name="T38" fmla="*/ 115 w 178"/>
                <a:gd name="T39" fmla="*/ 151 h 177"/>
                <a:gd name="T40" fmla="*/ 115 w 178"/>
                <a:gd name="T41" fmla="*/ 151 h 177"/>
                <a:gd name="T42" fmla="*/ 99 w 178"/>
                <a:gd name="T43" fmla="*/ 126 h 177"/>
                <a:gd name="T44" fmla="*/ 99 w 178"/>
                <a:gd name="T45" fmla="*/ 99 h 177"/>
                <a:gd name="T46" fmla="*/ 127 w 178"/>
                <a:gd name="T47" fmla="*/ 99 h 177"/>
                <a:gd name="T48" fmla="*/ 151 w 178"/>
                <a:gd name="T49" fmla="*/ 115 h 177"/>
                <a:gd name="T50" fmla="*/ 178 w 178"/>
                <a:gd name="T51" fmla="*/ 89 h 177"/>
                <a:gd name="T52" fmla="*/ 151 w 178"/>
                <a:gd name="T53"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8" h="177">
                  <a:moveTo>
                    <a:pt x="151" y="62"/>
                  </a:moveTo>
                  <a:cubicBezTo>
                    <a:pt x="140" y="62"/>
                    <a:pt x="131" y="69"/>
                    <a:pt x="127" y="78"/>
                  </a:cubicBezTo>
                  <a:cubicBezTo>
                    <a:pt x="99" y="78"/>
                    <a:pt x="99" y="78"/>
                    <a:pt x="99" y="78"/>
                  </a:cubicBezTo>
                  <a:cubicBezTo>
                    <a:pt x="99" y="51"/>
                    <a:pt x="99" y="51"/>
                    <a:pt x="99" y="51"/>
                  </a:cubicBezTo>
                  <a:cubicBezTo>
                    <a:pt x="109" y="47"/>
                    <a:pt x="115" y="37"/>
                    <a:pt x="115" y="26"/>
                  </a:cubicBezTo>
                  <a:cubicBezTo>
                    <a:pt x="115" y="12"/>
                    <a:pt x="104" y="0"/>
                    <a:pt x="89" y="0"/>
                  </a:cubicBezTo>
                  <a:cubicBezTo>
                    <a:pt x="74" y="0"/>
                    <a:pt x="63" y="12"/>
                    <a:pt x="63" y="26"/>
                  </a:cubicBezTo>
                  <a:cubicBezTo>
                    <a:pt x="63" y="37"/>
                    <a:pt x="69" y="47"/>
                    <a:pt x="79" y="51"/>
                  </a:cubicBezTo>
                  <a:cubicBezTo>
                    <a:pt x="79" y="78"/>
                    <a:pt x="79" y="78"/>
                    <a:pt x="79" y="78"/>
                  </a:cubicBezTo>
                  <a:cubicBezTo>
                    <a:pt x="51" y="78"/>
                    <a:pt x="51" y="78"/>
                    <a:pt x="51" y="78"/>
                  </a:cubicBezTo>
                  <a:cubicBezTo>
                    <a:pt x="47" y="69"/>
                    <a:pt x="38" y="62"/>
                    <a:pt x="27" y="62"/>
                  </a:cubicBezTo>
                  <a:cubicBezTo>
                    <a:pt x="12" y="62"/>
                    <a:pt x="0" y="74"/>
                    <a:pt x="0" y="89"/>
                  </a:cubicBezTo>
                  <a:cubicBezTo>
                    <a:pt x="0" y="103"/>
                    <a:pt x="12" y="115"/>
                    <a:pt x="27" y="115"/>
                  </a:cubicBezTo>
                  <a:cubicBezTo>
                    <a:pt x="38" y="115"/>
                    <a:pt x="47" y="108"/>
                    <a:pt x="51" y="99"/>
                  </a:cubicBezTo>
                  <a:cubicBezTo>
                    <a:pt x="79" y="99"/>
                    <a:pt x="79" y="99"/>
                    <a:pt x="79" y="99"/>
                  </a:cubicBezTo>
                  <a:cubicBezTo>
                    <a:pt x="79" y="126"/>
                    <a:pt x="79" y="126"/>
                    <a:pt x="79" y="126"/>
                  </a:cubicBezTo>
                  <a:cubicBezTo>
                    <a:pt x="69" y="130"/>
                    <a:pt x="63" y="140"/>
                    <a:pt x="63" y="151"/>
                  </a:cubicBezTo>
                  <a:cubicBezTo>
                    <a:pt x="63" y="151"/>
                    <a:pt x="63" y="151"/>
                    <a:pt x="63" y="151"/>
                  </a:cubicBezTo>
                  <a:cubicBezTo>
                    <a:pt x="63" y="165"/>
                    <a:pt x="74" y="177"/>
                    <a:pt x="89" y="177"/>
                  </a:cubicBezTo>
                  <a:cubicBezTo>
                    <a:pt x="104" y="177"/>
                    <a:pt x="115" y="165"/>
                    <a:pt x="115" y="151"/>
                  </a:cubicBezTo>
                  <a:cubicBezTo>
                    <a:pt x="115" y="151"/>
                    <a:pt x="115" y="151"/>
                    <a:pt x="115" y="151"/>
                  </a:cubicBezTo>
                  <a:cubicBezTo>
                    <a:pt x="115" y="140"/>
                    <a:pt x="109" y="130"/>
                    <a:pt x="99" y="126"/>
                  </a:cubicBezTo>
                  <a:cubicBezTo>
                    <a:pt x="99" y="99"/>
                    <a:pt x="99" y="99"/>
                    <a:pt x="99" y="99"/>
                  </a:cubicBezTo>
                  <a:cubicBezTo>
                    <a:pt x="127" y="99"/>
                    <a:pt x="127" y="99"/>
                    <a:pt x="127" y="99"/>
                  </a:cubicBezTo>
                  <a:cubicBezTo>
                    <a:pt x="131" y="108"/>
                    <a:pt x="140" y="115"/>
                    <a:pt x="151" y="115"/>
                  </a:cubicBezTo>
                  <a:cubicBezTo>
                    <a:pt x="166" y="115"/>
                    <a:pt x="178" y="103"/>
                    <a:pt x="178" y="89"/>
                  </a:cubicBezTo>
                  <a:cubicBezTo>
                    <a:pt x="178" y="74"/>
                    <a:pt x="166"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404"/>
            <p:cNvSpPr>
              <a:spLocks/>
            </p:cNvSpPr>
            <p:nvPr/>
          </p:nvSpPr>
          <p:spPr bwMode="auto">
            <a:xfrm>
              <a:off x="9544050" y="4483100"/>
              <a:ext cx="142875" cy="142875"/>
            </a:xfrm>
            <a:custGeom>
              <a:avLst/>
              <a:gdLst>
                <a:gd name="T0" fmla="*/ 151 w 177"/>
                <a:gd name="T1" fmla="*/ 62 h 177"/>
                <a:gd name="T2" fmla="*/ 127 w 177"/>
                <a:gd name="T3" fmla="*/ 78 h 177"/>
                <a:gd name="T4" fmla="*/ 99 w 177"/>
                <a:gd name="T5" fmla="*/ 78 h 177"/>
                <a:gd name="T6" fmla="*/ 99 w 177"/>
                <a:gd name="T7" fmla="*/ 51 h 177"/>
                <a:gd name="T8" fmla="*/ 115 w 177"/>
                <a:gd name="T9" fmla="*/ 26 h 177"/>
                <a:gd name="T10" fmla="*/ 89 w 177"/>
                <a:gd name="T11" fmla="*/ 0 h 177"/>
                <a:gd name="T12" fmla="*/ 62 w 177"/>
                <a:gd name="T13" fmla="*/ 26 h 177"/>
                <a:gd name="T14" fmla="*/ 78 w 177"/>
                <a:gd name="T15" fmla="*/ 51 h 177"/>
                <a:gd name="T16" fmla="*/ 78 w 177"/>
                <a:gd name="T17" fmla="*/ 78 h 177"/>
                <a:gd name="T18" fmla="*/ 51 w 177"/>
                <a:gd name="T19" fmla="*/ 78 h 177"/>
                <a:gd name="T20" fmla="*/ 26 w 177"/>
                <a:gd name="T21" fmla="*/ 62 h 177"/>
                <a:gd name="T22" fmla="*/ 0 w 177"/>
                <a:gd name="T23" fmla="*/ 89 h 177"/>
                <a:gd name="T24" fmla="*/ 26 w 177"/>
                <a:gd name="T25" fmla="*/ 115 h 177"/>
                <a:gd name="T26" fmla="*/ 51 w 177"/>
                <a:gd name="T27" fmla="*/ 99 h 177"/>
                <a:gd name="T28" fmla="*/ 78 w 177"/>
                <a:gd name="T29" fmla="*/ 99 h 177"/>
                <a:gd name="T30" fmla="*/ 78 w 177"/>
                <a:gd name="T31" fmla="*/ 126 h 177"/>
                <a:gd name="T32" fmla="*/ 62 w 177"/>
                <a:gd name="T33" fmla="*/ 151 h 177"/>
                <a:gd name="T34" fmla="*/ 62 w 177"/>
                <a:gd name="T35" fmla="*/ 151 h 177"/>
                <a:gd name="T36" fmla="*/ 89 w 177"/>
                <a:gd name="T37" fmla="*/ 177 h 177"/>
                <a:gd name="T38" fmla="*/ 115 w 177"/>
                <a:gd name="T39" fmla="*/ 151 h 177"/>
                <a:gd name="T40" fmla="*/ 115 w 177"/>
                <a:gd name="T41" fmla="*/ 151 h 177"/>
                <a:gd name="T42" fmla="*/ 99 w 177"/>
                <a:gd name="T43" fmla="*/ 126 h 177"/>
                <a:gd name="T44" fmla="*/ 99 w 177"/>
                <a:gd name="T45" fmla="*/ 99 h 177"/>
                <a:gd name="T46" fmla="*/ 127 w 177"/>
                <a:gd name="T47" fmla="*/ 99 h 177"/>
                <a:gd name="T48" fmla="*/ 151 w 177"/>
                <a:gd name="T49" fmla="*/ 115 h 177"/>
                <a:gd name="T50" fmla="*/ 177 w 177"/>
                <a:gd name="T51" fmla="*/ 89 h 177"/>
                <a:gd name="T52" fmla="*/ 151 w 177"/>
                <a:gd name="T53"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7" h="177">
                  <a:moveTo>
                    <a:pt x="151" y="62"/>
                  </a:moveTo>
                  <a:cubicBezTo>
                    <a:pt x="140" y="62"/>
                    <a:pt x="131" y="69"/>
                    <a:pt x="127" y="78"/>
                  </a:cubicBezTo>
                  <a:cubicBezTo>
                    <a:pt x="99" y="78"/>
                    <a:pt x="99" y="78"/>
                    <a:pt x="99" y="78"/>
                  </a:cubicBezTo>
                  <a:cubicBezTo>
                    <a:pt x="99" y="51"/>
                    <a:pt x="99" y="51"/>
                    <a:pt x="99" y="51"/>
                  </a:cubicBezTo>
                  <a:cubicBezTo>
                    <a:pt x="108" y="47"/>
                    <a:pt x="115" y="37"/>
                    <a:pt x="115" y="26"/>
                  </a:cubicBezTo>
                  <a:cubicBezTo>
                    <a:pt x="115" y="12"/>
                    <a:pt x="103" y="0"/>
                    <a:pt x="89" y="0"/>
                  </a:cubicBezTo>
                  <a:cubicBezTo>
                    <a:pt x="74" y="0"/>
                    <a:pt x="62" y="12"/>
                    <a:pt x="62" y="26"/>
                  </a:cubicBezTo>
                  <a:cubicBezTo>
                    <a:pt x="62" y="37"/>
                    <a:pt x="69" y="47"/>
                    <a:pt x="78" y="51"/>
                  </a:cubicBezTo>
                  <a:cubicBezTo>
                    <a:pt x="78" y="78"/>
                    <a:pt x="78" y="78"/>
                    <a:pt x="78" y="78"/>
                  </a:cubicBezTo>
                  <a:cubicBezTo>
                    <a:pt x="51" y="78"/>
                    <a:pt x="51" y="78"/>
                    <a:pt x="51" y="78"/>
                  </a:cubicBezTo>
                  <a:cubicBezTo>
                    <a:pt x="47" y="69"/>
                    <a:pt x="37" y="62"/>
                    <a:pt x="26" y="62"/>
                  </a:cubicBezTo>
                  <a:cubicBezTo>
                    <a:pt x="12" y="62"/>
                    <a:pt x="0" y="74"/>
                    <a:pt x="0" y="89"/>
                  </a:cubicBezTo>
                  <a:cubicBezTo>
                    <a:pt x="0" y="103"/>
                    <a:pt x="12" y="115"/>
                    <a:pt x="26" y="115"/>
                  </a:cubicBezTo>
                  <a:cubicBezTo>
                    <a:pt x="37" y="115"/>
                    <a:pt x="47" y="108"/>
                    <a:pt x="51" y="99"/>
                  </a:cubicBezTo>
                  <a:cubicBezTo>
                    <a:pt x="78" y="99"/>
                    <a:pt x="78" y="99"/>
                    <a:pt x="78" y="99"/>
                  </a:cubicBezTo>
                  <a:cubicBezTo>
                    <a:pt x="78" y="126"/>
                    <a:pt x="78" y="126"/>
                    <a:pt x="78" y="126"/>
                  </a:cubicBezTo>
                  <a:cubicBezTo>
                    <a:pt x="69" y="130"/>
                    <a:pt x="62" y="140"/>
                    <a:pt x="62" y="151"/>
                  </a:cubicBezTo>
                  <a:cubicBezTo>
                    <a:pt x="62" y="151"/>
                    <a:pt x="62" y="151"/>
                    <a:pt x="62" y="151"/>
                  </a:cubicBezTo>
                  <a:cubicBezTo>
                    <a:pt x="62" y="165"/>
                    <a:pt x="74" y="177"/>
                    <a:pt x="89" y="177"/>
                  </a:cubicBezTo>
                  <a:cubicBezTo>
                    <a:pt x="103" y="177"/>
                    <a:pt x="115" y="165"/>
                    <a:pt x="115" y="151"/>
                  </a:cubicBezTo>
                  <a:cubicBezTo>
                    <a:pt x="115" y="151"/>
                    <a:pt x="115" y="151"/>
                    <a:pt x="115" y="151"/>
                  </a:cubicBezTo>
                  <a:cubicBezTo>
                    <a:pt x="115" y="140"/>
                    <a:pt x="108" y="130"/>
                    <a:pt x="99" y="126"/>
                  </a:cubicBezTo>
                  <a:cubicBezTo>
                    <a:pt x="99" y="99"/>
                    <a:pt x="99" y="99"/>
                    <a:pt x="99" y="99"/>
                  </a:cubicBezTo>
                  <a:cubicBezTo>
                    <a:pt x="127" y="99"/>
                    <a:pt x="127" y="99"/>
                    <a:pt x="127" y="99"/>
                  </a:cubicBezTo>
                  <a:cubicBezTo>
                    <a:pt x="131" y="108"/>
                    <a:pt x="140" y="115"/>
                    <a:pt x="151" y="115"/>
                  </a:cubicBezTo>
                  <a:cubicBezTo>
                    <a:pt x="166" y="115"/>
                    <a:pt x="177" y="103"/>
                    <a:pt x="177" y="89"/>
                  </a:cubicBezTo>
                  <a:cubicBezTo>
                    <a:pt x="177" y="74"/>
                    <a:pt x="166"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405"/>
            <p:cNvSpPr>
              <a:spLocks/>
            </p:cNvSpPr>
            <p:nvPr/>
          </p:nvSpPr>
          <p:spPr bwMode="auto">
            <a:xfrm>
              <a:off x="8489950" y="4762500"/>
              <a:ext cx="73025" cy="144463"/>
            </a:xfrm>
            <a:custGeom>
              <a:avLst/>
              <a:gdLst>
                <a:gd name="T0" fmla="*/ 28 w 90"/>
                <a:gd name="T1" fmla="*/ 151 h 178"/>
                <a:gd name="T2" fmla="*/ 28 w 90"/>
                <a:gd name="T3" fmla="*/ 151 h 178"/>
                <a:gd name="T4" fmla="*/ 11 w 90"/>
                <a:gd name="T5" fmla="*/ 127 h 178"/>
                <a:gd name="T6" fmla="*/ 11 w 90"/>
                <a:gd name="T7" fmla="*/ 99 h 178"/>
                <a:gd name="T8" fmla="*/ 39 w 90"/>
                <a:gd name="T9" fmla="*/ 99 h 178"/>
                <a:gd name="T10" fmla="*/ 64 w 90"/>
                <a:gd name="T11" fmla="*/ 116 h 178"/>
                <a:gd name="T12" fmla="*/ 90 w 90"/>
                <a:gd name="T13" fmla="*/ 89 h 178"/>
                <a:gd name="T14" fmla="*/ 64 w 90"/>
                <a:gd name="T15" fmla="*/ 63 h 178"/>
                <a:gd name="T16" fmla="*/ 39 w 90"/>
                <a:gd name="T17" fmla="*/ 79 h 178"/>
                <a:gd name="T18" fmla="*/ 11 w 90"/>
                <a:gd name="T19" fmla="*/ 79 h 178"/>
                <a:gd name="T20" fmla="*/ 11 w 90"/>
                <a:gd name="T21" fmla="*/ 51 h 178"/>
                <a:gd name="T22" fmla="*/ 28 w 90"/>
                <a:gd name="T23" fmla="*/ 27 h 178"/>
                <a:gd name="T24" fmla="*/ 1 w 90"/>
                <a:gd name="T25" fmla="*/ 0 h 178"/>
                <a:gd name="T26" fmla="*/ 0 w 90"/>
                <a:gd name="T27" fmla="*/ 0 h 178"/>
                <a:gd name="T28" fmla="*/ 0 w 90"/>
                <a:gd name="T29" fmla="*/ 178 h 178"/>
                <a:gd name="T30" fmla="*/ 1 w 90"/>
                <a:gd name="T31" fmla="*/ 178 h 178"/>
                <a:gd name="T32" fmla="*/ 28 w 90"/>
                <a:gd name="T33" fmla="*/ 15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78">
                  <a:moveTo>
                    <a:pt x="28" y="151"/>
                  </a:moveTo>
                  <a:cubicBezTo>
                    <a:pt x="28" y="151"/>
                    <a:pt x="28" y="151"/>
                    <a:pt x="28" y="151"/>
                  </a:cubicBezTo>
                  <a:cubicBezTo>
                    <a:pt x="28" y="140"/>
                    <a:pt x="21" y="131"/>
                    <a:pt x="11" y="127"/>
                  </a:cubicBezTo>
                  <a:cubicBezTo>
                    <a:pt x="11" y="99"/>
                    <a:pt x="11" y="99"/>
                    <a:pt x="11" y="99"/>
                  </a:cubicBezTo>
                  <a:cubicBezTo>
                    <a:pt x="39" y="99"/>
                    <a:pt x="39" y="99"/>
                    <a:pt x="39" y="99"/>
                  </a:cubicBezTo>
                  <a:cubicBezTo>
                    <a:pt x="43" y="109"/>
                    <a:pt x="53" y="116"/>
                    <a:pt x="64" y="116"/>
                  </a:cubicBezTo>
                  <a:cubicBezTo>
                    <a:pt x="78" y="116"/>
                    <a:pt x="90" y="104"/>
                    <a:pt x="90" y="89"/>
                  </a:cubicBezTo>
                  <a:cubicBezTo>
                    <a:pt x="90" y="74"/>
                    <a:pt x="78" y="63"/>
                    <a:pt x="64" y="63"/>
                  </a:cubicBezTo>
                  <a:cubicBezTo>
                    <a:pt x="53" y="63"/>
                    <a:pt x="43" y="69"/>
                    <a:pt x="39" y="79"/>
                  </a:cubicBezTo>
                  <a:cubicBezTo>
                    <a:pt x="11" y="79"/>
                    <a:pt x="11" y="79"/>
                    <a:pt x="11" y="79"/>
                  </a:cubicBezTo>
                  <a:cubicBezTo>
                    <a:pt x="11" y="51"/>
                    <a:pt x="11" y="51"/>
                    <a:pt x="11" y="51"/>
                  </a:cubicBezTo>
                  <a:cubicBezTo>
                    <a:pt x="21" y="47"/>
                    <a:pt x="28" y="38"/>
                    <a:pt x="28" y="27"/>
                  </a:cubicBezTo>
                  <a:cubicBezTo>
                    <a:pt x="28" y="12"/>
                    <a:pt x="16" y="0"/>
                    <a:pt x="1" y="0"/>
                  </a:cubicBezTo>
                  <a:cubicBezTo>
                    <a:pt x="1" y="0"/>
                    <a:pt x="0" y="0"/>
                    <a:pt x="0" y="0"/>
                  </a:cubicBezTo>
                  <a:cubicBezTo>
                    <a:pt x="0" y="178"/>
                    <a:pt x="0" y="178"/>
                    <a:pt x="0" y="178"/>
                  </a:cubicBezTo>
                  <a:cubicBezTo>
                    <a:pt x="0" y="178"/>
                    <a:pt x="1" y="178"/>
                    <a:pt x="1" y="178"/>
                  </a:cubicBezTo>
                  <a:cubicBezTo>
                    <a:pt x="16" y="178"/>
                    <a:pt x="28" y="166"/>
                    <a:pt x="28"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407"/>
            <p:cNvSpPr>
              <a:spLocks/>
            </p:cNvSpPr>
            <p:nvPr/>
          </p:nvSpPr>
          <p:spPr bwMode="auto">
            <a:xfrm>
              <a:off x="8701088" y="4762500"/>
              <a:ext cx="142875" cy="144463"/>
            </a:xfrm>
            <a:custGeom>
              <a:avLst/>
              <a:gdLst>
                <a:gd name="T0" fmla="*/ 151 w 178"/>
                <a:gd name="T1" fmla="*/ 63 h 178"/>
                <a:gd name="T2" fmla="*/ 127 w 178"/>
                <a:gd name="T3" fmla="*/ 79 h 178"/>
                <a:gd name="T4" fmla="*/ 99 w 178"/>
                <a:gd name="T5" fmla="*/ 79 h 178"/>
                <a:gd name="T6" fmla="*/ 99 w 178"/>
                <a:gd name="T7" fmla="*/ 51 h 178"/>
                <a:gd name="T8" fmla="*/ 115 w 178"/>
                <a:gd name="T9" fmla="*/ 27 h 178"/>
                <a:gd name="T10" fmla="*/ 89 w 178"/>
                <a:gd name="T11" fmla="*/ 0 h 178"/>
                <a:gd name="T12" fmla="*/ 62 w 178"/>
                <a:gd name="T13" fmla="*/ 27 h 178"/>
                <a:gd name="T14" fmla="*/ 79 w 178"/>
                <a:gd name="T15" fmla="*/ 51 h 178"/>
                <a:gd name="T16" fmla="*/ 79 w 178"/>
                <a:gd name="T17" fmla="*/ 79 h 178"/>
                <a:gd name="T18" fmla="*/ 51 w 178"/>
                <a:gd name="T19" fmla="*/ 79 h 178"/>
                <a:gd name="T20" fmla="*/ 26 w 178"/>
                <a:gd name="T21" fmla="*/ 63 h 178"/>
                <a:gd name="T22" fmla="*/ 0 w 178"/>
                <a:gd name="T23" fmla="*/ 89 h 178"/>
                <a:gd name="T24" fmla="*/ 26 w 178"/>
                <a:gd name="T25" fmla="*/ 116 h 178"/>
                <a:gd name="T26" fmla="*/ 51 w 178"/>
                <a:gd name="T27" fmla="*/ 99 h 178"/>
                <a:gd name="T28" fmla="*/ 79 w 178"/>
                <a:gd name="T29" fmla="*/ 99 h 178"/>
                <a:gd name="T30" fmla="*/ 79 w 178"/>
                <a:gd name="T31" fmla="*/ 127 h 178"/>
                <a:gd name="T32" fmla="*/ 62 w 178"/>
                <a:gd name="T33" fmla="*/ 151 h 178"/>
                <a:gd name="T34" fmla="*/ 62 w 178"/>
                <a:gd name="T35" fmla="*/ 151 h 178"/>
                <a:gd name="T36" fmla="*/ 89 w 178"/>
                <a:gd name="T37" fmla="*/ 178 h 178"/>
                <a:gd name="T38" fmla="*/ 115 w 178"/>
                <a:gd name="T39" fmla="*/ 151 h 178"/>
                <a:gd name="T40" fmla="*/ 115 w 178"/>
                <a:gd name="T41" fmla="*/ 151 h 178"/>
                <a:gd name="T42" fmla="*/ 99 w 178"/>
                <a:gd name="T43" fmla="*/ 127 h 178"/>
                <a:gd name="T44" fmla="*/ 99 w 178"/>
                <a:gd name="T45" fmla="*/ 99 h 178"/>
                <a:gd name="T46" fmla="*/ 127 w 178"/>
                <a:gd name="T47" fmla="*/ 99 h 178"/>
                <a:gd name="T48" fmla="*/ 151 w 178"/>
                <a:gd name="T49" fmla="*/ 116 h 178"/>
                <a:gd name="T50" fmla="*/ 178 w 178"/>
                <a:gd name="T51" fmla="*/ 89 h 178"/>
                <a:gd name="T52" fmla="*/ 151 w 178"/>
                <a:gd name="T53" fmla="*/ 6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8" h="178">
                  <a:moveTo>
                    <a:pt x="151" y="63"/>
                  </a:moveTo>
                  <a:cubicBezTo>
                    <a:pt x="140" y="63"/>
                    <a:pt x="131" y="69"/>
                    <a:pt x="127" y="79"/>
                  </a:cubicBezTo>
                  <a:cubicBezTo>
                    <a:pt x="99" y="79"/>
                    <a:pt x="99" y="79"/>
                    <a:pt x="99" y="79"/>
                  </a:cubicBezTo>
                  <a:cubicBezTo>
                    <a:pt x="99" y="51"/>
                    <a:pt x="99" y="51"/>
                    <a:pt x="99" y="51"/>
                  </a:cubicBezTo>
                  <a:cubicBezTo>
                    <a:pt x="109" y="47"/>
                    <a:pt x="115" y="38"/>
                    <a:pt x="115" y="27"/>
                  </a:cubicBezTo>
                  <a:cubicBezTo>
                    <a:pt x="115" y="12"/>
                    <a:pt x="103" y="0"/>
                    <a:pt x="89" y="0"/>
                  </a:cubicBezTo>
                  <a:cubicBezTo>
                    <a:pt x="74" y="0"/>
                    <a:pt x="62" y="12"/>
                    <a:pt x="62" y="27"/>
                  </a:cubicBezTo>
                  <a:cubicBezTo>
                    <a:pt x="62" y="38"/>
                    <a:pt x="69" y="47"/>
                    <a:pt x="79" y="51"/>
                  </a:cubicBezTo>
                  <a:cubicBezTo>
                    <a:pt x="79" y="79"/>
                    <a:pt x="79" y="79"/>
                    <a:pt x="79" y="79"/>
                  </a:cubicBezTo>
                  <a:cubicBezTo>
                    <a:pt x="51" y="79"/>
                    <a:pt x="51" y="79"/>
                    <a:pt x="51" y="79"/>
                  </a:cubicBezTo>
                  <a:cubicBezTo>
                    <a:pt x="47" y="69"/>
                    <a:pt x="37" y="63"/>
                    <a:pt x="26" y="63"/>
                  </a:cubicBezTo>
                  <a:cubicBezTo>
                    <a:pt x="12" y="63"/>
                    <a:pt x="0" y="74"/>
                    <a:pt x="0" y="89"/>
                  </a:cubicBezTo>
                  <a:cubicBezTo>
                    <a:pt x="0" y="104"/>
                    <a:pt x="12" y="116"/>
                    <a:pt x="26" y="116"/>
                  </a:cubicBezTo>
                  <a:cubicBezTo>
                    <a:pt x="37" y="116"/>
                    <a:pt x="47" y="109"/>
                    <a:pt x="51" y="99"/>
                  </a:cubicBezTo>
                  <a:cubicBezTo>
                    <a:pt x="79" y="99"/>
                    <a:pt x="79" y="99"/>
                    <a:pt x="79" y="99"/>
                  </a:cubicBezTo>
                  <a:cubicBezTo>
                    <a:pt x="79" y="127"/>
                    <a:pt x="79" y="127"/>
                    <a:pt x="79" y="127"/>
                  </a:cubicBezTo>
                  <a:cubicBezTo>
                    <a:pt x="69" y="131"/>
                    <a:pt x="62" y="140"/>
                    <a:pt x="62" y="151"/>
                  </a:cubicBezTo>
                  <a:cubicBezTo>
                    <a:pt x="62" y="151"/>
                    <a:pt x="62" y="151"/>
                    <a:pt x="62" y="151"/>
                  </a:cubicBezTo>
                  <a:cubicBezTo>
                    <a:pt x="62" y="166"/>
                    <a:pt x="74" y="178"/>
                    <a:pt x="89" y="178"/>
                  </a:cubicBezTo>
                  <a:cubicBezTo>
                    <a:pt x="103" y="178"/>
                    <a:pt x="115" y="166"/>
                    <a:pt x="115" y="151"/>
                  </a:cubicBezTo>
                  <a:cubicBezTo>
                    <a:pt x="115" y="151"/>
                    <a:pt x="115" y="151"/>
                    <a:pt x="115" y="151"/>
                  </a:cubicBezTo>
                  <a:cubicBezTo>
                    <a:pt x="115" y="140"/>
                    <a:pt x="109" y="131"/>
                    <a:pt x="99" y="127"/>
                  </a:cubicBezTo>
                  <a:cubicBezTo>
                    <a:pt x="99" y="99"/>
                    <a:pt x="99" y="99"/>
                    <a:pt x="99" y="99"/>
                  </a:cubicBezTo>
                  <a:cubicBezTo>
                    <a:pt x="127" y="99"/>
                    <a:pt x="127" y="99"/>
                    <a:pt x="127" y="99"/>
                  </a:cubicBezTo>
                  <a:cubicBezTo>
                    <a:pt x="131" y="109"/>
                    <a:pt x="140" y="116"/>
                    <a:pt x="151" y="116"/>
                  </a:cubicBezTo>
                  <a:cubicBezTo>
                    <a:pt x="166" y="116"/>
                    <a:pt x="178" y="104"/>
                    <a:pt x="178" y="89"/>
                  </a:cubicBezTo>
                  <a:cubicBezTo>
                    <a:pt x="178" y="74"/>
                    <a:pt x="166" y="63"/>
                    <a:pt x="1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408"/>
            <p:cNvSpPr>
              <a:spLocks/>
            </p:cNvSpPr>
            <p:nvPr/>
          </p:nvSpPr>
          <p:spPr bwMode="auto">
            <a:xfrm>
              <a:off x="8982075" y="4762500"/>
              <a:ext cx="142875" cy="144463"/>
            </a:xfrm>
            <a:custGeom>
              <a:avLst/>
              <a:gdLst>
                <a:gd name="T0" fmla="*/ 151 w 177"/>
                <a:gd name="T1" fmla="*/ 63 h 178"/>
                <a:gd name="T2" fmla="*/ 126 w 177"/>
                <a:gd name="T3" fmla="*/ 79 h 178"/>
                <a:gd name="T4" fmla="*/ 99 w 177"/>
                <a:gd name="T5" fmla="*/ 79 h 178"/>
                <a:gd name="T6" fmla="*/ 99 w 177"/>
                <a:gd name="T7" fmla="*/ 51 h 178"/>
                <a:gd name="T8" fmla="*/ 115 w 177"/>
                <a:gd name="T9" fmla="*/ 27 h 178"/>
                <a:gd name="T10" fmla="*/ 88 w 177"/>
                <a:gd name="T11" fmla="*/ 0 h 178"/>
                <a:gd name="T12" fmla="*/ 62 w 177"/>
                <a:gd name="T13" fmla="*/ 27 h 178"/>
                <a:gd name="T14" fmla="*/ 78 w 177"/>
                <a:gd name="T15" fmla="*/ 51 h 178"/>
                <a:gd name="T16" fmla="*/ 78 w 177"/>
                <a:gd name="T17" fmla="*/ 79 h 178"/>
                <a:gd name="T18" fmla="*/ 50 w 177"/>
                <a:gd name="T19" fmla="*/ 79 h 178"/>
                <a:gd name="T20" fmla="*/ 26 w 177"/>
                <a:gd name="T21" fmla="*/ 63 h 178"/>
                <a:gd name="T22" fmla="*/ 0 w 177"/>
                <a:gd name="T23" fmla="*/ 89 h 178"/>
                <a:gd name="T24" fmla="*/ 26 w 177"/>
                <a:gd name="T25" fmla="*/ 116 h 178"/>
                <a:gd name="T26" fmla="*/ 50 w 177"/>
                <a:gd name="T27" fmla="*/ 99 h 178"/>
                <a:gd name="T28" fmla="*/ 78 w 177"/>
                <a:gd name="T29" fmla="*/ 99 h 178"/>
                <a:gd name="T30" fmla="*/ 78 w 177"/>
                <a:gd name="T31" fmla="*/ 127 h 178"/>
                <a:gd name="T32" fmla="*/ 62 w 177"/>
                <a:gd name="T33" fmla="*/ 151 h 178"/>
                <a:gd name="T34" fmla="*/ 62 w 177"/>
                <a:gd name="T35" fmla="*/ 151 h 178"/>
                <a:gd name="T36" fmla="*/ 88 w 177"/>
                <a:gd name="T37" fmla="*/ 178 h 178"/>
                <a:gd name="T38" fmla="*/ 115 w 177"/>
                <a:gd name="T39" fmla="*/ 151 h 178"/>
                <a:gd name="T40" fmla="*/ 115 w 177"/>
                <a:gd name="T41" fmla="*/ 151 h 178"/>
                <a:gd name="T42" fmla="*/ 99 w 177"/>
                <a:gd name="T43" fmla="*/ 127 h 178"/>
                <a:gd name="T44" fmla="*/ 99 w 177"/>
                <a:gd name="T45" fmla="*/ 99 h 178"/>
                <a:gd name="T46" fmla="*/ 126 w 177"/>
                <a:gd name="T47" fmla="*/ 99 h 178"/>
                <a:gd name="T48" fmla="*/ 151 w 177"/>
                <a:gd name="T49" fmla="*/ 116 h 178"/>
                <a:gd name="T50" fmla="*/ 177 w 177"/>
                <a:gd name="T51" fmla="*/ 89 h 178"/>
                <a:gd name="T52" fmla="*/ 151 w 177"/>
                <a:gd name="T53" fmla="*/ 6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7" h="178">
                  <a:moveTo>
                    <a:pt x="151" y="63"/>
                  </a:moveTo>
                  <a:cubicBezTo>
                    <a:pt x="140" y="63"/>
                    <a:pt x="130" y="69"/>
                    <a:pt x="126" y="79"/>
                  </a:cubicBezTo>
                  <a:cubicBezTo>
                    <a:pt x="99" y="79"/>
                    <a:pt x="99" y="79"/>
                    <a:pt x="99" y="79"/>
                  </a:cubicBezTo>
                  <a:cubicBezTo>
                    <a:pt x="99" y="51"/>
                    <a:pt x="99" y="51"/>
                    <a:pt x="99" y="51"/>
                  </a:cubicBezTo>
                  <a:cubicBezTo>
                    <a:pt x="108" y="47"/>
                    <a:pt x="115" y="38"/>
                    <a:pt x="115" y="27"/>
                  </a:cubicBezTo>
                  <a:cubicBezTo>
                    <a:pt x="115" y="12"/>
                    <a:pt x="103" y="0"/>
                    <a:pt x="88" y="0"/>
                  </a:cubicBezTo>
                  <a:cubicBezTo>
                    <a:pt x="74" y="0"/>
                    <a:pt x="62" y="12"/>
                    <a:pt x="62" y="27"/>
                  </a:cubicBezTo>
                  <a:cubicBezTo>
                    <a:pt x="62" y="38"/>
                    <a:pt x="69" y="47"/>
                    <a:pt x="78" y="51"/>
                  </a:cubicBezTo>
                  <a:cubicBezTo>
                    <a:pt x="78" y="79"/>
                    <a:pt x="78" y="79"/>
                    <a:pt x="78" y="79"/>
                  </a:cubicBezTo>
                  <a:cubicBezTo>
                    <a:pt x="50" y="79"/>
                    <a:pt x="50" y="79"/>
                    <a:pt x="50" y="79"/>
                  </a:cubicBezTo>
                  <a:cubicBezTo>
                    <a:pt x="46" y="69"/>
                    <a:pt x="37" y="63"/>
                    <a:pt x="26" y="63"/>
                  </a:cubicBezTo>
                  <a:cubicBezTo>
                    <a:pt x="11" y="63"/>
                    <a:pt x="0" y="74"/>
                    <a:pt x="0" y="89"/>
                  </a:cubicBezTo>
                  <a:cubicBezTo>
                    <a:pt x="0" y="104"/>
                    <a:pt x="11" y="116"/>
                    <a:pt x="26" y="116"/>
                  </a:cubicBezTo>
                  <a:cubicBezTo>
                    <a:pt x="37" y="116"/>
                    <a:pt x="46" y="109"/>
                    <a:pt x="50" y="99"/>
                  </a:cubicBezTo>
                  <a:cubicBezTo>
                    <a:pt x="78" y="99"/>
                    <a:pt x="78" y="99"/>
                    <a:pt x="78" y="99"/>
                  </a:cubicBezTo>
                  <a:cubicBezTo>
                    <a:pt x="78" y="127"/>
                    <a:pt x="78" y="127"/>
                    <a:pt x="78" y="127"/>
                  </a:cubicBezTo>
                  <a:cubicBezTo>
                    <a:pt x="69" y="131"/>
                    <a:pt x="62" y="140"/>
                    <a:pt x="62" y="151"/>
                  </a:cubicBezTo>
                  <a:cubicBezTo>
                    <a:pt x="62" y="151"/>
                    <a:pt x="62" y="151"/>
                    <a:pt x="62" y="151"/>
                  </a:cubicBezTo>
                  <a:cubicBezTo>
                    <a:pt x="62" y="166"/>
                    <a:pt x="74" y="178"/>
                    <a:pt x="88" y="178"/>
                  </a:cubicBezTo>
                  <a:cubicBezTo>
                    <a:pt x="103" y="178"/>
                    <a:pt x="115" y="166"/>
                    <a:pt x="115" y="151"/>
                  </a:cubicBezTo>
                  <a:cubicBezTo>
                    <a:pt x="115" y="151"/>
                    <a:pt x="115" y="151"/>
                    <a:pt x="115" y="151"/>
                  </a:cubicBezTo>
                  <a:cubicBezTo>
                    <a:pt x="115" y="140"/>
                    <a:pt x="108" y="131"/>
                    <a:pt x="99" y="127"/>
                  </a:cubicBezTo>
                  <a:cubicBezTo>
                    <a:pt x="99" y="99"/>
                    <a:pt x="99" y="99"/>
                    <a:pt x="99" y="99"/>
                  </a:cubicBezTo>
                  <a:cubicBezTo>
                    <a:pt x="126" y="99"/>
                    <a:pt x="126" y="99"/>
                    <a:pt x="126" y="99"/>
                  </a:cubicBezTo>
                  <a:cubicBezTo>
                    <a:pt x="130" y="109"/>
                    <a:pt x="140" y="116"/>
                    <a:pt x="151" y="116"/>
                  </a:cubicBezTo>
                  <a:cubicBezTo>
                    <a:pt x="165" y="116"/>
                    <a:pt x="177" y="104"/>
                    <a:pt x="177" y="89"/>
                  </a:cubicBezTo>
                  <a:cubicBezTo>
                    <a:pt x="177" y="74"/>
                    <a:pt x="165" y="63"/>
                    <a:pt x="1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409"/>
            <p:cNvSpPr>
              <a:spLocks/>
            </p:cNvSpPr>
            <p:nvPr/>
          </p:nvSpPr>
          <p:spPr bwMode="auto">
            <a:xfrm>
              <a:off x="9263063" y="4762500"/>
              <a:ext cx="142875" cy="144463"/>
            </a:xfrm>
            <a:custGeom>
              <a:avLst/>
              <a:gdLst>
                <a:gd name="T0" fmla="*/ 151 w 178"/>
                <a:gd name="T1" fmla="*/ 63 h 178"/>
                <a:gd name="T2" fmla="*/ 127 w 178"/>
                <a:gd name="T3" fmla="*/ 79 h 178"/>
                <a:gd name="T4" fmla="*/ 99 w 178"/>
                <a:gd name="T5" fmla="*/ 79 h 178"/>
                <a:gd name="T6" fmla="*/ 99 w 178"/>
                <a:gd name="T7" fmla="*/ 51 h 178"/>
                <a:gd name="T8" fmla="*/ 115 w 178"/>
                <a:gd name="T9" fmla="*/ 27 h 178"/>
                <a:gd name="T10" fmla="*/ 89 w 178"/>
                <a:gd name="T11" fmla="*/ 0 h 178"/>
                <a:gd name="T12" fmla="*/ 63 w 178"/>
                <a:gd name="T13" fmla="*/ 27 h 178"/>
                <a:gd name="T14" fmla="*/ 79 w 178"/>
                <a:gd name="T15" fmla="*/ 51 h 178"/>
                <a:gd name="T16" fmla="*/ 79 w 178"/>
                <a:gd name="T17" fmla="*/ 79 h 178"/>
                <a:gd name="T18" fmla="*/ 51 w 178"/>
                <a:gd name="T19" fmla="*/ 79 h 178"/>
                <a:gd name="T20" fmla="*/ 27 w 178"/>
                <a:gd name="T21" fmla="*/ 63 h 178"/>
                <a:gd name="T22" fmla="*/ 0 w 178"/>
                <a:gd name="T23" fmla="*/ 89 h 178"/>
                <a:gd name="T24" fmla="*/ 27 w 178"/>
                <a:gd name="T25" fmla="*/ 116 h 178"/>
                <a:gd name="T26" fmla="*/ 51 w 178"/>
                <a:gd name="T27" fmla="*/ 99 h 178"/>
                <a:gd name="T28" fmla="*/ 79 w 178"/>
                <a:gd name="T29" fmla="*/ 99 h 178"/>
                <a:gd name="T30" fmla="*/ 79 w 178"/>
                <a:gd name="T31" fmla="*/ 127 h 178"/>
                <a:gd name="T32" fmla="*/ 63 w 178"/>
                <a:gd name="T33" fmla="*/ 151 h 178"/>
                <a:gd name="T34" fmla="*/ 63 w 178"/>
                <a:gd name="T35" fmla="*/ 151 h 178"/>
                <a:gd name="T36" fmla="*/ 89 w 178"/>
                <a:gd name="T37" fmla="*/ 178 h 178"/>
                <a:gd name="T38" fmla="*/ 115 w 178"/>
                <a:gd name="T39" fmla="*/ 151 h 178"/>
                <a:gd name="T40" fmla="*/ 115 w 178"/>
                <a:gd name="T41" fmla="*/ 151 h 178"/>
                <a:gd name="T42" fmla="*/ 99 w 178"/>
                <a:gd name="T43" fmla="*/ 127 h 178"/>
                <a:gd name="T44" fmla="*/ 99 w 178"/>
                <a:gd name="T45" fmla="*/ 99 h 178"/>
                <a:gd name="T46" fmla="*/ 127 w 178"/>
                <a:gd name="T47" fmla="*/ 99 h 178"/>
                <a:gd name="T48" fmla="*/ 151 w 178"/>
                <a:gd name="T49" fmla="*/ 116 h 178"/>
                <a:gd name="T50" fmla="*/ 178 w 178"/>
                <a:gd name="T51" fmla="*/ 89 h 178"/>
                <a:gd name="T52" fmla="*/ 151 w 178"/>
                <a:gd name="T53" fmla="*/ 6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8" h="178">
                  <a:moveTo>
                    <a:pt x="151" y="63"/>
                  </a:moveTo>
                  <a:cubicBezTo>
                    <a:pt x="140" y="63"/>
                    <a:pt x="131" y="69"/>
                    <a:pt x="127" y="79"/>
                  </a:cubicBezTo>
                  <a:cubicBezTo>
                    <a:pt x="99" y="79"/>
                    <a:pt x="99" y="79"/>
                    <a:pt x="99" y="79"/>
                  </a:cubicBezTo>
                  <a:cubicBezTo>
                    <a:pt x="99" y="51"/>
                    <a:pt x="99" y="51"/>
                    <a:pt x="99" y="51"/>
                  </a:cubicBezTo>
                  <a:cubicBezTo>
                    <a:pt x="109" y="47"/>
                    <a:pt x="115" y="38"/>
                    <a:pt x="115" y="27"/>
                  </a:cubicBezTo>
                  <a:cubicBezTo>
                    <a:pt x="115" y="12"/>
                    <a:pt x="104" y="0"/>
                    <a:pt x="89" y="0"/>
                  </a:cubicBezTo>
                  <a:cubicBezTo>
                    <a:pt x="74" y="0"/>
                    <a:pt x="63" y="12"/>
                    <a:pt x="63" y="27"/>
                  </a:cubicBezTo>
                  <a:cubicBezTo>
                    <a:pt x="63" y="38"/>
                    <a:pt x="69" y="47"/>
                    <a:pt x="79" y="51"/>
                  </a:cubicBezTo>
                  <a:cubicBezTo>
                    <a:pt x="79" y="79"/>
                    <a:pt x="79" y="79"/>
                    <a:pt x="79" y="79"/>
                  </a:cubicBezTo>
                  <a:cubicBezTo>
                    <a:pt x="51" y="79"/>
                    <a:pt x="51" y="79"/>
                    <a:pt x="51" y="79"/>
                  </a:cubicBezTo>
                  <a:cubicBezTo>
                    <a:pt x="47" y="69"/>
                    <a:pt x="38" y="63"/>
                    <a:pt x="27" y="63"/>
                  </a:cubicBezTo>
                  <a:cubicBezTo>
                    <a:pt x="12" y="63"/>
                    <a:pt x="0" y="74"/>
                    <a:pt x="0" y="89"/>
                  </a:cubicBezTo>
                  <a:cubicBezTo>
                    <a:pt x="0" y="104"/>
                    <a:pt x="12" y="116"/>
                    <a:pt x="27" y="116"/>
                  </a:cubicBezTo>
                  <a:cubicBezTo>
                    <a:pt x="38" y="116"/>
                    <a:pt x="47" y="109"/>
                    <a:pt x="51" y="99"/>
                  </a:cubicBezTo>
                  <a:cubicBezTo>
                    <a:pt x="79" y="99"/>
                    <a:pt x="79" y="99"/>
                    <a:pt x="79" y="99"/>
                  </a:cubicBezTo>
                  <a:cubicBezTo>
                    <a:pt x="79" y="127"/>
                    <a:pt x="79" y="127"/>
                    <a:pt x="79" y="127"/>
                  </a:cubicBezTo>
                  <a:cubicBezTo>
                    <a:pt x="69" y="131"/>
                    <a:pt x="63" y="140"/>
                    <a:pt x="63" y="151"/>
                  </a:cubicBezTo>
                  <a:cubicBezTo>
                    <a:pt x="63" y="151"/>
                    <a:pt x="63" y="151"/>
                    <a:pt x="63" y="151"/>
                  </a:cubicBezTo>
                  <a:cubicBezTo>
                    <a:pt x="63" y="166"/>
                    <a:pt x="74" y="178"/>
                    <a:pt x="89" y="178"/>
                  </a:cubicBezTo>
                  <a:cubicBezTo>
                    <a:pt x="104" y="178"/>
                    <a:pt x="115" y="166"/>
                    <a:pt x="115" y="151"/>
                  </a:cubicBezTo>
                  <a:cubicBezTo>
                    <a:pt x="115" y="151"/>
                    <a:pt x="115" y="151"/>
                    <a:pt x="115" y="151"/>
                  </a:cubicBezTo>
                  <a:cubicBezTo>
                    <a:pt x="115" y="140"/>
                    <a:pt x="109" y="131"/>
                    <a:pt x="99" y="127"/>
                  </a:cubicBezTo>
                  <a:cubicBezTo>
                    <a:pt x="99" y="99"/>
                    <a:pt x="99" y="99"/>
                    <a:pt x="99" y="99"/>
                  </a:cubicBezTo>
                  <a:cubicBezTo>
                    <a:pt x="127" y="99"/>
                    <a:pt x="127" y="99"/>
                    <a:pt x="127" y="99"/>
                  </a:cubicBezTo>
                  <a:cubicBezTo>
                    <a:pt x="131" y="109"/>
                    <a:pt x="140" y="116"/>
                    <a:pt x="151" y="116"/>
                  </a:cubicBezTo>
                  <a:cubicBezTo>
                    <a:pt x="166" y="116"/>
                    <a:pt x="178" y="104"/>
                    <a:pt x="178" y="89"/>
                  </a:cubicBezTo>
                  <a:cubicBezTo>
                    <a:pt x="178" y="74"/>
                    <a:pt x="166" y="63"/>
                    <a:pt x="1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410"/>
            <p:cNvSpPr>
              <a:spLocks/>
            </p:cNvSpPr>
            <p:nvPr/>
          </p:nvSpPr>
          <p:spPr bwMode="auto">
            <a:xfrm>
              <a:off x="9544050" y="4762500"/>
              <a:ext cx="142875" cy="144463"/>
            </a:xfrm>
            <a:custGeom>
              <a:avLst/>
              <a:gdLst>
                <a:gd name="T0" fmla="*/ 151 w 177"/>
                <a:gd name="T1" fmla="*/ 63 h 178"/>
                <a:gd name="T2" fmla="*/ 127 w 177"/>
                <a:gd name="T3" fmla="*/ 79 h 178"/>
                <a:gd name="T4" fmla="*/ 99 w 177"/>
                <a:gd name="T5" fmla="*/ 79 h 178"/>
                <a:gd name="T6" fmla="*/ 99 w 177"/>
                <a:gd name="T7" fmla="*/ 51 h 178"/>
                <a:gd name="T8" fmla="*/ 115 w 177"/>
                <a:gd name="T9" fmla="*/ 27 h 178"/>
                <a:gd name="T10" fmla="*/ 89 w 177"/>
                <a:gd name="T11" fmla="*/ 0 h 178"/>
                <a:gd name="T12" fmla="*/ 62 w 177"/>
                <a:gd name="T13" fmla="*/ 27 h 178"/>
                <a:gd name="T14" fmla="*/ 78 w 177"/>
                <a:gd name="T15" fmla="*/ 51 h 178"/>
                <a:gd name="T16" fmla="*/ 78 w 177"/>
                <a:gd name="T17" fmla="*/ 79 h 178"/>
                <a:gd name="T18" fmla="*/ 51 w 177"/>
                <a:gd name="T19" fmla="*/ 79 h 178"/>
                <a:gd name="T20" fmla="*/ 26 w 177"/>
                <a:gd name="T21" fmla="*/ 63 h 178"/>
                <a:gd name="T22" fmla="*/ 0 w 177"/>
                <a:gd name="T23" fmla="*/ 89 h 178"/>
                <a:gd name="T24" fmla="*/ 26 w 177"/>
                <a:gd name="T25" fmla="*/ 116 h 178"/>
                <a:gd name="T26" fmla="*/ 51 w 177"/>
                <a:gd name="T27" fmla="*/ 99 h 178"/>
                <a:gd name="T28" fmla="*/ 78 w 177"/>
                <a:gd name="T29" fmla="*/ 99 h 178"/>
                <a:gd name="T30" fmla="*/ 78 w 177"/>
                <a:gd name="T31" fmla="*/ 127 h 178"/>
                <a:gd name="T32" fmla="*/ 62 w 177"/>
                <a:gd name="T33" fmla="*/ 151 h 178"/>
                <a:gd name="T34" fmla="*/ 62 w 177"/>
                <a:gd name="T35" fmla="*/ 151 h 178"/>
                <a:gd name="T36" fmla="*/ 89 w 177"/>
                <a:gd name="T37" fmla="*/ 178 h 178"/>
                <a:gd name="T38" fmla="*/ 115 w 177"/>
                <a:gd name="T39" fmla="*/ 151 h 178"/>
                <a:gd name="T40" fmla="*/ 115 w 177"/>
                <a:gd name="T41" fmla="*/ 151 h 178"/>
                <a:gd name="T42" fmla="*/ 99 w 177"/>
                <a:gd name="T43" fmla="*/ 127 h 178"/>
                <a:gd name="T44" fmla="*/ 99 w 177"/>
                <a:gd name="T45" fmla="*/ 99 h 178"/>
                <a:gd name="T46" fmla="*/ 127 w 177"/>
                <a:gd name="T47" fmla="*/ 99 h 178"/>
                <a:gd name="T48" fmla="*/ 151 w 177"/>
                <a:gd name="T49" fmla="*/ 116 h 178"/>
                <a:gd name="T50" fmla="*/ 177 w 177"/>
                <a:gd name="T51" fmla="*/ 89 h 178"/>
                <a:gd name="T52" fmla="*/ 151 w 177"/>
                <a:gd name="T53" fmla="*/ 6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7" h="178">
                  <a:moveTo>
                    <a:pt x="151" y="63"/>
                  </a:moveTo>
                  <a:cubicBezTo>
                    <a:pt x="140" y="63"/>
                    <a:pt x="131" y="69"/>
                    <a:pt x="127" y="79"/>
                  </a:cubicBezTo>
                  <a:cubicBezTo>
                    <a:pt x="99" y="79"/>
                    <a:pt x="99" y="79"/>
                    <a:pt x="99" y="79"/>
                  </a:cubicBezTo>
                  <a:cubicBezTo>
                    <a:pt x="99" y="51"/>
                    <a:pt x="99" y="51"/>
                    <a:pt x="99" y="51"/>
                  </a:cubicBezTo>
                  <a:cubicBezTo>
                    <a:pt x="108" y="47"/>
                    <a:pt x="115" y="38"/>
                    <a:pt x="115" y="27"/>
                  </a:cubicBezTo>
                  <a:cubicBezTo>
                    <a:pt x="115" y="12"/>
                    <a:pt x="103" y="0"/>
                    <a:pt x="89" y="0"/>
                  </a:cubicBezTo>
                  <a:cubicBezTo>
                    <a:pt x="74" y="0"/>
                    <a:pt x="62" y="12"/>
                    <a:pt x="62" y="27"/>
                  </a:cubicBezTo>
                  <a:cubicBezTo>
                    <a:pt x="62" y="38"/>
                    <a:pt x="69" y="47"/>
                    <a:pt x="78" y="51"/>
                  </a:cubicBezTo>
                  <a:cubicBezTo>
                    <a:pt x="78" y="79"/>
                    <a:pt x="78" y="79"/>
                    <a:pt x="78" y="79"/>
                  </a:cubicBezTo>
                  <a:cubicBezTo>
                    <a:pt x="51" y="79"/>
                    <a:pt x="51" y="79"/>
                    <a:pt x="51" y="79"/>
                  </a:cubicBezTo>
                  <a:cubicBezTo>
                    <a:pt x="47" y="69"/>
                    <a:pt x="37" y="63"/>
                    <a:pt x="26" y="63"/>
                  </a:cubicBezTo>
                  <a:cubicBezTo>
                    <a:pt x="12" y="63"/>
                    <a:pt x="0" y="74"/>
                    <a:pt x="0" y="89"/>
                  </a:cubicBezTo>
                  <a:cubicBezTo>
                    <a:pt x="0" y="104"/>
                    <a:pt x="12" y="116"/>
                    <a:pt x="26" y="116"/>
                  </a:cubicBezTo>
                  <a:cubicBezTo>
                    <a:pt x="37" y="116"/>
                    <a:pt x="47" y="109"/>
                    <a:pt x="51" y="99"/>
                  </a:cubicBezTo>
                  <a:cubicBezTo>
                    <a:pt x="78" y="99"/>
                    <a:pt x="78" y="99"/>
                    <a:pt x="78" y="99"/>
                  </a:cubicBezTo>
                  <a:cubicBezTo>
                    <a:pt x="78" y="127"/>
                    <a:pt x="78" y="127"/>
                    <a:pt x="78" y="127"/>
                  </a:cubicBezTo>
                  <a:cubicBezTo>
                    <a:pt x="69" y="131"/>
                    <a:pt x="62" y="140"/>
                    <a:pt x="62" y="151"/>
                  </a:cubicBezTo>
                  <a:cubicBezTo>
                    <a:pt x="62" y="151"/>
                    <a:pt x="62" y="151"/>
                    <a:pt x="62" y="151"/>
                  </a:cubicBezTo>
                  <a:cubicBezTo>
                    <a:pt x="62" y="166"/>
                    <a:pt x="74" y="178"/>
                    <a:pt x="89" y="178"/>
                  </a:cubicBezTo>
                  <a:cubicBezTo>
                    <a:pt x="103" y="178"/>
                    <a:pt x="115" y="166"/>
                    <a:pt x="115" y="151"/>
                  </a:cubicBezTo>
                  <a:cubicBezTo>
                    <a:pt x="115" y="151"/>
                    <a:pt x="115" y="151"/>
                    <a:pt x="115" y="151"/>
                  </a:cubicBezTo>
                  <a:cubicBezTo>
                    <a:pt x="115" y="140"/>
                    <a:pt x="108" y="131"/>
                    <a:pt x="99" y="127"/>
                  </a:cubicBezTo>
                  <a:cubicBezTo>
                    <a:pt x="99" y="99"/>
                    <a:pt x="99" y="99"/>
                    <a:pt x="99" y="99"/>
                  </a:cubicBezTo>
                  <a:cubicBezTo>
                    <a:pt x="127" y="99"/>
                    <a:pt x="127" y="99"/>
                    <a:pt x="127" y="99"/>
                  </a:cubicBezTo>
                  <a:cubicBezTo>
                    <a:pt x="131" y="109"/>
                    <a:pt x="140" y="116"/>
                    <a:pt x="151" y="116"/>
                  </a:cubicBezTo>
                  <a:cubicBezTo>
                    <a:pt x="166" y="116"/>
                    <a:pt x="177" y="104"/>
                    <a:pt x="177" y="89"/>
                  </a:cubicBezTo>
                  <a:cubicBezTo>
                    <a:pt x="177" y="74"/>
                    <a:pt x="166" y="63"/>
                    <a:pt x="1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411"/>
            <p:cNvSpPr>
              <a:spLocks/>
            </p:cNvSpPr>
            <p:nvPr/>
          </p:nvSpPr>
          <p:spPr bwMode="auto">
            <a:xfrm>
              <a:off x="8489950" y="5045075"/>
              <a:ext cx="73025" cy="142875"/>
            </a:xfrm>
            <a:custGeom>
              <a:avLst/>
              <a:gdLst>
                <a:gd name="T0" fmla="*/ 28 w 90"/>
                <a:gd name="T1" fmla="*/ 151 h 177"/>
                <a:gd name="T2" fmla="*/ 28 w 90"/>
                <a:gd name="T3" fmla="*/ 151 h 177"/>
                <a:gd name="T4" fmla="*/ 11 w 90"/>
                <a:gd name="T5" fmla="*/ 126 h 177"/>
                <a:gd name="T6" fmla="*/ 11 w 90"/>
                <a:gd name="T7" fmla="*/ 99 h 177"/>
                <a:gd name="T8" fmla="*/ 39 w 90"/>
                <a:gd name="T9" fmla="*/ 99 h 177"/>
                <a:gd name="T10" fmla="*/ 64 w 90"/>
                <a:gd name="T11" fmla="*/ 115 h 177"/>
                <a:gd name="T12" fmla="*/ 90 w 90"/>
                <a:gd name="T13" fmla="*/ 89 h 177"/>
                <a:gd name="T14" fmla="*/ 64 w 90"/>
                <a:gd name="T15" fmla="*/ 62 h 177"/>
                <a:gd name="T16" fmla="*/ 39 w 90"/>
                <a:gd name="T17" fmla="*/ 78 h 177"/>
                <a:gd name="T18" fmla="*/ 11 w 90"/>
                <a:gd name="T19" fmla="*/ 78 h 177"/>
                <a:gd name="T20" fmla="*/ 11 w 90"/>
                <a:gd name="T21" fmla="*/ 51 h 177"/>
                <a:gd name="T22" fmla="*/ 28 w 90"/>
                <a:gd name="T23" fmla="*/ 26 h 177"/>
                <a:gd name="T24" fmla="*/ 28 w 90"/>
                <a:gd name="T25" fmla="*/ 26 h 177"/>
                <a:gd name="T26" fmla="*/ 1 w 90"/>
                <a:gd name="T27" fmla="*/ 0 h 177"/>
                <a:gd name="T28" fmla="*/ 0 w 90"/>
                <a:gd name="T29" fmla="*/ 0 h 177"/>
                <a:gd name="T30" fmla="*/ 0 w 90"/>
                <a:gd name="T31" fmla="*/ 177 h 177"/>
                <a:gd name="T32" fmla="*/ 1 w 90"/>
                <a:gd name="T33" fmla="*/ 177 h 177"/>
                <a:gd name="T34" fmla="*/ 28 w 90"/>
                <a:gd name="T35" fmla="*/ 151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177">
                  <a:moveTo>
                    <a:pt x="28" y="151"/>
                  </a:moveTo>
                  <a:cubicBezTo>
                    <a:pt x="28" y="151"/>
                    <a:pt x="28" y="151"/>
                    <a:pt x="28" y="151"/>
                  </a:cubicBezTo>
                  <a:cubicBezTo>
                    <a:pt x="28" y="140"/>
                    <a:pt x="21" y="130"/>
                    <a:pt x="11" y="126"/>
                  </a:cubicBezTo>
                  <a:cubicBezTo>
                    <a:pt x="11" y="99"/>
                    <a:pt x="11" y="99"/>
                    <a:pt x="11" y="99"/>
                  </a:cubicBezTo>
                  <a:cubicBezTo>
                    <a:pt x="39" y="99"/>
                    <a:pt x="39" y="99"/>
                    <a:pt x="39" y="99"/>
                  </a:cubicBezTo>
                  <a:cubicBezTo>
                    <a:pt x="43" y="108"/>
                    <a:pt x="53" y="115"/>
                    <a:pt x="64" y="115"/>
                  </a:cubicBezTo>
                  <a:cubicBezTo>
                    <a:pt x="78" y="115"/>
                    <a:pt x="90" y="103"/>
                    <a:pt x="90" y="89"/>
                  </a:cubicBezTo>
                  <a:cubicBezTo>
                    <a:pt x="90" y="74"/>
                    <a:pt x="78" y="62"/>
                    <a:pt x="64" y="62"/>
                  </a:cubicBezTo>
                  <a:cubicBezTo>
                    <a:pt x="53" y="62"/>
                    <a:pt x="43" y="69"/>
                    <a:pt x="39" y="78"/>
                  </a:cubicBezTo>
                  <a:cubicBezTo>
                    <a:pt x="11" y="78"/>
                    <a:pt x="11" y="78"/>
                    <a:pt x="11" y="78"/>
                  </a:cubicBezTo>
                  <a:cubicBezTo>
                    <a:pt x="11" y="51"/>
                    <a:pt x="11" y="51"/>
                    <a:pt x="11" y="51"/>
                  </a:cubicBezTo>
                  <a:cubicBezTo>
                    <a:pt x="21" y="47"/>
                    <a:pt x="28" y="37"/>
                    <a:pt x="28" y="26"/>
                  </a:cubicBezTo>
                  <a:cubicBezTo>
                    <a:pt x="28" y="26"/>
                    <a:pt x="28" y="26"/>
                    <a:pt x="28" y="26"/>
                  </a:cubicBezTo>
                  <a:cubicBezTo>
                    <a:pt x="28" y="12"/>
                    <a:pt x="16" y="0"/>
                    <a:pt x="1" y="0"/>
                  </a:cubicBezTo>
                  <a:cubicBezTo>
                    <a:pt x="1" y="0"/>
                    <a:pt x="0" y="0"/>
                    <a:pt x="0" y="0"/>
                  </a:cubicBezTo>
                  <a:cubicBezTo>
                    <a:pt x="0" y="177"/>
                    <a:pt x="0" y="177"/>
                    <a:pt x="0" y="177"/>
                  </a:cubicBezTo>
                  <a:cubicBezTo>
                    <a:pt x="0" y="177"/>
                    <a:pt x="1" y="177"/>
                    <a:pt x="1" y="177"/>
                  </a:cubicBezTo>
                  <a:cubicBezTo>
                    <a:pt x="16" y="177"/>
                    <a:pt x="28" y="166"/>
                    <a:pt x="28"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412"/>
            <p:cNvSpPr>
              <a:spLocks/>
            </p:cNvSpPr>
            <p:nvPr/>
          </p:nvSpPr>
          <p:spPr bwMode="auto">
            <a:xfrm>
              <a:off x="8701088" y="5045075"/>
              <a:ext cx="142875" cy="142875"/>
            </a:xfrm>
            <a:custGeom>
              <a:avLst/>
              <a:gdLst>
                <a:gd name="T0" fmla="*/ 151 w 178"/>
                <a:gd name="T1" fmla="*/ 62 h 177"/>
                <a:gd name="T2" fmla="*/ 127 w 178"/>
                <a:gd name="T3" fmla="*/ 78 h 177"/>
                <a:gd name="T4" fmla="*/ 99 w 178"/>
                <a:gd name="T5" fmla="*/ 78 h 177"/>
                <a:gd name="T6" fmla="*/ 99 w 178"/>
                <a:gd name="T7" fmla="*/ 51 h 177"/>
                <a:gd name="T8" fmla="*/ 115 w 178"/>
                <a:gd name="T9" fmla="*/ 26 h 177"/>
                <a:gd name="T10" fmla="*/ 115 w 178"/>
                <a:gd name="T11" fmla="*/ 26 h 177"/>
                <a:gd name="T12" fmla="*/ 89 w 178"/>
                <a:gd name="T13" fmla="*/ 0 h 177"/>
                <a:gd name="T14" fmla="*/ 62 w 178"/>
                <a:gd name="T15" fmla="*/ 26 h 177"/>
                <a:gd name="T16" fmla="*/ 62 w 178"/>
                <a:gd name="T17" fmla="*/ 26 h 177"/>
                <a:gd name="T18" fmla="*/ 79 w 178"/>
                <a:gd name="T19" fmla="*/ 51 h 177"/>
                <a:gd name="T20" fmla="*/ 79 w 178"/>
                <a:gd name="T21" fmla="*/ 78 h 177"/>
                <a:gd name="T22" fmla="*/ 51 w 178"/>
                <a:gd name="T23" fmla="*/ 78 h 177"/>
                <a:gd name="T24" fmla="*/ 26 w 178"/>
                <a:gd name="T25" fmla="*/ 62 h 177"/>
                <a:gd name="T26" fmla="*/ 0 w 178"/>
                <a:gd name="T27" fmla="*/ 89 h 177"/>
                <a:gd name="T28" fmla="*/ 26 w 178"/>
                <a:gd name="T29" fmla="*/ 115 h 177"/>
                <a:gd name="T30" fmla="*/ 51 w 178"/>
                <a:gd name="T31" fmla="*/ 99 h 177"/>
                <a:gd name="T32" fmla="*/ 79 w 178"/>
                <a:gd name="T33" fmla="*/ 99 h 177"/>
                <a:gd name="T34" fmla="*/ 79 w 178"/>
                <a:gd name="T35" fmla="*/ 126 h 177"/>
                <a:gd name="T36" fmla="*/ 62 w 178"/>
                <a:gd name="T37" fmla="*/ 151 h 177"/>
                <a:gd name="T38" fmla="*/ 62 w 178"/>
                <a:gd name="T39" fmla="*/ 151 h 177"/>
                <a:gd name="T40" fmla="*/ 89 w 178"/>
                <a:gd name="T41" fmla="*/ 177 h 177"/>
                <a:gd name="T42" fmla="*/ 115 w 178"/>
                <a:gd name="T43" fmla="*/ 151 h 177"/>
                <a:gd name="T44" fmla="*/ 115 w 178"/>
                <a:gd name="T45" fmla="*/ 151 h 177"/>
                <a:gd name="T46" fmla="*/ 99 w 178"/>
                <a:gd name="T47" fmla="*/ 126 h 177"/>
                <a:gd name="T48" fmla="*/ 99 w 178"/>
                <a:gd name="T49" fmla="*/ 99 h 177"/>
                <a:gd name="T50" fmla="*/ 127 w 178"/>
                <a:gd name="T51" fmla="*/ 99 h 177"/>
                <a:gd name="T52" fmla="*/ 151 w 178"/>
                <a:gd name="T53" fmla="*/ 115 h 177"/>
                <a:gd name="T54" fmla="*/ 178 w 178"/>
                <a:gd name="T55" fmla="*/ 89 h 177"/>
                <a:gd name="T56" fmla="*/ 151 w 178"/>
                <a:gd name="T57"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8" h="177">
                  <a:moveTo>
                    <a:pt x="151" y="62"/>
                  </a:moveTo>
                  <a:cubicBezTo>
                    <a:pt x="140" y="62"/>
                    <a:pt x="131" y="69"/>
                    <a:pt x="127" y="78"/>
                  </a:cubicBezTo>
                  <a:cubicBezTo>
                    <a:pt x="99" y="78"/>
                    <a:pt x="99" y="78"/>
                    <a:pt x="99" y="78"/>
                  </a:cubicBezTo>
                  <a:cubicBezTo>
                    <a:pt x="99" y="51"/>
                    <a:pt x="99" y="51"/>
                    <a:pt x="99" y="51"/>
                  </a:cubicBezTo>
                  <a:cubicBezTo>
                    <a:pt x="109" y="47"/>
                    <a:pt x="115" y="37"/>
                    <a:pt x="115" y="26"/>
                  </a:cubicBezTo>
                  <a:cubicBezTo>
                    <a:pt x="115" y="26"/>
                    <a:pt x="115" y="26"/>
                    <a:pt x="115" y="26"/>
                  </a:cubicBezTo>
                  <a:cubicBezTo>
                    <a:pt x="115" y="12"/>
                    <a:pt x="103" y="0"/>
                    <a:pt x="89" y="0"/>
                  </a:cubicBezTo>
                  <a:cubicBezTo>
                    <a:pt x="74" y="0"/>
                    <a:pt x="62" y="12"/>
                    <a:pt x="62" y="26"/>
                  </a:cubicBezTo>
                  <a:cubicBezTo>
                    <a:pt x="62" y="26"/>
                    <a:pt x="62" y="26"/>
                    <a:pt x="62" y="26"/>
                  </a:cubicBezTo>
                  <a:cubicBezTo>
                    <a:pt x="62" y="37"/>
                    <a:pt x="69" y="47"/>
                    <a:pt x="79" y="51"/>
                  </a:cubicBezTo>
                  <a:cubicBezTo>
                    <a:pt x="79" y="78"/>
                    <a:pt x="79" y="78"/>
                    <a:pt x="79" y="78"/>
                  </a:cubicBezTo>
                  <a:cubicBezTo>
                    <a:pt x="51" y="78"/>
                    <a:pt x="51" y="78"/>
                    <a:pt x="51" y="78"/>
                  </a:cubicBezTo>
                  <a:cubicBezTo>
                    <a:pt x="47" y="69"/>
                    <a:pt x="37" y="62"/>
                    <a:pt x="26" y="62"/>
                  </a:cubicBezTo>
                  <a:cubicBezTo>
                    <a:pt x="12" y="62"/>
                    <a:pt x="0" y="74"/>
                    <a:pt x="0" y="89"/>
                  </a:cubicBezTo>
                  <a:cubicBezTo>
                    <a:pt x="0" y="103"/>
                    <a:pt x="12" y="115"/>
                    <a:pt x="26" y="115"/>
                  </a:cubicBezTo>
                  <a:cubicBezTo>
                    <a:pt x="37" y="115"/>
                    <a:pt x="47" y="108"/>
                    <a:pt x="51" y="99"/>
                  </a:cubicBezTo>
                  <a:cubicBezTo>
                    <a:pt x="79" y="99"/>
                    <a:pt x="79" y="99"/>
                    <a:pt x="79" y="99"/>
                  </a:cubicBezTo>
                  <a:cubicBezTo>
                    <a:pt x="79" y="126"/>
                    <a:pt x="79" y="126"/>
                    <a:pt x="79" y="126"/>
                  </a:cubicBezTo>
                  <a:cubicBezTo>
                    <a:pt x="69" y="130"/>
                    <a:pt x="62" y="140"/>
                    <a:pt x="62" y="151"/>
                  </a:cubicBezTo>
                  <a:cubicBezTo>
                    <a:pt x="62" y="151"/>
                    <a:pt x="62" y="151"/>
                    <a:pt x="62" y="151"/>
                  </a:cubicBezTo>
                  <a:cubicBezTo>
                    <a:pt x="62" y="166"/>
                    <a:pt x="74" y="177"/>
                    <a:pt x="89" y="177"/>
                  </a:cubicBezTo>
                  <a:cubicBezTo>
                    <a:pt x="103" y="177"/>
                    <a:pt x="115" y="166"/>
                    <a:pt x="115" y="151"/>
                  </a:cubicBezTo>
                  <a:cubicBezTo>
                    <a:pt x="115" y="151"/>
                    <a:pt x="115" y="151"/>
                    <a:pt x="115" y="151"/>
                  </a:cubicBezTo>
                  <a:cubicBezTo>
                    <a:pt x="115" y="140"/>
                    <a:pt x="109" y="130"/>
                    <a:pt x="99" y="126"/>
                  </a:cubicBezTo>
                  <a:cubicBezTo>
                    <a:pt x="99" y="99"/>
                    <a:pt x="99" y="99"/>
                    <a:pt x="99" y="99"/>
                  </a:cubicBezTo>
                  <a:cubicBezTo>
                    <a:pt x="127" y="99"/>
                    <a:pt x="127" y="99"/>
                    <a:pt x="127" y="99"/>
                  </a:cubicBezTo>
                  <a:cubicBezTo>
                    <a:pt x="131" y="108"/>
                    <a:pt x="140" y="115"/>
                    <a:pt x="151" y="115"/>
                  </a:cubicBezTo>
                  <a:cubicBezTo>
                    <a:pt x="166" y="115"/>
                    <a:pt x="178" y="103"/>
                    <a:pt x="178" y="89"/>
                  </a:cubicBezTo>
                  <a:cubicBezTo>
                    <a:pt x="178" y="74"/>
                    <a:pt x="166"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413"/>
            <p:cNvSpPr>
              <a:spLocks/>
            </p:cNvSpPr>
            <p:nvPr/>
          </p:nvSpPr>
          <p:spPr bwMode="auto">
            <a:xfrm>
              <a:off x="8982075" y="5045075"/>
              <a:ext cx="142875" cy="142875"/>
            </a:xfrm>
            <a:custGeom>
              <a:avLst/>
              <a:gdLst>
                <a:gd name="T0" fmla="*/ 151 w 177"/>
                <a:gd name="T1" fmla="*/ 62 h 177"/>
                <a:gd name="T2" fmla="*/ 126 w 177"/>
                <a:gd name="T3" fmla="*/ 78 h 177"/>
                <a:gd name="T4" fmla="*/ 99 w 177"/>
                <a:gd name="T5" fmla="*/ 78 h 177"/>
                <a:gd name="T6" fmla="*/ 99 w 177"/>
                <a:gd name="T7" fmla="*/ 51 h 177"/>
                <a:gd name="T8" fmla="*/ 115 w 177"/>
                <a:gd name="T9" fmla="*/ 26 h 177"/>
                <a:gd name="T10" fmla="*/ 115 w 177"/>
                <a:gd name="T11" fmla="*/ 26 h 177"/>
                <a:gd name="T12" fmla="*/ 88 w 177"/>
                <a:gd name="T13" fmla="*/ 0 h 177"/>
                <a:gd name="T14" fmla="*/ 62 w 177"/>
                <a:gd name="T15" fmla="*/ 26 h 177"/>
                <a:gd name="T16" fmla="*/ 62 w 177"/>
                <a:gd name="T17" fmla="*/ 26 h 177"/>
                <a:gd name="T18" fmla="*/ 78 w 177"/>
                <a:gd name="T19" fmla="*/ 51 h 177"/>
                <a:gd name="T20" fmla="*/ 78 w 177"/>
                <a:gd name="T21" fmla="*/ 78 h 177"/>
                <a:gd name="T22" fmla="*/ 50 w 177"/>
                <a:gd name="T23" fmla="*/ 78 h 177"/>
                <a:gd name="T24" fmla="*/ 26 w 177"/>
                <a:gd name="T25" fmla="*/ 62 h 177"/>
                <a:gd name="T26" fmla="*/ 0 w 177"/>
                <a:gd name="T27" fmla="*/ 89 h 177"/>
                <a:gd name="T28" fmla="*/ 26 w 177"/>
                <a:gd name="T29" fmla="*/ 115 h 177"/>
                <a:gd name="T30" fmla="*/ 50 w 177"/>
                <a:gd name="T31" fmla="*/ 99 h 177"/>
                <a:gd name="T32" fmla="*/ 78 w 177"/>
                <a:gd name="T33" fmla="*/ 99 h 177"/>
                <a:gd name="T34" fmla="*/ 78 w 177"/>
                <a:gd name="T35" fmla="*/ 126 h 177"/>
                <a:gd name="T36" fmla="*/ 62 w 177"/>
                <a:gd name="T37" fmla="*/ 151 h 177"/>
                <a:gd name="T38" fmla="*/ 62 w 177"/>
                <a:gd name="T39" fmla="*/ 151 h 177"/>
                <a:gd name="T40" fmla="*/ 88 w 177"/>
                <a:gd name="T41" fmla="*/ 177 h 177"/>
                <a:gd name="T42" fmla="*/ 115 w 177"/>
                <a:gd name="T43" fmla="*/ 151 h 177"/>
                <a:gd name="T44" fmla="*/ 115 w 177"/>
                <a:gd name="T45" fmla="*/ 151 h 177"/>
                <a:gd name="T46" fmla="*/ 99 w 177"/>
                <a:gd name="T47" fmla="*/ 126 h 177"/>
                <a:gd name="T48" fmla="*/ 99 w 177"/>
                <a:gd name="T49" fmla="*/ 99 h 177"/>
                <a:gd name="T50" fmla="*/ 126 w 177"/>
                <a:gd name="T51" fmla="*/ 99 h 177"/>
                <a:gd name="T52" fmla="*/ 151 w 177"/>
                <a:gd name="T53" fmla="*/ 115 h 177"/>
                <a:gd name="T54" fmla="*/ 177 w 177"/>
                <a:gd name="T55" fmla="*/ 89 h 177"/>
                <a:gd name="T56" fmla="*/ 151 w 177"/>
                <a:gd name="T57"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7" h="177">
                  <a:moveTo>
                    <a:pt x="151" y="62"/>
                  </a:moveTo>
                  <a:cubicBezTo>
                    <a:pt x="140" y="62"/>
                    <a:pt x="130" y="69"/>
                    <a:pt x="126" y="78"/>
                  </a:cubicBezTo>
                  <a:cubicBezTo>
                    <a:pt x="99" y="78"/>
                    <a:pt x="99" y="78"/>
                    <a:pt x="99" y="78"/>
                  </a:cubicBezTo>
                  <a:cubicBezTo>
                    <a:pt x="99" y="51"/>
                    <a:pt x="99" y="51"/>
                    <a:pt x="99" y="51"/>
                  </a:cubicBezTo>
                  <a:cubicBezTo>
                    <a:pt x="108" y="47"/>
                    <a:pt x="115" y="37"/>
                    <a:pt x="115" y="26"/>
                  </a:cubicBezTo>
                  <a:cubicBezTo>
                    <a:pt x="115" y="26"/>
                    <a:pt x="115" y="26"/>
                    <a:pt x="115" y="26"/>
                  </a:cubicBezTo>
                  <a:cubicBezTo>
                    <a:pt x="115" y="12"/>
                    <a:pt x="103" y="0"/>
                    <a:pt x="88" y="0"/>
                  </a:cubicBezTo>
                  <a:cubicBezTo>
                    <a:pt x="74" y="0"/>
                    <a:pt x="62" y="12"/>
                    <a:pt x="62" y="26"/>
                  </a:cubicBezTo>
                  <a:cubicBezTo>
                    <a:pt x="62" y="26"/>
                    <a:pt x="62" y="26"/>
                    <a:pt x="62" y="26"/>
                  </a:cubicBezTo>
                  <a:cubicBezTo>
                    <a:pt x="62" y="37"/>
                    <a:pt x="69" y="47"/>
                    <a:pt x="78" y="51"/>
                  </a:cubicBezTo>
                  <a:cubicBezTo>
                    <a:pt x="78" y="78"/>
                    <a:pt x="78" y="78"/>
                    <a:pt x="78" y="78"/>
                  </a:cubicBezTo>
                  <a:cubicBezTo>
                    <a:pt x="50" y="78"/>
                    <a:pt x="50" y="78"/>
                    <a:pt x="50" y="78"/>
                  </a:cubicBezTo>
                  <a:cubicBezTo>
                    <a:pt x="46" y="69"/>
                    <a:pt x="37" y="62"/>
                    <a:pt x="26" y="62"/>
                  </a:cubicBezTo>
                  <a:cubicBezTo>
                    <a:pt x="11" y="62"/>
                    <a:pt x="0" y="74"/>
                    <a:pt x="0" y="89"/>
                  </a:cubicBezTo>
                  <a:cubicBezTo>
                    <a:pt x="0" y="103"/>
                    <a:pt x="11" y="115"/>
                    <a:pt x="26" y="115"/>
                  </a:cubicBezTo>
                  <a:cubicBezTo>
                    <a:pt x="37" y="115"/>
                    <a:pt x="46" y="108"/>
                    <a:pt x="50" y="99"/>
                  </a:cubicBezTo>
                  <a:cubicBezTo>
                    <a:pt x="78" y="99"/>
                    <a:pt x="78" y="99"/>
                    <a:pt x="78" y="99"/>
                  </a:cubicBezTo>
                  <a:cubicBezTo>
                    <a:pt x="78" y="126"/>
                    <a:pt x="78" y="126"/>
                    <a:pt x="78" y="126"/>
                  </a:cubicBezTo>
                  <a:cubicBezTo>
                    <a:pt x="69" y="130"/>
                    <a:pt x="62" y="140"/>
                    <a:pt x="62" y="151"/>
                  </a:cubicBezTo>
                  <a:cubicBezTo>
                    <a:pt x="62" y="151"/>
                    <a:pt x="62" y="151"/>
                    <a:pt x="62" y="151"/>
                  </a:cubicBezTo>
                  <a:cubicBezTo>
                    <a:pt x="62" y="166"/>
                    <a:pt x="74" y="177"/>
                    <a:pt x="88" y="177"/>
                  </a:cubicBezTo>
                  <a:cubicBezTo>
                    <a:pt x="103" y="177"/>
                    <a:pt x="115" y="166"/>
                    <a:pt x="115" y="151"/>
                  </a:cubicBezTo>
                  <a:cubicBezTo>
                    <a:pt x="115" y="151"/>
                    <a:pt x="115" y="151"/>
                    <a:pt x="115" y="151"/>
                  </a:cubicBezTo>
                  <a:cubicBezTo>
                    <a:pt x="115" y="140"/>
                    <a:pt x="108" y="130"/>
                    <a:pt x="99" y="126"/>
                  </a:cubicBezTo>
                  <a:cubicBezTo>
                    <a:pt x="99" y="99"/>
                    <a:pt x="99" y="99"/>
                    <a:pt x="99" y="99"/>
                  </a:cubicBezTo>
                  <a:cubicBezTo>
                    <a:pt x="126" y="99"/>
                    <a:pt x="126" y="99"/>
                    <a:pt x="126" y="99"/>
                  </a:cubicBezTo>
                  <a:cubicBezTo>
                    <a:pt x="130" y="108"/>
                    <a:pt x="140" y="115"/>
                    <a:pt x="151" y="115"/>
                  </a:cubicBezTo>
                  <a:cubicBezTo>
                    <a:pt x="165" y="115"/>
                    <a:pt x="177" y="103"/>
                    <a:pt x="177" y="89"/>
                  </a:cubicBezTo>
                  <a:cubicBezTo>
                    <a:pt x="177" y="74"/>
                    <a:pt x="165"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414"/>
            <p:cNvSpPr>
              <a:spLocks/>
            </p:cNvSpPr>
            <p:nvPr/>
          </p:nvSpPr>
          <p:spPr bwMode="auto">
            <a:xfrm>
              <a:off x="9263063" y="5045075"/>
              <a:ext cx="142875" cy="142875"/>
            </a:xfrm>
            <a:custGeom>
              <a:avLst/>
              <a:gdLst>
                <a:gd name="T0" fmla="*/ 151 w 178"/>
                <a:gd name="T1" fmla="*/ 62 h 177"/>
                <a:gd name="T2" fmla="*/ 127 w 178"/>
                <a:gd name="T3" fmla="*/ 78 h 177"/>
                <a:gd name="T4" fmla="*/ 99 w 178"/>
                <a:gd name="T5" fmla="*/ 78 h 177"/>
                <a:gd name="T6" fmla="*/ 99 w 178"/>
                <a:gd name="T7" fmla="*/ 51 h 177"/>
                <a:gd name="T8" fmla="*/ 115 w 178"/>
                <a:gd name="T9" fmla="*/ 26 h 177"/>
                <a:gd name="T10" fmla="*/ 115 w 178"/>
                <a:gd name="T11" fmla="*/ 26 h 177"/>
                <a:gd name="T12" fmla="*/ 89 w 178"/>
                <a:gd name="T13" fmla="*/ 0 h 177"/>
                <a:gd name="T14" fmla="*/ 63 w 178"/>
                <a:gd name="T15" fmla="*/ 26 h 177"/>
                <a:gd name="T16" fmla="*/ 63 w 178"/>
                <a:gd name="T17" fmla="*/ 26 h 177"/>
                <a:gd name="T18" fmla="*/ 79 w 178"/>
                <a:gd name="T19" fmla="*/ 51 h 177"/>
                <a:gd name="T20" fmla="*/ 79 w 178"/>
                <a:gd name="T21" fmla="*/ 78 h 177"/>
                <a:gd name="T22" fmla="*/ 51 w 178"/>
                <a:gd name="T23" fmla="*/ 78 h 177"/>
                <a:gd name="T24" fmla="*/ 27 w 178"/>
                <a:gd name="T25" fmla="*/ 62 h 177"/>
                <a:gd name="T26" fmla="*/ 0 w 178"/>
                <a:gd name="T27" fmla="*/ 89 h 177"/>
                <a:gd name="T28" fmla="*/ 27 w 178"/>
                <a:gd name="T29" fmla="*/ 115 h 177"/>
                <a:gd name="T30" fmla="*/ 51 w 178"/>
                <a:gd name="T31" fmla="*/ 99 h 177"/>
                <a:gd name="T32" fmla="*/ 79 w 178"/>
                <a:gd name="T33" fmla="*/ 99 h 177"/>
                <a:gd name="T34" fmla="*/ 79 w 178"/>
                <a:gd name="T35" fmla="*/ 126 h 177"/>
                <a:gd name="T36" fmla="*/ 63 w 178"/>
                <a:gd name="T37" fmla="*/ 151 h 177"/>
                <a:gd name="T38" fmla="*/ 63 w 178"/>
                <a:gd name="T39" fmla="*/ 151 h 177"/>
                <a:gd name="T40" fmla="*/ 89 w 178"/>
                <a:gd name="T41" fmla="*/ 177 h 177"/>
                <a:gd name="T42" fmla="*/ 115 w 178"/>
                <a:gd name="T43" fmla="*/ 151 h 177"/>
                <a:gd name="T44" fmla="*/ 115 w 178"/>
                <a:gd name="T45" fmla="*/ 151 h 177"/>
                <a:gd name="T46" fmla="*/ 99 w 178"/>
                <a:gd name="T47" fmla="*/ 126 h 177"/>
                <a:gd name="T48" fmla="*/ 99 w 178"/>
                <a:gd name="T49" fmla="*/ 99 h 177"/>
                <a:gd name="T50" fmla="*/ 127 w 178"/>
                <a:gd name="T51" fmla="*/ 99 h 177"/>
                <a:gd name="T52" fmla="*/ 151 w 178"/>
                <a:gd name="T53" fmla="*/ 115 h 177"/>
                <a:gd name="T54" fmla="*/ 178 w 178"/>
                <a:gd name="T55" fmla="*/ 89 h 177"/>
                <a:gd name="T56" fmla="*/ 151 w 178"/>
                <a:gd name="T57"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8" h="177">
                  <a:moveTo>
                    <a:pt x="151" y="62"/>
                  </a:moveTo>
                  <a:cubicBezTo>
                    <a:pt x="140" y="62"/>
                    <a:pt x="131" y="69"/>
                    <a:pt x="127" y="78"/>
                  </a:cubicBezTo>
                  <a:cubicBezTo>
                    <a:pt x="99" y="78"/>
                    <a:pt x="99" y="78"/>
                    <a:pt x="99" y="78"/>
                  </a:cubicBezTo>
                  <a:cubicBezTo>
                    <a:pt x="99" y="51"/>
                    <a:pt x="99" y="51"/>
                    <a:pt x="99" y="51"/>
                  </a:cubicBezTo>
                  <a:cubicBezTo>
                    <a:pt x="109" y="47"/>
                    <a:pt x="115" y="37"/>
                    <a:pt x="115" y="26"/>
                  </a:cubicBezTo>
                  <a:cubicBezTo>
                    <a:pt x="115" y="26"/>
                    <a:pt x="115" y="26"/>
                    <a:pt x="115" y="26"/>
                  </a:cubicBezTo>
                  <a:cubicBezTo>
                    <a:pt x="115" y="12"/>
                    <a:pt x="104" y="0"/>
                    <a:pt x="89" y="0"/>
                  </a:cubicBezTo>
                  <a:cubicBezTo>
                    <a:pt x="74" y="0"/>
                    <a:pt x="63" y="12"/>
                    <a:pt x="63" y="26"/>
                  </a:cubicBezTo>
                  <a:cubicBezTo>
                    <a:pt x="63" y="26"/>
                    <a:pt x="63" y="26"/>
                    <a:pt x="63" y="26"/>
                  </a:cubicBezTo>
                  <a:cubicBezTo>
                    <a:pt x="63" y="37"/>
                    <a:pt x="69" y="47"/>
                    <a:pt x="79" y="51"/>
                  </a:cubicBezTo>
                  <a:cubicBezTo>
                    <a:pt x="79" y="78"/>
                    <a:pt x="79" y="78"/>
                    <a:pt x="79" y="78"/>
                  </a:cubicBezTo>
                  <a:cubicBezTo>
                    <a:pt x="51" y="78"/>
                    <a:pt x="51" y="78"/>
                    <a:pt x="51" y="78"/>
                  </a:cubicBezTo>
                  <a:cubicBezTo>
                    <a:pt x="47" y="69"/>
                    <a:pt x="38" y="62"/>
                    <a:pt x="27" y="62"/>
                  </a:cubicBezTo>
                  <a:cubicBezTo>
                    <a:pt x="12" y="62"/>
                    <a:pt x="0" y="74"/>
                    <a:pt x="0" y="89"/>
                  </a:cubicBezTo>
                  <a:cubicBezTo>
                    <a:pt x="0" y="103"/>
                    <a:pt x="12" y="115"/>
                    <a:pt x="27" y="115"/>
                  </a:cubicBezTo>
                  <a:cubicBezTo>
                    <a:pt x="38" y="115"/>
                    <a:pt x="47" y="108"/>
                    <a:pt x="51" y="99"/>
                  </a:cubicBezTo>
                  <a:cubicBezTo>
                    <a:pt x="79" y="99"/>
                    <a:pt x="79" y="99"/>
                    <a:pt x="79" y="99"/>
                  </a:cubicBezTo>
                  <a:cubicBezTo>
                    <a:pt x="79" y="126"/>
                    <a:pt x="79" y="126"/>
                    <a:pt x="79" y="126"/>
                  </a:cubicBezTo>
                  <a:cubicBezTo>
                    <a:pt x="69" y="130"/>
                    <a:pt x="63" y="140"/>
                    <a:pt x="63" y="151"/>
                  </a:cubicBezTo>
                  <a:cubicBezTo>
                    <a:pt x="63" y="151"/>
                    <a:pt x="63" y="151"/>
                    <a:pt x="63" y="151"/>
                  </a:cubicBezTo>
                  <a:cubicBezTo>
                    <a:pt x="63" y="166"/>
                    <a:pt x="74" y="177"/>
                    <a:pt x="89" y="177"/>
                  </a:cubicBezTo>
                  <a:cubicBezTo>
                    <a:pt x="104" y="177"/>
                    <a:pt x="115" y="166"/>
                    <a:pt x="115" y="151"/>
                  </a:cubicBezTo>
                  <a:cubicBezTo>
                    <a:pt x="115" y="151"/>
                    <a:pt x="115" y="151"/>
                    <a:pt x="115" y="151"/>
                  </a:cubicBezTo>
                  <a:cubicBezTo>
                    <a:pt x="115" y="140"/>
                    <a:pt x="109" y="130"/>
                    <a:pt x="99" y="126"/>
                  </a:cubicBezTo>
                  <a:cubicBezTo>
                    <a:pt x="99" y="99"/>
                    <a:pt x="99" y="99"/>
                    <a:pt x="99" y="99"/>
                  </a:cubicBezTo>
                  <a:cubicBezTo>
                    <a:pt x="127" y="99"/>
                    <a:pt x="127" y="99"/>
                    <a:pt x="127" y="99"/>
                  </a:cubicBezTo>
                  <a:cubicBezTo>
                    <a:pt x="131" y="108"/>
                    <a:pt x="140" y="115"/>
                    <a:pt x="151" y="115"/>
                  </a:cubicBezTo>
                  <a:cubicBezTo>
                    <a:pt x="166" y="115"/>
                    <a:pt x="178" y="103"/>
                    <a:pt x="178" y="89"/>
                  </a:cubicBezTo>
                  <a:cubicBezTo>
                    <a:pt x="178" y="74"/>
                    <a:pt x="166"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415"/>
            <p:cNvSpPr>
              <a:spLocks/>
            </p:cNvSpPr>
            <p:nvPr/>
          </p:nvSpPr>
          <p:spPr bwMode="auto">
            <a:xfrm>
              <a:off x="9544050" y="5045075"/>
              <a:ext cx="142875" cy="142875"/>
            </a:xfrm>
            <a:custGeom>
              <a:avLst/>
              <a:gdLst>
                <a:gd name="T0" fmla="*/ 151 w 177"/>
                <a:gd name="T1" fmla="*/ 62 h 177"/>
                <a:gd name="T2" fmla="*/ 127 w 177"/>
                <a:gd name="T3" fmla="*/ 78 h 177"/>
                <a:gd name="T4" fmla="*/ 99 w 177"/>
                <a:gd name="T5" fmla="*/ 78 h 177"/>
                <a:gd name="T6" fmla="*/ 99 w 177"/>
                <a:gd name="T7" fmla="*/ 51 h 177"/>
                <a:gd name="T8" fmla="*/ 115 w 177"/>
                <a:gd name="T9" fmla="*/ 26 h 177"/>
                <a:gd name="T10" fmla="*/ 115 w 177"/>
                <a:gd name="T11" fmla="*/ 26 h 177"/>
                <a:gd name="T12" fmla="*/ 89 w 177"/>
                <a:gd name="T13" fmla="*/ 0 h 177"/>
                <a:gd name="T14" fmla="*/ 62 w 177"/>
                <a:gd name="T15" fmla="*/ 26 h 177"/>
                <a:gd name="T16" fmla="*/ 62 w 177"/>
                <a:gd name="T17" fmla="*/ 26 h 177"/>
                <a:gd name="T18" fmla="*/ 78 w 177"/>
                <a:gd name="T19" fmla="*/ 51 h 177"/>
                <a:gd name="T20" fmla="*/ 78 w 177"/>
                <a:gd name="T21" fmla="*/ 78 h 177"/>
                <a:gd name="T22" fmla="*/ 51 w 177"/>
                <a:gd name="T23" fmla="*/ 78 h 177"/>
                <a:gd name="T24" fmla="*/ 26 w 177"/>
                <a:gd name="T25" fmla="*/ 62 h 177"/>
                <a:gd name="T26" fmla="*/ 0 w 177"/>
                <a:gd name="T27" fmla="*/ 89 h 177"/>
                <a:gd name="T28" fmla="*/ 26 w 177"/>
                <a:gd name="T29" fmla="*/ 115 h 177"/>
                <a:gd name="T30" fmla="*/ 51 w 177"/>
                <a:gd name="T31" fmla="*/ 99 h 177"/>
                <a:gd name="T32" fmla="*/ 78 w 177"/>
                <a:gd name="T33" fmla="*/ 99 h 177"/>
                <a:gd name="T34" fmla="*/ 78 w 177"/>
                <a:gd name="T35" fmla="*/ 126 h 177"/>
                <a:gd name="T36" fmla="*/ 62 w 177"/>
                <a:gd name="T37" fmla="*/ 151 h 177"/>
                <a:gd name="T38" fmla="*/ 62 w 177"/>
                <a:gd name="T39" fmla="*/ 151 h 177"/>
                <a:gd name="T40" fmla="*/ 89 w 177"/>
                <a:gd name="T41" fmla="*/ 177 h 177"/>
                <a:gd name="T42" fmla="*/ 115 w 177"/>
                <a:gd name="T43" fmla="*/ 151 h 177"/>
                <a:gd name="T44" fmla="*/ 115 w 177"/>
                <a:gd name="T45" fmla="*/ 151 h 177"/>
                <a:gd name="T46" fmla="*/ 99 w 177"/>
                <a:gd name="T47" fmla="*/ 126 h 177"/>
                <a:gd name="T48" fmla="*/ 99 w 177"/>
                <a:gd name="T49" fmla="*/ 99 h 177"/>
                <a:gd name="T50" fmla="*/ 127 w 177"/>
                <a:gd name="T51" fmla="*/ 99 h 177"/>
                <a:gd name="T52" fmla="*/ 151 w 177"/>
                <a:gd name="T53" fmla="*/ 115 h 177"/>
                <a:gd name="T54" fmla="*/ 177 w 177"/>
                <a:gd name="T55" fmla="*/ 89 h 177"/>
                <a:gd name="T56" fmla="*/ 151 w 177"/>
                <a:gd name="T57"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7" h="177">
                  <a:moveTo>
                    <a:pt x="151" y="62"/>
                  </a:moveTo>
                  <a:cubicBezTo>
                    <a:pt x="140" y="62"/>
                    <a:pt x="131" y="69"/>
                    <a:pt x="127" y="78"/>
                  </a:cubicBezTo>
                  <a:cubicBezTo>
                    <a:pt x="99" y="78"/>
                    <a:pt x="99" y="78"/>
                    <a:pt x="99" y="78"/>
                  </a:cubicBezTo>
                  <a:cubicBezTo>
                    <a:pt x="99" y="51"/>
                    <a:pt x="99" y="51"/>
                    <a:pt x="99" y="51"/>
                  </a:cubicBezTo>
                  <a:cubicBezTo>
                    <a:pt x="108" y="47"/>
                    <a:pt x="115" y="37"/>
                    <a:pt x="115" y="26"/>
                  </a:cubicBezTo>
                  <a:cubicBezTo>
                    <a:pt x="115" y="26"/>
                    <a:pt x="115" y="26"/>
                    <a:pt x="115" y="26"/>
                  </a:cubicBezTo>
                  <a:cubicBezTo>
                    <a:pt x="115" y="12"/>
                    <a:pt x="103" y="0"/>
                    <a:pt x="89" y="0"/>
                  </a:cubicBezTo>
                  <a:cubicBezTo>
                    <a:pt x="74" y="0"/>
                    <a:pt x="62" y="12"/>
                    <a:pt x="62" y="26"/>
                  </a:cubicBezTo>
                  <a:cubicBezTo>
                    <a:pt x="62" y="26"/>
                    <a:pt x="62" y="26"/>
                    <a:pt x="62" y="26"/>
                  </a:cubicBezTo>
                  <a:cubicBezTo>
                    <a:pt x="62" y="37"/>
                    <a:pt x="69" y="47"/>
                    <a:pt x="78" y="51"/>
                  </a:cubicBezTo>
                  <a:cubicBezTo>
                    <a:pt x="78" y="78"/>
                    <a:pt x="78" y="78"/>
                    <a:pt x="78" y="78"/>
                  </a:cubicBezTo>
                  <a:cubicBezTo>
                    <a:pt x="51" y="78"/>
                    <a:pt x="51" y="78"/>
                    <a:pt x="51" y="78"/>
                  </a:cubicBezTo>
                  <a:cubicBezTo>
                    <a:pt x="47" y="69"/>
                    <a:pt x="37" y="62"/>
                    <a:pt x="26" y="62"/>
                  </a:cubicBezTo>
                  <a:cubicBezTo>
                    <a:pt x="12" y="62"/>
                    <a:pt x="0" y="74"/>
                    <a:pt x="0" y="89"/>
                  </a:cubicBezTo>
                  <a:cubicBezTo>
                    <a:pt x="0" y="103"/>
                    <a:pt x="12" y="115"/>
                    <a:pt x="26" y="115"/>
                  </a:cubicBezTo>
                  <a:cubicBezTo>
                    <a:pt x="37" y="115"/>
                    <a:pt x="47" y="108"/>
                    <a:pt x="51" y="99"/>
                  </a:cubicBezTo>
                  <a:cubicBezTo>
                    <a:pt x="78" y="99"/>
                    <a:pt x="78" y="99"/>
                    <a:pt x="78" y="99"/>
                  </a:cubicBezTo>
                  <a:cubicBezTo>
                    <a:pt x="78" y="126"/>
                    <a:pt x="78" y="126"/>
                    <a:pt x="78" y="126"/>
                  </a:cubicBezTo>
                  <a:cubicBezTo>
                    <a:pt x="69" y="130"/>
                    <a:pt x="62" y="140"/>
                    <a:pt x="62" y="151"/>
                  </a:cubicBezTo>
                  <a:cubicBezTo>
                    <a:pt x="62" y="151"/>
                    <a:pt x="62" y="151"/>
                    <a:pt x="62" y="151"/>
                  </a:cubicBezTo>
                  <a:cubicBezTo>
                    <a:pt x="62" y="166"/>
                    <a:pt x="74" y="177"/>
                    <a:pt x="89" y="177"/>
                  </a:cubicBezTo>
                  <a:cubicBezTo>
                    <a:pt x="103" y="177"/>
                    <a:pt x="115" y="166"/>
                    <a:pt x="115" y="151"/>
                  </a:cubicBezTo>
                  <a:cubicBezTo>
                    <a:pt x="115" y="151"/>
                    <a:pt x="115" y="151"/>
                    <a:pt x="115" y="151"/>
                  </a:cubicBezTo>
                  <a:cubicBezTo>
                    <a:pt x="115" y="140"/>
                    <a:pt x="108" y="130"/>
                    <a:pt x="99" y="126"/>
                  </a:cubicBezTo>
                  <a:cubicBezTo>
                    <a:pt x="99" y="99"/>
                    <a:pt x="99" y="99"/>
                    <a:pt x="99" y="99"/>
                  </a:cubicBezTo>
                  <a:cubicBezTo>
                    <a:pt x="127" y="99"/>
                    <a:pt x="127" y="99"/>
                    <a:pt x="127" y="99"/>
                  </a:cubicBezTo>
                  <a:cubicBezTo>
                    <a:pt x="131" y="108"/>
                    <a:pt x="140" y="115"/>
                    <a:pt x="151" y="115"/>
                  </a:cubicBezTo>
                  <a:cubicBezTo>
                    <a:pt x="166" y="115"/>
                    <a:pt x="177" y="103"/>
                    <a:pt x="177" y="89"/>
                  </a:cubicBezTo>
                  <a:cubicBezTo>
                    <a:pt x="177" y="74"/>
                    <a:pt x="166"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416"/>
            <p:cNvSpPr>
              <a:spLocks/>
            </p:cNvSpPr>
            <p:nvPr/>
          </p:nvSpPr>
          <p:spPr bwMode="auto">
            <a:xfrm>
              <a:off x="8489950" y="5326063"/>
              <a:ext cx="73025" cy="142875"/>
            </a:xfrm>
            <a:custGeom>
              <a:avLst/>
              <a:gdLst>
                <a:gd name="T0" fmla="*/ 28 w 90"/>
                <a:gd name="T1" fmla="*/ 151 h 178"/>
                <a:gd name="T2" fmla="*/ 11 w 90"/>
                <a:gd name="T3" fmla="*/ 127 h 178"/>
                <a:gd name="T4" fmla="*/ 11 w 90"/>
                <a:gd name="T5" fmla="*/ 99 h 178"/>
                <a:gd name="T6" fmla="*/ 39 w 90"/>
                <a:gd name="T7" fmla="*/ 99 h 178"/>
                <a:gd name="T8" fmla="*/ 64 w 90"/>
                <a:gd name="T9" fmla="*/ 116 h 178"/>
                <a:gd name="T10" fmla="*/ 90 w 90"/>
                <a:gd name="T11" fmla="*/ 89 h 178"/>
                <a:gd name="T12" fmla="*/ 64 w 90"/>
                <a:gd name="T13" fmla="*/ 63 h 178"/>
                <a:gd name="T14" fmla="*/ 39 w 90"/>
                <a:gd name="T15" fmla="*/ 79 h 178"/>
                <a:gd name="T16" fmla="*/ 11 w 90"/>
                <a:gd name="T17" fmla="*/ 79 h 178"/>
                <a:gd name="T18" fmla="*/ 11 w 90"/>
                <a:gd name="T19" fmla="*/ 51 h 178"/>
                <a:gd name="T20" fmla="*/ 28 w 90"/>
                <a:gd name="T21" fmla="*/ 27 h 178"/>
                <a:gd name="T22" fmla="*/ 28 w 90"/>
                <a:gd name="T23" fmla="*/ 27 h 178"/>
                <a:gd name="T24" fmla="*/ 1 w 90"/>
                <a:gd name="T25" fmla="*/ 0 h 178"/>
                <a:gd name="T26" fmla="*/ 0 w 90"/>
                <a:gd name="T27" fmla="*/ 0 h 178"/>
                <a:gd name="T28" fmla="*/ 0 w 90"/>
                <a:gd name="T29" fmla="*/ 178 h 178"/>
                <a:gd name="T30" fmla="*/ 1 w 90"/>
                <a:gd name="T31" fmla="*/ 178 h 178"/>
                <a:gd name="T32" fmla="*/ 28 w 90"/>
                <a:gd name="T33" fmla="*/ 15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78">
                  <a:moveTo>
                    <a:pt x="28" y="151"/>
                  </a:moveTo>
                  <a:cubicBezTo>
                    <a:pt x="28" y="140"/>
                    <a:pt x="21" y="131"/>
                    <a:pt x="11" y="127"/>
                  </a:cubicBezTo>
                  <a:cubicBezTo>
                    <a:pt x="11" y="99"/>
                    <a:pt x="11" y="99"/>
                    <a:pt x="11" y="99"/>
                  </a:cubicBezTo>
                  <a:cubicBezTo>
                    <a:pt x="39" y="99"/>
                    <a:pt x="39" y="99"/>
                    <a:pt x="39" y="99"/>
                  </a:cubicBezTo>
                  <a:cubicBezTo>
                    <a:pt x="43" y="109"/>
                    <a:pt x="53" y="116"/>
                    <a:pt x="64" y="116"/>
                  </a:cubicBezTo>
                  <a:cubicBezTo>
                    <a:pt x="78" y="116"/>
                    <a:pt x="90" y="104"/>
                    <a:pt x="90" y="89"/>
                  </a:cubicBezTo>
                  <a:cubicBezTo>
                    <a:pt x="90" y="74"/>
                    <a:pt x="78" y="63"/>
                    <a:pt x="64" y="63"/>
                  </a:cubicBezTo>
                  <a:cubicBezTo>
                    <a:pt x="53" y="63"/>
                    <a:pt x="43" y="69"/>
                    <a:pt x="39" y="79"/>
                  </a:cubicBezTo>
                  <a:cubicBezTo>
                    <a:pt x="11" y="79"/>
                    <a:pt x="11" y="79"/>
                    <a:pt x="11" y="79"/>
                  </a:cubicBezTo>
                  <a:cubicBezTo>
                    <a:pt x="11" y="51"/>
                    <a:pt x="11" y="51"/>
                    <a:pt x="11" y="51"/>
                  </a:cubicBezTo>
                  <a:cubicBezTo>
                    <a:pt x="21" y="47"/>
                    <a:pt x="28" y="38"/>
                    <a:pt x="28" y="27"/>
                  </a:cubicBezTo>
                  <a:cubicBezTo>
                    <a:pt x="28" y="27"/>
                    <a:pt x="28" y="27"/>
                    <a:pt x="28" y="27"/>
                  </a:cubicBezTo>
                  <a:cubicBezTo>
                    <a:pt x="28" y="12"/>
                    <a:pt x="16" y="0"/>
                    <a:pt x="1" y="0"/>
                  </a:cubicBezTo>
                  <a:cubicBezTo>
                    <a:pt x="1" y="0"/>
                    <a:pt x="0" y="0"/>
                    <a:pt x="0" y="0"/>
                  </a:cubicBezTo>
                  <a:cubicBezTo>
                    <a:pt x="0" y="178"/>
                    <a:pt x="0" y="178"/>
                    <a:pt x="0" y="178"/>
                  </a:cubicBezTo>
                  <a:cubicBezTo>
                    <a:pt x="0" y="178"/>
                    <a:pt x="1" y="178"/>
                    <a:pt x="1" y="178"/>
                  </a:cubicBezTo>
                  <a:cubicBezTo>
                    <a:pt x="16" y="178"/>
                    <a:pt x="28" y="166"/>
                    <a:pt x="28"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417"/>
            <p:cNvSpPr>
              <a:spLocks/>
            </p:cNvSpPr>
            <p:nvPr/>
          </p:nvSpPr>
          <p:spPr bwMode="auto">
            <a:xfrm>
              <a:off x="8701088" y="5326063"/>
              <a:ext cx="142875" cy="142875"/>
            </a:xfrm>
            <a:custGeom>
              <a:avLst/>
              <a:gdLst>
                <a:gd name="T0" fmla="*/ 151 w 178"/>
                <a:gd name="T1" fmla="*/ 63 h 178"/>
                <a:gd name="T2" fmla="*/ 127 w 178"/>
                <a:gd name="T3" fmla="*/ 79 h 178"/>
                <a:gd name="T4" fmla="*/ 99 w 178"/>
                <a:gd name="T5" fmla="*/ 79 h 178"/>
                <a:gd name="T6" fmla="*/ 99 w 178"/>
                <a:gd name="T7" fmla="*/ 51 h 178"/>
                <a:gd name="T8" fmla="*/ 115 w 178"/>
                <a:gd name="T9" fmla="*/ 27 h 178"/>
                <a:gd name="T10" fmla="*/ 115 w 178"/>
                <a:gd name="T11" fmla="*/ 27 h 178"/>
                <a:gd name="T12" fmla="*/ 89 w 178"/>
                <a:gd name="T13" fmla="*/ 0 h 178"/>
                <a:gd name="T14" fmla="*/ 62 w 178"/>
                <a:gd name="T15" fmla="*/ 27 h 178"/>
                <a:gd name="T16" fmla="*/ 62 w 178"/>
                <a:gd name="T17" fmla="*/ 27 h 178"/>
                <a:gd name="T18" fmla="*/ 79 w 178"/>
                <a:gd name="T19" fmla="*/ 51 h 178"/>
                <a:gd name="T20" fmla="*/ 79 w 178"/>
                <a:gd name="T21" fmla="*/ 79 h 178"/>
                <a:gd name="T22" fmla="*/ 51 w 178"/>
                <a:gd name="T23" fmla="*/ 79 h 178"/>
                <a:gd name="T24" fmla="*/ 26 w 178"/>
                <a:gd name="T25" fmla="*/ 63 h 178"/>
                <a:gd name="T26" fmla="*/ 0 w 178"/>
                <a:gd name="T27" fmla="*/ 89 h 178"/>
                <a:gd name="T28" fmla="*/ 26 w 178"/>
                <a:gd name="T29" fmla="*/ 116 h 178"/>
                <a:gd name="T30" fmla="*/ 51 w 178"/>
                <a:gd name="T31" fmla="*/ 99 h 178"/>
                <a:gd name="T32" fmla="*/ 79 w 178"/>
                <a:gd name="T33" fmla="*/ 99 h 178"/>
                <a:gd name="T34" fmla="*/ 79 w 178"/>
                <a:gd name="T35" fmla="*/ 127 h 178"/>
                <a:gd name="T36" fmla="*/ 62 w 178"/>
                <a:gd name="T37" fmla="*/ 151 h 178"/>
                <a:gd name="T38" fmla="*/ 89 w 178"/>
                <a:gd name="T39" fmla="*/ 178 h 178"/>
                <a:gd name="T40" fmla="*/ 115 w 178"/>
                <a:gd name="T41" fmla="*/ 151 h 178"/>
                <a:gd name="T42" fmla="*/ 99 w 178"/>
                <a:gd name="T43" fmla="*/ 127 h 178"/>
                <a:gd name="T44" fmla="*/ 99 w 178"/>
                <a:gd name="T45" fmla="*/ 99 h 178"/>
                <a:gd name="T46" fmla="*/ 127 w 178"/>
                <a:gd name="T47" fmla="*/ 99 h 178"/>
                <a:gd name="T48" fmla="*/ 151 w 178"/>
                <a:gd name="T49" fmla="*/ 116 h 178"/>
                <a:gd name="T50" fmla="*/ 178 w 178"/>
                <a:gd name="T51" fmla="*/ 89 h 178"/>
                <a:gd name="T52" fmla="*/ 151 w 178"/>
                <a:gd name="T53" fmla="*/ 6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8" h="178">
                  <a:moveTo>
                    <a:pt x="151" y="63"/>
                  </a:moveTo>
                  <a:cubicBezTo>
                    <a:pt x="140" y="63"/>
                    <a:pt x="131" y="69"/>
                    <a:pt x="127" y="79"/>
                  </a:cubicBezTo>
                  <a:cubicBezTo>
                    <a:pt x="99" y="79"/>
                    <a:pt x="99" y="79"/>
                    <a:pt x="99" y="79"/>
                  </a:cubicBezTo>
                  <a:cubicBezTo>
                    <a:pt x="99" y="51"/>
                    <a:pt x="99" y="51"/>
                    <a:pt x="99" y="51"/>
                  </a:cubicBezTo>
                  <a:cubicBezTo>
                    <a:pt x="109" y="47"/>
                    <a:pt x="115" y="38"/>
                    <a:pt x="115" y="27"/>
                  </a:cubicBezTo>
                  <a:cubicBezTo>
                    <a:pt x="115" y="27"/>
                    <a:pt x="115" y="27"/>
                    <a:pt x="115" y="27"/>
                  </a:cubicBezTo>
                  <a:cubicBezTo>
                    <a:pt x="115" y="12"/>
                    <a:pt x="103" y="0"/>
                    <a:pt x="89" y="0"/>
                  </a:cubicBezTo>
                  <a:cubicBezTo>
                    <a:pt x="74" y="0"/>
                    <a:pt x="62" y="12"/>
                    <a:pt x="62" y="27"/>
                  </a:cubicBezTo>
                  <a:cubicBezTo>
                    <a:pt x="62" y="27"/>
                    <a:pt x="62" y="27"/>
                    <a:pt x="62" y="27"/>
                  </a:cubicBezTo>
                  <a:cubicBezTo>
                    <a:pt x="62" y="38"/>
                    <a:pt x="69" y="47"/>
                    <a:pt x="79" y="51"/>
                  </a:cubicBezTo>
                  <a:cubicBezTo>
                    <a:pt x="79" y="79"/>
                    <a:pt x="79" y="79"/>
                    <a:pt x="79" y="79"/>
                  </a:cubicBezTo>
                  <a:cubicBezTo>
                    <a:pt x="51" y="79"/>
                    <a:pt x="51" y="79"/>
                    <a:pt x="51" y="79"/>
                  </a:cubicBezTo>
                  <a:cubicBezTo>
                    <a:pt x="47" y="69"/>
                    <a:pt x="37" y="63"/>
                    <a:pt x="26" y="63"/>
                  </a:cubicBezTo>
                  <a:cubicBezTo>
                    <a:pt x="12" y="63"/>
                    <a:pt x="0" y="74"/>
                    <a:pt x="0" y="89"/>
                  </a:cubicBezTo>
                  <a:cubicBezTo>
                    <a:pt x="0" y="104"/>
                    <a:pt x="12" y="116"/>
                    <a:pt x="26" y="116"/>
                  </a:cubicBezTo>
                  <a:cubicBezTo>
                    <a:pt x="37" y="116"/>
                    <a:pt x="47" y="109"/>
                    <a:pt x="51" y="99"/>
                  </a:cubicBezTo>
                  <a:cubicBezTo>
                    <a:pt x="79" y="99"/>
                    <a:pt x="79" y="99"/>
                    <a:pt x="79" y="99"/>
                  </a:cubicBezTo>
                  <a:cubicBezTo>
                    <a:pt x="79" y="127"/>
                    <a:pt x="79" y="127"/>
                    <a:pt x="79" y="127"/>
                  </a:cubicBezTo>
                  <a:cubicBezTo>
                    <a:pt x="69" y="131"/>
                    <a:pt x="62" y="140"/>
                    <a:pt x="62" y="151"/>
                  </a:cubicBezTo>
                  <a:cubicBezTo>
                    <a:pt x="62" y="166"/>
                    <a:pt x="74" y="178"/>
                    <a:pt x="89" y="178"/>
                  </a:cubicBezTo>
                  <a:cubicBezTo>
                    <a:pt x="103" y="178"/>
                    <a:pt x="115" y="166"/>
                    <a:pt x="115" y="151"/>
                  </a:cubicBezTo>
                  <a:cubicBezTo>
                    <a:pt x="115" y="140"/>
                    <a:pt x="109" y="131"/>
                    <a:pt x="99" y="127"/>
                  </a:cubicBezTo>
                  <a:cubicBezTo>
                    <a:pt x="99" y="99"/>
                    <a:pt x="99" y="99"/>
                    <a:pt x="99" y="99"/>
                  </a:cubicBezTo>
                  <a:cubicBezTo>
                    <a:pt x="127" y="99"/>
                    <a:pt x="127" y="99"/>
                    <a:pt x="127" y="99"/>
                  </a:cubicBezTo>
                  <a:cubicBezTo>
                    <a:pt x="131" y="109"/>
                    <a:pt x="140" y="116"/>
                    <a:pt x="151" y="116"/>
                  </a:cubicBezTo>
                  <a:cubicBezTo>
                    <a:pt x="166" y="116"/>
                    <a:pt x="178" y="104"/>
                    <a:pt x="178" y="89"/>
                  </a:cubicBezTo>
                  <a:cubicBezTo>
                    <a:pt x="178" y="74"/>
                    <a:pt x="166" y="63"/>
                    <a:pt x="1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418"/>
            <p:cNvSpPr>
              <a:spLocks/>
            </p:cNvSpPr>
            <p:nvPr/>
          </p:nvSpPr>
          <p:spPr bwMode="auto">
            <a:xfrm>
              <a:off x="8982075" y="5326063"/>
              <a:ext cx="142875" cy="142875"/>
            </a:xfrm>
            <a:custGeom>
              <a:avLst/>
              <a:gdLst>
                <a:gd name="T0" fmla="*/ 151 w 177"/>
                <a:gd name="T1" fmla="*/ 63 h 178"/>
                <a:gd name="T2" fmla="*/ 126 w 177"/>
                <a:gd name="T3" fmla="*/ 79 h 178"/>
                <a:gd name="T4" fmla="*/ 99 w 177"/>
                <a:gd name="T5" fmla="*/ 79 h 178"/>
                <a:gd name="T6" fmla="*/ 99 w 177"/>
                <a:gd name="T7" fmla="*/ 51 h 178"/>
                <a:gd name="T8" fmla="*/ 115 w 177"/>
                <a:gd name="T9" fmla="*/ 27 h 178"/>
                <a:gd name="T10" fmla="*/ 115 w 177"/>
                <a:gd name="T11" fmla="*/ 27 h 178"/>
                <a:gd name="T12" fmla="*/ 88 w 177"/>
                <a:gd name="T13" fmla="*/ 0 h 178"/>
                <a:gd name="T14" fmla="*/ 62 w 177"/>
                <a:gd name="T15" fmla="*/ 27 h 178"/>
                <a:gd name="T16" fmla="*/ 62 w 177"/>
                <a:gd name="T17" fmla="*/ 27 h 178"/>
                <a:gd name="T18" fmla="*/ 78 w 177"/>
                <a:gd name="T19" fmla="*/ 51 h 178"/>
                <a:gd name="T20" fmla="*/ 78 w 177"/>
                <a:gd name="T21" fmla="*/ 79 h 178"/>
                <a:gd name="T22" fmla="*/ 50 w 177"/>
                <a:gd name="T23" fmla="*/ 79 h 178"/>
                <a:gd name="T24" fmla="*/ 26 w 177"/>
                <a:gd name="T25" fmla="*/ 63 h 178"/>
                <a:gd name="T26" fmla="*/ 0 w 177"/>
                <a:gd name="T27" fmla="*/ 89 h 178"/>
                <a:gd name="T28" fmla="*/ 26 w 177"/>
                <a:gd name="T29" fmla="*/ 116 h 178"/>
                <a:gd name="T30" fmla="*/ 50 w 177"/>
                <a:gd name="T31" fmla="*/ 99 h 178"/>
                <a:gd name="T32" fmla="*/ 78 w 177"/>
                <a:gd name="T33" fmla="*/ 99 h 178"/>
                <a:gd name="T34" fmla="*/ 78 w 177"/>
                <a:gd name="T35" fmla="*/ 127 h 178"/>
                <a:gd name="T36" fmla="*/ 62 w 177"/>
                <a:gd name="T37" fmla="*/ 151 h 178"/>
                <a:gd name="T38" fmla="*/ 88 w 177"/>
                <a:gd name="T39" fmla="*/ 178 h 178"/>
                <a:gd name="T40" fmla="*/ 115 w 177"/>
                <a:gd name="T41" fmla="*/ 151 h 178"/>
                <a:gd name="T42" fmla="*/ 99 w 177"/>
                <a:gd name="T43" fmla="*/ 127 h 178"/>
                <a:gd name="T44" fmla="*/ 99 w 177"/>
                <a:gd name="T45" fmla="*/ 99 h 178"/>
                <a:gd name="T46" fmla="*/ 126 w 177"/>
                <a:gd name="T47" fmla="*/ 99 h 178"/>
                <a:gd name="T48" fmla="*/ 151 w 177"/>
                <a:gd name="T49" fmla="*/ 116 h 178"/>
                <a:gd name="T50" fmla="*/ 177 w 177"/>
                <a:gd name="T51" fmla="*/ 89 h 178"/>
                <a:gd name="T52" fmla="*/ 151 w 177"/>
                <a:gd name="T53" fmla="*/ 6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7" h="178">
                  <a:moveTo>
                    <a:pt x="151" y="63"/>
                  </a:moveTo>
                  <a:cubicBezTo>
                    <a:pt x="140" y="63"/>
                    <a:pt x="130" y="69"/>
                    <a:pt x="126" y="79"/>
                  </a:cubicBezTo>
                  <a:cubicBezTo>
                    <a:pt x="99" y="79"/>
                    <a:pt x="99" y="79"/>
                    <a:pt x="99" y="79"/>
                  </a:cubicBezTo>
                  <a:cubicBezTo>
                    <a:pt x="99" y="51"/>
                    <a:pt x="99" y="51"/>
                    <a:pt x="99" y="51"/>
                  </a:cubicBezTo>
                  <a:cubicBezTo>
                    <a:pt x="108" y="47"/>
                    <a:pt x="115" y="38"/>
                    <a:pt x="115" y="27"/>
                  </a:cubicBezTo>
                  <a:cubicBezTo>
                    <a:pt x="115" y="27"/>
                    <a:pt x="115" y="27"/>
                    <a:pt x="115" y="27"/>
                  </a:cubicBezTo>
                  <a:cubicBezTo>
                    <a:pt x="115" y="12"/>
                    <a:pt x="103" y="0"/>
                    <a:pt x="88" y="0"/>
                  </a:cubicBezTo>
                  <a:cubicBezTo>
                    <a:pt x="74" y="0"/>
                    <a:pt x="62" y="12"/>
                    <a:pt x="62" y="27"/>
                  </a:cubicBezTo>
                  <a:cubicBezTo>
                    <a:pt x="62" y="27"/>
                    <a:pt x="62" y="27"/>
                    <a:pt x="62" y="27"/>
                  </a:cubicBezTo>
                  <a:cubicBezTo>
                    <a:pt x="62" y="38"/>
                    <a:pt x="69" y="47"/>
                    <a:pt x="78" y="51"/>
                  </a:cubicBezTo>
                  <a:cubicBezTo>
                    <a:pt x="78" y="79"/>
                    <a:pt x="78" y="79"/>
                    <a:pt x="78" y="79"/>
                  </a:cubicBezTo>
                  <a:cubicBezTo>
                    <a:pt x="50" y="79"/>
                    <a:pt x="50" y="79"/>
                    <a:pt x="50" y="79"/>
                  </a:cubicBezTo>
                  <a:cubicBezTo>
                    <a:pt x="46" y="69"/>
                    <a:pt x="37" y="63"/>
                    <a:pt x="26" y="63"/>
                  </a:cubicBezTo>
                  <a:cubicBezTo>
                    <a:pt x="11" y="63"/>
                    <a:pt x="0" y="74"/>
                    <a:pt x="0" y="89"/>
                  </a:cubicBezTo>
                  <a:cubicBezTo>
                    <a:pt x="0" y="104"/>
                    <a:pt x="11" y="116"/>
                    <a:pt x="26" y="116"/>
                  </a:cubicBezTo>
                  <a:cubicBezTo>
                    <a:pt x="37" y="116"/>
                    <a:pt x="46" y="109"/>
                    <a:pt x="50" y="99"/>
                  </a:cubicBezTo>
                  <a:cubicBezTo>
                    <a:pt x="78" y="99"/>
                    <a:pt x="78" y="99"/>
                    <a:pt x="78" y="99"/>
                  </a:cubicBezTo>
                  <a:cubicBezTo>
                    <a:pt x="78" y="127"/>
                    <a:pt x="78" y="127"/>
                    <a:pt x="78" y="127"/>
                  </a:cubicBezTo>
                  <a:cubicBezTo>
                    <a:pt x="69" y="131"/>
                    <a:pt x="62" y="140"/>
                    <a:pt x="62" y="151"/>
                  </a:cubicBezTo>
                  <a:cubicBezTo>
                    <a:pt x="62" y="166"/>
                    <a:pt x="74" y="178"/>
                    <a:pt x="88" y="178"/>
                  </a:cubicBezTo>
                  <a:cubicBezTo>
                    <a:pt x="103" y="178"/>
                    <a:pt x="115" y="166"/>
                    <a:pt x="115" y="151"/>
                  </a:cubicBezTo>
                  <a:cubicBezTo>
                    <a:pt x="115" y="140"/>
                    <a:pt x="108" y="131"/>
                    <a:pt x="99" y="127"/>
                  </a:cubicBezTo>
                  <a:cubicBezTo>
                    <a:pt x="99" y="99"/>
                    <a:pt x="99" y="99"/>
                    <a:pt x="99" y="99"/>
                  </a:cubicBezTo>
                  <a:cubicBezTo>
                    <a:pt x="126" y="99"/>
                    <a:pt x="126" y="99"/>
                    <a:pt x="126" y="99"/>
                  </a:cubicBezTo>
                  <a:cubicBezTo>
                    <a:pt x="130" y="109"/>
                    <a:pt x="140" y="116"/>
                    <a:pt x="151" y="116"/>
                  </a:cubicBezTo>
                  <a:cubicBezTo>
                    <a:pt x="165" y="116"/>
                    <a:pt x="177" y="104"/>
                    <a:pt x="177" y="89"/>
                  </a:cubicBezTo>
                  <a:cubicBezTo>
                    <a:pt x="177" y="74"/>
                    <a:pt x="165" y="63"/>
                    <a:pt x="1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419"/>
            <p:cNvSpPr>
              <a:spLocks/>
            </p:cNvSpPr>
            <p:nvPr/>
          </p:nvSpPr>
          <p:spPr bwMode="auto">
            <a:xfrm>
              <a:off x="9263063" y="5326063"/>
              <a:ext cx="142875" cy="142875"/>
            </a:xfrm>
            <a:custGeom>
              <a:avLst/>
              <a:gdLst>
                <a:gd name="T0" fmla="*/ 151 w 178"/>
                <a:gd name="T1" fmla="*/ 63 h 178"/>
                <a:gd name="T2" fmla="*/ 127 w 178"/>
                <a:gd name="T3" fmla="*/ 79 h 178"/>
                <a:gd name="T4" fmla="*/ 99 w 178"/>
                <a:gd name="T5" fmla="*/ 79 h 178"/>
                <a:gd name="T6" fmla="*/ 99 w 178"/>
                <a:gd name="T7" fmla="*/ 51 h 178"/>
                <a:gd name="T8" fmla="*/ 115 w 178"/>
                <a:gd name="T9" fmla="*/ 27 h 178"/>
                <a:gd name="T10" fmla="*/ 115 w 178"/>
                <a:gd name="T11" fmla="*/ 27 h 178"/>
                <a:gd name="T12" fmla="*/ 89 w 178"/>
                <a:gd name="T13" fmla="*/ 0 h 178"/>
                <a:gd name="T14" fmla="*/ 63 w 178"/>
                <a:gd name="T15" fmla="*/ 27 h 178"/>
                <a:gd name="T16" fmla="*/ 63 w 178"/>
                <a:gd name="T17" fmla="*/ 27 h 178"/>
                <a:gd name="T18" fmla="*/ 79 w 178"/>
                <a:gd name="T19" fmla="*/ 51 h 178"/>
                <a:gd name="T20" fmla="*/ 79 w 178"/>
                <a:gd name="T21" fmla="*/ 79 h 178"/>
                <a:gd name="T22" fmla="*/ 51 w 178"/>
                <a:gd name="T23" fmla="*/ 79 h 178"/>
                <a:gd name="T24" fmla="*/ 27 w 178"/>
                <a:gd name="T25" fmla="*/ 63 h 178"/>
                <a:gd name="T26" fmla="*/ 0 w 178"/>
                <a:gd name="T27" fmla="*/ 89 h 178"/>
                <a:gd name="T28" fmla="*/ 27 w 178"/>
                <a:gd name="T29" fmla="*/ 116 h 178"/>
                <a:gd name="T30" fmla="*/ 51 w 178"/>
                <a:gd name="T31" fmla="*/ 99 h 178"/>
                <a:gd name="T32" fmla="*/ 79 w 178"/>
                <a:gd name="T33" fmla="*/ 99 h 178"/>
                <a:gd name="T34" fmla="*/ 79 w 178"/>
                <a:gd name="T35" fmla="*/ 127 h 178"/>
                <a:gd name="T36" fmla="*/ 63 w 178"/>
                <a:gd name="T37" fmla="*/ 151 h 178"/>
                <a:gd name="T38" fmla="*/ 89 w 178"/>
                <a:gd name="T39" fmla="*/ 178 h 178"/>
                <a:gd name="T40" fmla="*/ 115 w 178"/>
                <a:gd name="T41" fmla="*/ 151 h 178"/>
                <a:gd name="T42" fmla="*/ 99 w 178"/>
                <a:gd name="T43" fmla="*/ 127 h 178"/>
                <a:gd name="T44" fmla="*/ 99 w 178"/>
                <a:gd name="T45" fmla="*/ 99 h 178"/>
                <a:gd name="T46" fmla="*/ 127 w 178"/>
                <a:gd name="T47" fmla="*/ 99 h 178"/>
                <a:gd name="T48" fmla="*/ 151 w 178"/>
                <a:gd name="T49" fmla="*/ 116 h 178"/>
                <a:gd name="T50" fmla="*/ 178 w 178"/>
                <a:gd name="T51" fmla="*/ 89 h 178"/>
                <a:gd name="T52" fmla="*/ 151 w 178"/>
                <a:gd name="T53" fmla="*/ 6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8" h="178">
                  <a:moveTo>
                    <a:pt x="151" y="63"/>
                  </a:moveTo>
                  <a:cubicBezTo>
                    <a:pt x="140" y="63"/>
                    <a:pt x="131" y="69"/>
                    <a:pt x="127" y="79"/>
                  </a:cubicBezTo>
                  <a:cubicBezTo>
                    <a:pt x="99" y="79"/>
                    <a:pt x="99" y="79"/>
                    <a:pt x="99" y="79"/>
                  </a:cubicBezTo>
                  <a:cubicBezTo>
                    <a:pt x="99" y="51"/>
                    <a:pt x="99" y="51"/>
                    <a:pt x="99" y="51"/>
                  </a:cubicBezTo>
                  <a:cubicBezTo>
                    <a:pt x="109" y="47"/>
                    <a:pt x="115" y="38"/>
                    <a:pt x="115" y="27"/>
                  </a:cubicBezTo>
                  <a:cubicBezTo>
                    <a:pt x="115" y="27"/>
                    <a:pt x="115" y="27"/>
                    <a:pt x="115" y="27"/>
                  </a:cubicBezTo>
                  <a:cubicBezTo>
                    <a:pt x="115" y="12"/>
                    <a:pt x="104" y="0"/>
                    <a:pt x="89" y="0"/>
                  </a:cubicBezTo>
                  <a:cubicBezTo>
                    <a:pt x="74" y="0"/>
                    <a:pt x="63" y="12"/>
                    <a:pt x="63" y="27"/>
                  </a:cubicBezTo>
                  <a:cubicBezTo>
                    <a:pt x="63" y="27"/>
                    <a:pt x="63" y="27"/>
                    <a:pt x="63" y="27"/>
                  </a:cubicBezTo>
                  <a:cubicBezTo>
                    <a:pt x="63" y="38"/>
                    <a:pt x="69" y="47"/>
                    <a:pt x="79" y="51"/>
                  </a:cubicBezTo>
                  <a:cubicBezTo>
                    <a:pt x="79" y="79"/>
                    <a:pt x="79" y="79"/>
                    <a:pt x="79" y="79"/>
                  </a:cubicBezTo>
                  <a:cubicBezTo>
                    <a:pt x="51" y="79"/>
                    <a:pt x="51" y="79"/>
                    <a:pt x="51" y="79"/>
                  </a:cubicBezTo>
                  <a:cubicBezTo>
                    <a:pt x="47" y="69"/>
                    <a:pt x="38" y="63"/>
                    <a:pt x="27" y="63"/>
                  </a:cubicBezTo>
                  <a:cubicBezTo>
                    <a:pt x="12" y="63"/>
                    <a:pt x="0" y="74"/>
                    <a:pt x="0" y="89"/>
                  </a:cubicBezTo>
                  <a:cubicBezTo>
                    <a:pt x="0" y="104"/>
                    <a:pt x="12" y="116"/>
                    <a:pt x="27" y="116"/>
                  </a:cubicBezTo>
                  <a:cubicBezTo>
                    <a:pt x="38" y="116"/>
                    <a:pt x="47" y="109"/>
                    <a:pt x="51" y="99"/>
                  </a:cubicBezTo>
                  <a:cubicBezTo>
                    <a:pt x="79" y="99"/>
                    <a:pt x="79" y="99"/>
                    <a:pt x="79" y="99"/>
                  </a:cubicBezTo>
                  <a:cubicBezTo>
                    <a:pt x="79" y="127"/>
                    <a:pt x="79" y="127"/>
                    <a:pt x="79" y="127"/>
                  </a:cubicBezTo>
                  <a:cubicBezTo>
                    <a:pt x="69" y="131"/>
                    <a:pt x="63" y="140"/>
                    <a:pt x="63" y="151"/>
                  </a:cubicBezTo>
                  <a:cubicBezTo>
                    <a:pt x="63" y="166"/>
                    <a:pt x="74" y="178"/>
                    <a:pt x="89" y="178"/>
                  </a:cubicBezTo>
                  <a:cubicBezTo>
                    <a:pt x="104" y="178"/>
                    <a:pt x="115" y="166"/>
                    <a:pt x="115" y="151"/>
                  </a:cubicBezTo>
                  <a:cubicBezTo>
                    <a:pt x="115" y="140"/>
                    <a:pt x="109" y="131"/>
                    <a:pt x="99" y="127"/>
                  </a:cubicBezTo>
                  <a:cubicBezTo>
                    <a:pt x="99" y="99"/>
                    <a:pt x="99" y="99"/>
                    <a:pt x="99" y="99"/>
                  </a:cubicBezTo>
                  <a:cubicBezTo>
                    <a:pt x="127" y="99"/>
                    <a:pt x="127" y="99"/>
                    <a:pt x="127" y="99"/>
                  </a:cubicBezTo>
                  <a:cubicBezTo>
                    <a:pt x="131" y="109"/>
                    <a:pt x="140" y="116"/>
                    <a:pt x="151" y="116"/>
                  </a:cubicBezTo>
                  <a:cubicBezTo>
                    <a:pt x="166" y="116"/>
                    <a:pt x="178" y="104"/>
                    <a:pt x="178" y="89"/>
                  </a:cubicBezTo>
                  <a:cubicBezTo>
                    <a:pt x="178" y="74"/>
                    <a:pt x="166" y="63"/>
                    <a:pt x="1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420"/>
            <p:cNvSpPr>
              <a:spLocks/>
            </p:cNvSpPr>
            <p:nvPr/>
          </p:nvSpPr>
          <p:spPr bwMode="auto">
            <a:xfrm>
              <a:off x="9544050" y="5326063"/>
              <a:ext cx="142875" cy="142875"/>
            </a:xfrm>
            <a:custGeom>
              <a:avLst/>
              <a:gdLst>
                <a:gd name="T0" fmla="*/ 151 w 177"/>
                <a:gd name="T1" fmla="*/ 63 h 178"/>
                <a:gd name="T2" fmla="*/ 127 w 177"/>
                <a:gd name="T3" fmla="*/ 79 h 178"/>
                <a:gd name="T4" fmla="*/ 99 w 177"/>
                <a:gd name="T5" fmla="*/ 79 h 178"/>
                <a:gd name="T6" fmla="*/ 99 w 177"/>
                <a:gd name="T7" fmla="*/ 51 h 178"/>
                <a:gd name="T8" fmla="*/ 115 w 177"/>
                <a:gd name="T9" fmla="*/ 27 h 178"/>
                <a:gd name="T10" fmla="*/ 115 w 177"/>
                <a:gd name="T11" fmla="*/ 27 h 178"/>
                <a:gd name="T12" fmla="*/ 89 w 177"/>
                <a:gd name="T13" fmla="*/ 0 h 178"/>
                <a:gd name="T14" fmla="*/ 62 w 177"/>
                <a:gd name="T15" fmla="*/ 27 h 178"/>
                <a:gd name="T16" fmla="*/ 62 w 177"/>
                <a:gd name="T17" fmla="*/ 27 h 178"/>
                <a:gd name="T18" fmla="*/ 78 w 177"/>
                <a:gd name="T19" fmla="*/ 51 h 178"/>
                <a:gd name="T20" fmla="*/ 78 w 177"/>
                <a:gd name="T21" fmla="*/ 79 h 178"/>
                <a:gd name="T22" fmla="*/ 51 w 177"/>
                <a:gd name="T23" fmla="*/ 79 h 178"/>
                <a:gd name="T24" fmla="*/ 26 w 177"/>
                <a:gd name="T25" fmla="*/ 63 h 178"/>
                <a:gd name="T26" fmla="*/ 0 w 177"/>
                <a:gd name="T27" fmla="*/ 89 h 178"/>
                <a:gd name="T28" fmla="*/ 26 w 177"/>
                <a:gd name="T29" fmla="*/ 116 h 178"/>
                <a:gd name="T30" fmla="*/ 51 w 177"/>
                <a:gd name="T31" fmla="*/ 99 h 178"/>
                <a:gd name="T32" fmla="*/ 78 w 177"/>
                <a:gd name="T33" fmla="*/ 99 h 178"/>
                <a:gd name="T34" fmla="*/ 78 w 177"/>
                <a:gd name="T35" fmla="*/ 127 h 178"/>
                <a:gd name="T36" fmla="*/ 62 w 177"/>
                <a:gd name="T37" fmla="*/ 151 h 178"/>
                <a:gd name="T38" fmla="*/ 89 w 177"/>
                <a:gd name="T39" fmla="*/ 178 h 178"/>
                <a:gd name="T40" fmla="*/ 115 w 177"/>
                <a:gd name="T41" fmla="*/ 151 h 178"/>
                <a:gd name="T42" fmla="*/ 99 w 177"/>
                <a:gd name="T43" fmla="*/ 127 h 178"/>
                <a:gd name="T44" fmla="*/ 99 w 177"/>
                <a:gd name="T45" fmla="*/ 99 h 178"/>
                <a:gd name="T46" fmla="*/ 127 w 177"/>
                <a:gd name="T47" fmla="*/ 99 h 178"/>
                <a:gd name="T48" fmla="*/ 151 w 177"/>
                <a:gd name="T49" fmla="*/ 116 h 178"/>
                <a:gd name="T50" fmla="*/ 177 w 177"/>
                <a:gd name="T51" fmla="*/ 89 h 178"/>
                <a:gd name="T52" fmla="*/ 151 w 177"/>
                <a:gd name="T53" fmla="*/ 6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7" h="178">
                  <a:moveTo>
                    <a:pt x="151" y="63"/>
                  </a:moveTo>
                  <a:cubicBezTo>
                    <a:pt x="140" y="63"/>
                    <a:pt x="131" y="69"/>
                    <a:pt x="127" y="79"/>
                  </a:cubicBezTo>
                  <a:cubicBezTo>
                    <a:pt x="99" y="79"/>
                    <a:pt x="99" y="79"/>
                    <a:pt x="99" y="79"/>
                  </a:cubicBezTo>
                  <a:cubicBezTo>
                    <a:pt x="99" y="51"/>
                    <a:pt x="99" y="51"/>
                    <a:pt x="99" y="51"/>
                  </a:cubicBezTo>
                  <a:cubicBezTo>
                    <a:pt x="108" y="47"/>
                    <a:pt x="115" y="38"/>
                    <a:pt x="115" y="27"/>
                  </a:cubicBezTo>
                  <a:cubicBezTo>
                    <a:pt x="115" y="27"/>
                    <a:pt x="115" y="27"/>
                    <a:pt x="115" y="27"/>
                  </a:cubicBezTo>
                  <a:cubicBezTo>
                    <a:pt x="115" y="12"/>
                    <a:pt x="103" y="0"/>
                    <a:pt x="89" y="0"/>
                  </a:cubicBezTo>
                  <a:cubicBezTo>
                    <a:pt x="74" y="0"/>
                    <a:pt x="62" y="12"/>
                    <a:pt x="62" y="27"/>
                  </a:cubicBezTo>
                  <a:cubicBezTo>
                    <a:pt x="62" y="27"/>
                    <a:pt x="62" y="27"/>
                    <a:pt x="62" y="27"/>
                  </a:cubicBezTo>
                  <a:cubicBezTo>
                    <a:pt x="62" y="38"/>
                    <a:pt x="69" y="47"/>
                    <a:pt x="78" y="51"/>
                  </a:cubicBezTo>
                  <a:cubicBezTo>
                    <a:pt x="78" y="79"/>
                    <a:pt x="78" y="79"/>
                    <a:pt x="78" y="79"/>
                  </a:cubicBezTo>
                  <a:cubicBezTo>
                    <a:pt x="51" y="79"/>
                    <a:pt x="51" y="79"/>
                    <a:pt x="51" y="79"/>
                  </a:cubicBezTo>
                  <a:cubicBezTo>
                    <a:pt x="47" y="69"/>
                    <a:pt x="37" y="63"/>
                    <a:pt x="26" y="63"/>
                  </a:cubicBezTo>
                  <a:cubicBezTo>
                    <a:pt x="12" y="63"/>
                    <a:pt x="0" y="74"/>
                    <a:pt x="0" y="89"/>
                  </a:cubicBezTo>
                  <a:cubicBezTo>
                    <a:pt x="0" y="104"/>
                    <a:pt x="12" y="116"/>
                    <a:pt x="26" y="116"/>
                  </a:cubicBezTo>
                  <a:cubicBezTo>
                    <a:pt x="37" y="116"/>
                    <a:pt x="47" y="109"/>
                    <a:pt x="51" y="99"/>
                  </a:cubicBezTo>
                  <a:cubicBezTo>
                    <a:pt x="78" y="99"/>
                    <a:pt x="78" y="99"/>
                    <a:pt x="78" y="99"/>
                  </a:cubicBezTo>
                  <a:cubicBezTo>
                    <a:pt x="78" y="127"/>
                    <a:pt x="78" y="127"/>
                    <a:pt x="78" y="127"/>
                  </a:cubicBezTo>
                  <a:cubicBezTo>
                    <a:pt x="69" y="131"/>
                    <a:pt x="62" y="140"/>
                    <a:pt x="62" y="151"/>
                  </a:cubicBezTo>
                  <a:cubicBezTo>
                    <a:pt x="62" y="166"/>
                    <a:pt x="74" y="178"/>
                    <a:pt x="89" y="178"/>
                  </a:cubicBezTo>
                  <a:cubicBezTo>
                    <a:pt x="103" y="178"/>
                    <a:pt x="115" y="166"/>
                    <a:pt x="115" y="151"/>
                  </a:cubicBezTo>
                  <a:cubicBezTo>
                    <a:pt x="115" y="140"/>
                    <a:pt x="108" y="131"/>
                    <a:pt x="99" y="127"/>
                  </a:cubicBezTo>
                  <a:cubicBezTo>
                    <a:pt x="99" y="99"/>
                    <a:pt x="99" y="99"/>
                    <a:pt x="99" y="99"/>
                  </a:cubicBezTo>
                  <a:cubicBezTo>
                    <a:pt x="127" y="99"/>
                    <a:pt x="127" y="99"/>
                    <a:pt x="127" y="99"/>
                  </a:cubicBezTo>
                  <a:cubicBezTo>
                    <a:pt x="131" y="109"/>
                    <a:pt x="140" y="116"/>
                    <a:pt x="151" y="116"/>
                  </a:cubicBezTo>
                  <a:cubicBezTo>
                    <a:pt x="166" y="116"/>
                    <a:pt x="177" y="104"/>
                    <a:pt x="177" y="89"/>
                  </a:cubicBezTo>
                  <a:cubicBezTo>
                    <a:pt x="177" y="74"/>
                    <a:pt x="166" y="63"/>
                    <a:pt x="1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421"/>
            <p:cNvSpPr>
              <a:spLocks/>
            </p:cNvSpPr>
            <p:nvPr/>
          </p:nvSpPr>
          <p:spPr bwMode="auto">
            <a:xfrm>
              <a:off x="8489950" y="5607050"/>
              <a:ext cx="73025" cy="142875"/>
            </a:xfrm>
            <a:custGeom>
              <a:avLst/>
              <a:gdLst>
                <a:gd name="T0" fmla="*/ 28 w 90"/>
                <a:gd name="T1" fmla="*/ 151 h 177"/>
                <a:gd name="T2" fmla="*/ 11 w 90"/>
                <a:gd name="T3" fmla="*/ 127 h 177"/>
                <a:gd name="T4" fmla="*/ 11 w 90"/>
                <a:gd name="T5" fmla="*/ 99 h 177"/>
                <a:gd name="T6" fmla="*/ 39 w 90"/>
                <a:gd name="T7" fmla="*/ 99 h 177"/>
                <a:gd name="T8" fmla="*/ 64 w 90"/>
                <a:gd name="T9" fmla="*/ 115 h 177"/>
                <a:gd name="T10" fmla="*/ 90 w 90"/>
                <a:gd name="T11" fmla="*/ 89 h 177"/>
                <a:gd name="T12" fmla="*/ 64 w 90"/>
                <a:gd name="T13" fmla="*/ 62 h 177"/>
                <a:gd name="T14" fmla="*/ 39 w 90"/>
                <a:gd name="T15" fmla="*/ 78 h 177"/>
                <a:gd name="T16" fmla="*/ 11 w 90"/>
                <a:gd name="T17" fmla="*/ 78 h 177"/>
                <a:gd name="T18" fmla="*/ 11 w 90"/>
                <a:gd name="T19" fmla="*/ 51 h 177"/>
                <a:gd name="T20" fmla="*/ 28 w 90"/>
                <a:gd name="T21" fmla="*/ 26 h 177"/>
                <a:gd name="T22" fmla="*/ 1 w 90"/>
                <a:gd name="T23" fmla="*/ 0 h 177"/>
                <a:gd name="T24" fmla="*/ 0 w 90"/>
                <a:gd name="T25" fmla="*/ 0 h 177"/>
                <a:gd name="T26" fmla="*/ 0 w 90"/>
                <a:gd name="T27" fmla="*/ 177 h 177"/>
                <a:gd name="T28" fmla="*/ 1 w 90"/>
                <a:gd name="T29" fmla="*/ 177 h 177"/>
                <a:gd name="T30" fmla="*/ 28 w 90"/>
                <a:gd name="T31" fmla="*/ 151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177">
                  <a:moveTo>
                    <a:pt x="28" y="151"/>
                  </a:moveTo>
                  <a:cubicBezTo>
                    <a:pt x="28" y="140"/>
                    <a:pt x="21" y="131"/>
                    <a:pt x="11" y="127"/>
                  </a:cubicBezTo>
                  <a:cubicBezTo>
                    <a:pt x="11" y="99"/>
                    <a:pt x="11" y="99"/>
                    <a:pt x="11" y="99"/>
                  </a:cubicBezTo>
                  <a:cubicBezTo>
                    <a:pt x="39" y="99"/>
                    <a:pt x="39" y="99"/>
                    <a:pt x="39" y="99"/>
                  </a:cubicBezTo>
                  <a:cubicBezTo>
                    <a:pt x="43" y="108"/>
                    <a:pt x="53" y="115"/>
                    <a:pt x="64" y="115"/>
                  </a:cubicBezTo>
                  <a:cubicBezTo>
                    <a:pt x="78" y="115"/>
                    <a:pt x="90" y="103"/>
                    <a:pt x="90" y="89"/>
                  </a:cubicBezTo>
                  <a:cubicBezTo>
                    <a:pt x="90" y="74"/>
                    <a:pt x="78" y="62"/>
                    <a:pt x="64" y="62"/>
                  </a:cubicBezTo>
                  <a:cubicBezTo>
                    <a:pt x="53" y="62"/>
                    <a:pt x="43" y="69"/>
                    <a:pt x="39" y="78"/>
                  </a:cubicBezTo>
                  <a:cubicBezTo>
                    <a:pt x="11" y="78"/>
                    <a:pt x="11" y="78"/>
                    <a:pt x="11" y="78"/>
                  </a:cubicBezTo>
                  <a:cubicBezTo>
                    <a:pt x="11" y="51"/>
                    <a:pt x="11" y="51"/>
                    <a:pt x="11" y="51"/>
                  </a:cubicBezTo>
                  <a:cubicBezTo>
                    <a:pt x="21" y="47"/>
                    <a:pt x="28" y="37"/>
                    <a:pt x="28" y="26"/>
                  </a:cubicBezTo>
                  <a:cubicBezTo>
                    <a:pt x="28" y="12"/>
                    <a:pt x="16" y="0"/>
                    <a:pt x="1" y="0"/>
                  </a:cubicBezTo>
                  <a:cubicBezTo>
                    <a:pt x="1" y="0"/>
                    <a:pt x="0" y="0"/>
                    <a:pt x="0" y="0"/>
                  </a:cubicBezTo>
                  <a:cubicBezTo>
                    <a:pt x="0" y="177"/>
                    <a:pt x="0" y="177"/>
                    <a:pt x="0" y="177"/>
                  </a:cubicBezTo>
                  <a:cubicBezTo>
                    <a:pt x="0" y="177"/>
                    <a:pt x="1" y="177"/>
                    <a:pt x="1" y="177"/>
                  </a:cubicBezTo>
                  <a:cubicBezTo>
                    <a:pt x="16" y="177"/>
                    <a:pt x="28" y="166"/>
                    <a:pt x="28"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422"/>
            <p:cNvSpPr>
              <a:spLocks/>
            </p:cNvSpPr>
            <p:nvPr/>
          </p:nvSpPr>
          <p:spPr bwMode="auto">
            <a:xfrm>
              <a:off x="8701088" y="5607050"/>
              <a:ext cx="142875" cy="142875"/>
            </a:xfrm>
            <a:custGeom>
              <a:avLst/>
              <a:gdLst>
                <a:gd name="T0" fmla="*/ 151 w 178"/>
                <a:gd name="T1" fmla="*/ 62 h 177"/>
                <a:gd name="T2" fmla="*/ 127 w 178"/>
                <a:gd name="T3" fmla="*/ 78 h 177"/>
                <a:gd name="T4" fmla="*/ 99 w 178"/>
                <a:gd name="T5" fmla="*/ 78 h 177"/>
                <a:gd name="T6" fmla="*/ 99 w 178"/>
                <a:gd name="T7" fmla="*/ 51 h 177"/>
                <a:gd name="T8" fmla="*/ 115 w 178"/>
                <a:gd name="T9" fmla="*/ 26 h 177"/>
                <a:gd name="T10" fmla="*/ 89 w 178"/>
                <a:gd name="T11" fmla="*/ 0 h 177"/>
                <a:gd name="T12" fmla="*/ 62 w 178"/>
                <a:gd name="T13" fmla="*/ 26 h 177"/>
                <a:gd name="T14" fmla="*/ 79 w 178"/>
                <a:gd name="T15" fmla="*/ 51 h 177"/>
                <a:gd name="T16" fmla="*/ 79 w 178"/>
                <a:gd name="T17" fmla="*/ 78 h 177"/>
                <a:gd name="T18" fmla="*/ 51 w 178"/>
                <a:gd name="T19" fmla="*/ 78 h 177"/>
                <a:gd name="T20" fmla="*/ 26 w 178"/>
                <a:gd name="T21" fmla="*/ 62 h 177"/>
                <a:gd name="T22" fmla="*/ 0 w 178"/>
                <a:gd name="T23" fmla="*/ 89 h 177"/>
                <a:gd name="T24" fmla="*/ 26 w 178"/>
                <a:gd name="T25" fmla="*/ 115 h 177"/>
                <a:gd name="T26" fmla="*/ 51 w 178"/>
                <a:gd name="T27" fmla="*/ 99 h 177"/>
                <a:gd name="T28" fmla="*/ 79 w 178"/>
                <a:gd name="T29" fmla="*/ 99 h 177"/>
                <a:gd name="T30" fmla="*/ 79 w 178"/>
                <a:gd name="T31" fmla="*/ 127 h 177"/>
                <a:gd name="T32" fmla="*/ 62 w 178"/>
                <a:gd name="T33" fmla="*/ 151 h 177"/>
                <a:gd name="T34" fmla="*/ 89 w 178"/>
                <a:gd name="T35" fmla="*/ 177 h 177"/>
                <a:gd name="T36" fmla="*/ 115 w 178"/>
                <a:gd name="T37" fmla="*/ 151 h 177"/>
                <a:gd name="T38" fmla="*/ 99 w 178"/>
                <a:gd name="T39" fmla="*/ 127 h 177"/>
                <a:gd name="T40" fmla="*/ 99 w 178"/>
                <a:gd name="T41" fmla="*/ 99 h 177"/>
                <a:gd name="T42" fmla="*/ 127 w 178"/>
                <a:gd name="T43" fmla="*/ 99 h 177"/>
                <a:gd name="T44" fmla="*/ 151 w 178"/>
                <a:gd name="T45" fmla="*/ 115 h 177"/>
                <a:gd name="T46" fmla="*/ 178 w 178"/>
                <a:gd name="T47" fmla="*/ 89 h 177"/>
                <a:gd name="T48" fmla="*/ 151 w 178"/>
                <a:gd name="T49"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8" h="177">
                  <a:moveTo>
                    <a:pt x="151" y="62"/>
                  </a:moveTo>
                  <a:cubicBezTo>
                    <a:pt x="140" y="62"/>
                    <a:pt x="131" y="69"/>
                    <a:pt x="127" y="78"/>
                  </a:cubicBezTo>
                  <a:cubicBezTo>
                    <a:pt x="99" y="78"/>
                    <a:pt x="99" y="78"/>
                    <a:pt x="99" y="78"/>
                  </a:cubicBezTo>
                  <a:cubicBezTo>
                    <a:pt x="99" y="51"/>
                    <a:pt x="99" y="51"/>
                    <a:pt x="99" y="51"/>
                  </a:cubicBezTo>
                  <a:cubicBezTo>
                    <a:pt x="109" y="47"/>
                    <a:pt x="115" y="37"/>
                    <a:pt x="115" y="26"/>
                  </a:cubicBezTo>
                  <a:cubicBezTo>
                    <a:pt x="115" y="12"/>
                    <a:pt x="103" y="0"/>
                    <a:pt x="89" y="0"/>
                  </a:cubicBezTo>
                  <a:cubicBezTo>
                    <a:pt x="74" y="0"/>
                    <a:pt x="62" y="12"/>
                    <a:pt x="62" y="26"/>
                  </a:cubicBezTo>
                  <a:cubicBezTo>
                    <a:pt x="62" y="37"/>
                    <a:pt x="69" y="47"/>
                    <a:pt x="79" y="51"/>
                  </a:cubicBezTo>
                  <a:cubicBezTo>
                    <a:pt x="79" y="78"/>
                    <a:pt x="79" y="78"/>
                    <a:pt x="79" y="78"/>
                  </a:cubicBezTo>
                  <a:cubicBezTo>
                    <a:pt x="51" y="78"/>
                    <a:pt x="51" y="78"/>
                    <a:pt x="51" y="78"/>
                  </a:cubicBezTo>
                  <a:cubicBezTo>
                    <a:pt x="47" y="69"/>
                    <a:pt x="37" y="62"/>
                    <a:pt x="26" y="62"/>
                  </a:cubicBezTo>
                  <a:cubicBezTo>
                    <a:pt x="12" y="62"/>
                    <a:pt x="0" y="74"/>
                    <a:pt x="0" y="89"/>
                  </a:cubicBezTo>
                  <a:cubicBezTo>
                    <a:pt x="0" y="103"/>
                    <a:pt x="12" y="115"/>
                    <a:pt x="26" y="115"/>
                  </a:cubicBezTo>
                  <a:cubicBezTo>
                    <a:pt x="37" y="115"/>
                    <a:pt x="47" y="108"/>
                    <a:pt x="51" y="99"/>
                  </a:cubicBezTo>
                  <a:cubicBezTo>
                    <a:pt x="79" y="99"/>
                    <a:pt x="79" y="99"/>
                    <a:pt x="79" y="99"/>
                  </a:cubicBezTo>
                  <a:cubicBezTo>
                    <a:pt x="79" y="127"/>
                    <a:pt x="79" y="127"/>
                    <a:pt x="79" y="127"/>
                  </a:cubicBezTo>
                  <a:cubicBezTo>
                    <a:pt x="69" y="131"/>
                    <a:pt x="62" y="140"/>
                    <a:pt x="62" y="151"/>
                  </a:cubicBezTo>
                  <a:cubicBezTo>
                    <a:pt x="62" y="166"/>
                    <a:pt x="74" y="177"/>
                    <a:pt x="89" y="177"/>
                  </a:cubicBezTo>
                  <a:cubicBezTo>
                    <a:pt x="103" y="177"/>
                    <a:pt x="115" y="166"/>
                    <a:pt x="115" y="151"/>
                  </a:cubicBezTo>
                  <a:cubicBezTo>
                    <a:pt x="115" y="140"/>
                    <a:pt x="109" y="131"/>
                    <a:pt x="99" y="127"/>
                  </a:cubicBezTo>
                  <a:cubicBezTo>
                    <a:pt x="99" y="99"/>
                    <a:pt x="99" y="99"/>
                    <a:pt x="99" y="99"/>
                  </a:cubicBezTo>
                  <a:cubicBezTo>
                    <a:pt x="127" y="99"/>
                    <a:pt x="127" y="99"/>
                    <a:pt x="127" y="99"/>
                  </a:cubicBezTo>
                  <a:cubicBezTo>
                    <a:pt x="131" y="108"/>
                    <a:pt x="140" y="115"/>
                    <a:pt x="151" y="115"/>
                  </a:cubicBezTo>
                  <a:cubicBezTo>
                    <a:pt x="166" y="115"/>
                    <a:pt x="178" y="103"/>
                    <a:pt x="178" y="89"/>
                  </a:cubicBezTo>
                  <a:cubicBezTo>
                    <a:pt x="178" y="74"/>
                    <a:pt x="166"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423"/>
            <p:cNvSpPr>
              <a:spLocks/>
            </p:cNvSpPr>
            <p:nvPr/>
          </p:nvSpPr>
          <p:spPr bwMode="auto">
            <a:xfrm>
              <a:off x="8982075" y="5607050"/>
              <a:ext cx="142875" cy="142875"/>
            </a:xfrm>
            <a:custGeom>
              <a:avLst/>
              <a:gdLst>
                <a:gd name="T0" fmla="*/ 151 w 177"/>
                <a:gd name="T1" fmla="*/ 62 h 177"/>
                <a:gd name="T2" fmla="*/ 126 w 177"/>
                <a:gd name="T3" fmla="*/ 78 h 177"/>
                <a:gd name="T4" fmla="*/ 99 w 177"/>
                <a:gd name="T5" fmla="*/ 78 h 177"/>
                <a:gd name="T6" fmla="*/ 99 w 177"/>
                <a:gd name="T7" fmla="*/ 51 h 177"/>
                <a:gd name="T8" fmla="*/ 115 w 177"/>
                <a:gd name="T9" fmla="*/ 26 h 177"/>
                <a:gd name="T10" fmla="*/ 88 w 177"/>
                <a:gd name="T11" fmla="*/ 0 h 177"/>
                <a:gd name="T12" fmla="*/ 62 w 177"/>
                <a:gd name="T13" fmla="*/ 26 h 177"/>
                <a:gd name="T14" fmla="*/ 78 w 177"/>
                <a:gd name="T15" fmla="*/ 51 h 177"/>
                <a:gd name="T16" fmla="*/ 78 w 177"/>
                <a:gd name="T17" fmla="*/ 78 h 177"/>
                <a:gd name="T18" fmla="*/ 50 w 177"/>
                <a:gd name="T19" fmla="*/ 78 h 177"/>
                <a:gd name="T20" fmla="*/ 26 w 177"/>
                <a:gd name="T21" fmla="*/ 62 h 177"/>
                <a:gd name="T22" fmla="*/ 0 w 177"/>
                <a:gd name="T23" fmla="*/ 89 h 177"/>
                <a:gd name="T24" fmla="*/ 26 w 177"/>
                <a:gd name="T25" fmla="*/ 115 h 177"/>
                <a:gd name="T26" fmla="*/ 50 w 177"/>
                <a:gd name="T27" fmla="*/ 99 h 177"/>
                <a:gd name="T28" fmla="*/ 78 w 177"/>
                <a:gd name="T29" fmla="*/ 99 h 177"/>
                <a:gd name="T30" fmla="*/ 78 w 177"/>
                <a:gd name="T31" fmla="*/ 127 h 177"/>
                <a:gd name="T32" fmla="*/ 62 w 177"/>
                <a:gd name="T33" fmla="*/ 151 h 177"/>
                <a:gd name="T34" fmla="*/ 88 w 177"/>
                <a:gd name="T35" fmla="*/ 177 h 177"/>
                <a:gd name="T36" fmla="*/ 115 w 177"/>
                <a:gd name="T37" fmla="*/ 151 h 177"/>
                <a:gd name="T38" fmla="*/ 99 w 177"/>
                <a:gd name="T39" fmla="*/ 127 h 177"/>
                <a:gd name="T40" fmla="*/ 99 w 177"/>
                <a:gd name="T41" fmla="*/ 99 h 177"/>
                <a:gd name="T42" fmla="*/ 126 w 177"/>
                <a:gd name="T43" fmla="*/ 99 h 177"/>
                <a:gd name="T44" fmla="*/ 151 w 177"/>
                <a:gd name="T45" fmla="*/ 115 h 177"/>
                <a:gd name="T46" fmla="*/ 177 w 177"/>
                <a:gd name="T47" fmla="*/ 89 h 177"/>
                <a:gd name="T48" fmla="*/ 151 w 177"/>
                <a:gd name="T49"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7" h="177">
                  <a:moveTo>
                    <a:pt x="151" y="62"/>
                  </a:moveTo>
                  <a:cubicBezTo>
                    <a:pt x="140" y="62"/>
                    <a:pt x="130" y="69"/>
                    <a:pt x="126" y="78"/>
                  </a:cubicBezTo>
                  <a:cubicBezTo>
                    <a:pt x="99" y="78"/>
                    <a:pt x="99" y="78"/>
                    <a:pt x="99" y="78"/>
                  </a:cubicBezTo>
                  <a:cubicBezTo>
                    <a:pt x="99" y="51"/>
                    <a:pt x="99" y="51"/>
                    <a:pt x="99" y="51"/>
                  </a:cubicBezTo>
                  <a:cubicBezTo>
                    <a:pt x="108" y="47"/>
                    <a:pt x="115" y="37"/>
                    <a:pt x="115" y="26"/>
                  </a:cubicBezTo>
                  <a:cubicBezTo>
                    <a:pt x="115" y="12"/>
                    <a:pt x="103" y="0"/>
                    <a:pt x="88" y="0"/>
                  </a:cubicBezTo>
                  <a:cubicBezTo>
                    <a:pt x="74" y="0"/>
                    <a:pt x="62" y="12"/>
                    <a:pt x="62" y="26"/>
                  </a:cubicBezTo>
                  <a:cubicBezTo>
                    <a:pt x="62" y="37"/>
                    <a:pt x="69" y="47"/>
                    <a:pt x="78" y="51"/>
                  </a:cubicBezTo>
                  <a:cubicBezTo>
                    <a:pt x="78" y="78"/>
                    <a:pt x="78" y="78"/>
                    <a:pt x="78" y="78"/>
                  </a:cubicBezTo>
                  <a:cubicBezTo>
                    <a:pt x="50" y="78"/>
                    <a:pt x="50" y="78"/>
                    <a:pt x="50" y="78"/>
                  </a:cubicBezTo>
                  <a:cubicBezTo>
                    <a:pt x="46" y="69"/>
                    <a:pt x="37" y="62"/>
                    <a:pt x="26" y="62"/>
                  </a:cubicBezTo>
                  <a:cubicBezTo>
                    <a:pt x="11" y="62"/>
                    <a:pt x="0" y="74"/>
                    <a:pt x="0" y="89"/>
                  </a:cubicBezTo>
                  <a:cubicBezTo>
                    <a:pt x="0" y="103"/>
                    <a:pt x="11" y="115"/>
                    <a:pt x="26" y="115"/>
                  </a:cubicBezTo>
                  <a:cubicBezTo>
                    <a:pt x="37" y="115"/>
                    <a:pt x="46" y="108"/>
                    <a:pt x="50" y="99"/>
                  </a:cubicBezTo>
                  <a:cubicBezTo>
                    <a:pt x="78" y="99"/>
                    <a:pt x="78" y="99"/>
                    <a:pt x="78" y="99"/>
                  </a:cubicBezTo>
                  <a:cubicBezTo>
                    <a:pt x="78" y="127"/>
                    <a:pt x="78" y="127"/>
                    <a:pt x="78" y="127"/>
                  </a:cubicBezTo>
                  <a:cubicBezTo>
                    <a:pt x="69" y="131"/>
                    <a:pt x="62" y="140"/>
                    <a:pt x="62" y="151"/>
                  </a:cubicBezTo>
                  <a:cubicBezTo>
                    <a:pt x="62" y="166"/>
                    <a:pt x="74" y="177"/>
                    <a:pt x="88" y="177"/>
                  </a:cubicBezTo>
                  <a:cubicBezTo>
                    <a:pt x="103" y="177"/>
                    <a:pt x="115" y="166"/>
                    <a:pt x="115" y="151"/>
                  </a:cubicBezTo>
                  <a:cubicBezTo>
                    <a:pt x="115" y="140"/>
                    <a:pt x="108" y="131"/>
                    <a:pt x="99" y="127"/>
                  </a:cubicBezTo>
                  <a:cubicBezTo>
                    <a:pt x="99" y="99"/>
                    <a:pt x="99" y="99"/>
                    <a:pt x="99" y="99"/>
                  </a:cubicBezTo>
                  <a:cubicBezTo>
                    <a:pt x="126" y="99"/>
                    <a:pt x="126" y="99"/>
                    <a:pt x="126" y="99"/>
                  </a:cubicBezTo>
                  <a:cubicBezTo>
                    <a:pt x="130" y="108"/>
                    <a:pt x="140" y="115"/>
                    <a:pt x="151" y="115"/>
                  </a:cubicBezTo>
                  <a:cubicBezTo>
                    <a:pt x="165" y="115"/>
                    <a:pt x="177" y="103"/>
                    <a:pt x="177" y="89"/>
                  </a:cubicBezTo>
                  <a:cubicBezTo>
                    <a:pt x="177" y="74"/>
                    <a:pt x="165"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424"/>
            <p:cNvSpPr>
              <a:spLocks/>
            </p:cNvSpPr>
            <p:nvPr/>
          </p:nvSpPr>
          <p:spPr bwMode="auto">
            <a:xfrm>
              <a:off x="9263063" y="5607050"/>
              <a:ext cx="142875" cy="142875"/>
            </a:xfrm>
            <a:custGeom>
              <a:avLst/>
              <a:gdLst>
                <a:gd name="T0" fmla="*/ 151 w 178"/>
                <a:gd name="T1" fmla="*/ 62 h 177"/>
                <a:gd name="T2" fmla="*/ 127 w 178"/>
                <a:gd name="T3" fmla="*/ 78 h 177"/>
                <a:gd name="T4" fmla="*/ 99 w 178"/>
                <a:gd name="T5" fmla="*/ 78 h 177"/>
                <a:gd name="T6" fmla="*/ 99 w 178"/>
                <a:gd name="T7" fmla="*/ 51 h 177"/>
                <a:gd name="T8" fmla="*/ 115 w 178"/>
                <a:gd name="T9" fmla="*/ 26 h 177"/>
                <a:gd name="T10" fmla="*/ 89 w 178"/>
                <a:gd name="T11" fmla="*/ 0 h 177"/>
                <a:gd name="T12" fmla="*/ 63 w 178"/>
                <a:gd name="T13" fmla="*/ 26 h 177"/>
                <a:gd name="T14" fmla="*/ 79 w 178"/>
                <a:gd name="T15" fmla="*/ 51 h 177"/>
                <a:gd name="T16" fmla="*/ 79 w 178"/>
                <a:gd name="T17" fmla="*/ 78 h 177"/>
                <a:gd name="T18" fmla="*/ 51 w 178"/>
                <a:gd name="T19" fmla="*/ 78 h 177"/>
                <a:gd name="T20" fmla="*/ 27 w 178"/>
                <a:gd name="T21" fmla="*/ 62 h 177"/>
                <a:gd name="T22" fmla="*/ 0 w 178"/>
                <a:gd name="T23" fmla="*/ 89 h 177"/>
                <a:gd name="T24" fmla="*/ 27 w 178"/>
                <a:gd name="T25" fmla="*/ 115 h 177"/>
                <a:gd name="T26" fmla="*/ 51 w 178"/>
                <a:gd name="T27" fmla="*/ 99 h 177"/>
                <a:gd name="T28" fmla="*/ 79 w 178"/>
                <a:gd name="T29" fmla="*/ 99 h 177"/>
                <a:gd name="T30" fmla="*/ 79 w 178"/>
                <a:gd name="T31" fmla="*/ 127 h 177"/>
                <a:gd name="T32" fmla="*/ 63 w 178"/>
                <a:gd name="T33" fmla="*/ 151 h 177"/>
                <a:gd name="T34" fmla="*/ 89 w 178"/>
                <a:gd name="T35" fmla="*/ 177 h 177"/>
                <a:gd name="T36" fmla="*/ 115 w 178"/>
                <a:gd name="T37" fmla="*/ 151 h 177"/>
                <a:gd name="T38" fmla="*/ 99 w 178"/>
                <a:gd name="T39" fmla="*/ 127 h 177"/>
                <a:gd name="T40" fmla="*/ 99 w 178"/>
                <a:gd name="T41" fmla="*/ 99 h 177"/>
                <a:gd name="T42" fmla="*/ 127 w 178"/>
                <a:gd name="T43" fmla="*/ 99 h 177"/>
                <a:gd name="T44" fmla="*/ 151 w 178"/>
                <a:gd name="T45" fmla="*/ 115 h 177"/>
                <a:gd name="T46" fmla="*/ 178 w 178"/>
                <a:gd name="T47" fmla="*/ 89 h 177"/>
                <a:gd name="T48" fmla="*/ 151 w 178"/>
                <a:gd name="T49"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8" h="177">
                  <a:moveTo>
                    <a:pt x="151" y="62"/>
                  </a:moveTo>
                  <a:cubicBezTo>
                    <a:pt x="140" y="62"/>
                    <a:pt x="131" y="69"/>
                    <a:pt x="127" y="78"/>
                  </a:cubicBezTo>
                  <a:cubicBezTo>
                    <a:pt x="99" y="78"/>
                    <a:pt x="99" y="78"/>
                    <a:pt x="99" y="78"/>
                  </a:cubicBezTo>
                  <a:cubicBezTo>
                    <a:pt x="99" y="51"/>
                    <a:pt x="99" y="51"/>
                    <a:pt x="99" y="51"/>
                  </a:cubicBezTo>
                  <a:cubicBezTo>
                    <a:pt x="109" y="47"/>
                    <a:pt x="115" y="37"/>
                    <a:pt x="115" y="26"/>
                  </a:cubicBezTo>
                  <a:cubicBezTo>
                    <a:pt x="115" y="12"/>
                    <a:pt x="104" y="0"/>
                    <a:pt x="89" y="0"/>
                  </a:cubicBezTo>
                  <a:cubicBezTo>
                    <a:pt x="74" y="0"/>
                    <a:pt x="63" y="12"/>
                    <a:pt x="63" y="26"/>
                  </a:cubicBezTo>
                  <a:cubicBezTo>
                    <a:pt x="63" y="37"/>
                    <a:pt x="69" y="47"/>
                    <a:pt x="79" y="51"/>
                  </a:cubicBezTo>
                  <a:cubicBezTo>
                    <a:pt x="79" y="78"/>
                    <a:pt x="79" y="78"/>
                    <a:pt x="79" y="78"/>
                  </a:cubicBezTo>
                  <a:cubicBezTo>
                    <a:pt x="51" y="78"/>
                    <a:pt x="51" y="78"/>
                    <a:pt x="51" y="78"/>
                  </a:cubicBezTo>
                  <a:cubicBezTo>
                    <a:pt x="47" y="69"/>
                    <a:pt x="38" y="62"/>
                    <a:pt x="27" y="62"/>
                  </a:cubicBezTo>
                  <a:cubicBezTo>
                    <a:pt x="12" y="62"/>
                    <a:pt x="0" y="74"/>
                    <a:pt x="0" y="89"/>
                  </a:cubicBezTo>
                  <a:cubicBezTo>
                    <a:pt x="0" y="103"/>
                    <a:pt x="12" y="115"/>
                    <a:pt x="27" y="115"/>
                  </a:cubicBezTo>
                  <a:cubicBezTo>
                    <a:pt x="38" y="115"/>
                    <a:pt x="47" y="108"/>
                    <a:pt x="51" y="99"/>
                  </a:cubicBezTo>
                  <a:cubicBezTo>
                    <a:pt x="79" y="99"/>
                    <a:pt x="79" y="99"/>
                    <a:pt x="79" y="99"/>
                  </a:cubicBezTo>
                  <a:cubicBezTo>
                    <a:pt x="79" y="127"/>
                    <a:pt x="79" y="127"/>
                    <a:pt x="79" y="127"/>
                  </a:cubicBezTo>
                  <a:cubicBezTo>
                    <a:pt x="69" y="131"/>
                    <a:pt x="63" y="140"/>
                    <a:pt x="63" y="151"/>
                  </a:cubicBezTo>
                  <a:cubicBezTo>
                    <a:pt x="63" y="166"/>
                    <a:pt x="74" y="177"/>
                    <a:pt x="89" y="177"/>
                  </a:cubicBezTo>
                  <a:cubicBezTo>
                    <a:pt x="104" y="177"/>
                    <a:pt x="115" y="166"/>
                    <a:pt x="115" y="151"/>
                  </a:cubicBezTo>
                  <a:cubicBezTo>
                    <a:pt x="115" y="140"/>
                    <a:pt x="109" y="131"/>
                    <a:pt x="99" y="127"/>
                  </a:cubicBezTo>
                  <a:cubicBezTo>
                    <a:pt x="99" y="99"/>
                    <a:pt x="99" y="99"/>
                    <a:pt x="99" y="99"/>
                  </a:cubicBezTo>
                  <a:cubicBezTo>
                    <a:pt x="127" y="99"/>
                    <a:pt x="127" y="99"/>
                    <a:pt x="127" y="99"/>
                  </a:cubicBezTo>
                  <a:cubicBezTo>
                    <a:pt x="131" y="108"/>
                    <a:pt x="140" y="115"/>
                    <a:pt x="151" y="115"/>
                  </a:cubicBezTo>
                  <a:cubicBezTo>
                    <a:pt x="166" y="115"/>
                    <a:pt x="178" y="103"/>
                    <a:pt x="178" y="89"/>
                  </a:cubicBezTo>
                  <a:cubicBezTo>
                    <a:pt x="178" y="74"/>
                    <a:pt x="166"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425"/>
            <p:cNvSpPr>
              <a:spLocks/>
            </p:cNvSpPr>
            <p:nvPr/>
          </p:nvSpPr>
          <p:spPr bwMode="auto">
            <a:xfrm>
              <a:off x="9544050" y="5607050"/>
              <a:ext cx="142875" cy="142875"/>
            </a:xfrm>
            <a:custGeom>
              <a:avLst/>
              <a:gdLst>
                <a:gd name="T0" fmla="*/ 151 w 177"/>
                <a:gd name="T1" fmla="*/ 62 h 177"/>
                <a:gd name="T2" fmla="*/ 127 w 177"/>
                <a:gd name="T3" fmla="*/ 78 h 177"/>
                <a:gd name="T4" fmla="*/ 99 w 177"/>
                <a:gd name="T5" fmla="*/ 78 h 177"/>
                <a:gd name="T6" fmla="*/ 99 w 177"/>
                <a:gd name="T7" fmla="*/ 51 h 177"/>
                <a:gd name="T8" fmla="*/ 115 w 177"/>
                <a:gd name="T9" fmla="*/ 26 h 177"/>
                <a:gd name="T10" fmla="*/ 89 w 177"/>
                <a:gd name="T11" fmla="*/ 0 h 177"/>
                <a:gd name="T12" fmla="*/ 62 w 177"/>
                <a:gd name="T13" fmla="*/ 26 h 177"/>
                <a:gd name="T14" fmla="*/ 78 w 177"/>
                <a:gd name="T15" fmla="*/ 51 h 177"/>
                <a:gd name="T16" fmla="*/ 78 w 177"/>
                <a:gd name="T17" fmla="*/ 78 h 177"/>
                <a:gd name="T18" fmla="*/ 51 w 177"/>
                <a:gd name="T19" fmla="*/ 78 h 177"/>
                <a:gd name="T20" fmla="*/ 26 w 177"/>
                <a:gd name="T21" fmla="*/ 62 h 177"/>
                <a:gd name="T22" fmla="*/ 0 w 177"/>
                <a:gd name="T23" fmla="*/ 89 h 177"/>
                <a:gd name="T24" fmla="*/ 26 w 177"/>
                <a:gd name="T25" fmla="*/ 115 h 177"/>
                <a:gd name="T26" fmla="*/ 51 w 177"/>
                <a:gd name="T27" fmla="*/ 99 h 177"/>
                <a:gd name="T28" fmla="*/ 78 w 177"/>
                <a:gd name="T29" fmla="*/ 99 h 177"/>
                <a:gd name="T30" fmla="*/ 78 w 177"/>
                <a:gd name="T31" fmla="*/ 127 h 177"/>
                <a:gd name="T32" fmla="*/ 62 w 177"/>
                <a:gd name="T33" fmla="*/ 151 h 177"/>
                <a:gd name="T34" fmla="*/ 89 w 177"/>
                <a:gd name="T35" fmla="*/ 177 h 177"/>
                <a:gd name="T36" fmla="*/ 115 w 177"/>
                <a:gd name="T37" fmla="*/ 151 h 177"/>
                <a:gd name="T38" fmla="*/ 99 w 177"/>
                <a:gd name="T39" fmla="*/ 127 h 177"/>
                <a:gd name="T40" fmla="*/ 99 w 177"/>
                <a:gd name="T41" fmla="*/ 99 h 177"/>
                <a:gd name="T42" fmla="*/ 127 w 177"/>
                <a:gd name="T43" fmla="*/ 99 h 177"/>
                <a:gd name="T44" fmla="*/ 151 w 177"/>
                <a:gd name="T45" fmla="*/ 115 h 177"/>
                <a:gd name="T46" fmla="*/ 177 w 177"/>
                <a:gd name="T47" fmla="*/ 89 h 177"/>
                <a:gd name="T48" fmla="*/ 151 w 177"/>
                <a:gd name="T49"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7" h="177">
                  <a:moveTo>
                    <a:pt x="151" y="62"/>
                  </a:moveTo>
                  <a:cubicBezTo>
                    <a:pt x="140" y="62"/>
                    <a:pt x="131" y="69"/>
                    <a:pt x="127" y="78"/>
                  </a:cubicBezTo>
                  <a:cubicBezTo>
                    <a:pt x="99" y="78"/>
                    <a:pt x="99" y="78"/>
                    <a:pt x="99" y="78"/>
                  </a:cubicBezTo>
                  <a:cubicBezTo>
                    <a:pt x="99" y="51"/>
                    <a:pt x="99" y="51"/>
                    <a:pt x="99" y="51"/>
                  </a:cubicBezTo>
                  <a:cubicBezTo>
                    <a:pt x="108" y="47"/>
                    <a:pt x="115" y="37"/>
                    <a:pt x="115" y="26"/>
                  </a:cubicBezTo>
                  <a:cubicBezTo>
                    <a:pt x="115" y="12"/>
                    <a:pt x="103" y="0"/>
                    <a:pt x="89" y="0"/>
                  </a:cubicBezTo>
                  <a:cubicBezTo>
                    <a:pt x="74" y="0"/>
                    <a:pt x="62" y="12"/>
                    <a:pt x="62" y="26"/>
                  </a:cubicBezTo>
                  <a:cubicBezTo>
                    <a:pt x="62" y="37"/>
                    <a:pt x="69" y="47"/>
                    <a:pt x="78" y="51"/>
                  </a:cubicBezTo>
                  <a:cubicBezTo>
                    <a:pt x="78" y="78"/>
                    <a:pt x="78" y="78"/>
                    <a:pt x="78" y="78"/>
                  </a:cubicBezTo>
                  <a:cubicBezTo>
                    <a:pt x="51" y="78"/>
                    <a:pt x="51" y="78"/>
                    <a:pt x="51" y="78"/>
                  </a:cubicBezTo>
                  <a:cubicBezTo>
                    <a:pt x="47" y="69"/>
                    <a:pt x="37" y="62"/>
                    <a:pt x="26" y="62"/>
                  </a:cubicBezTo>
                  <a:cubicBezTo>
                    <a:pt x="12" y="62"/>
                    <a:pt x="0" y="74"/>
                    <a:pt x="0" y="89"/>
                  </a:cubicBezTo>
                  <a:cubicBezTo>
                    <a:pt x="0" y="103"/>
                    <a:pt x="12" y="115"/>
                    <a:pt x="26" y="115"/>
                  </a:cubicBezTo>
                  <a:cubicBezTo>
                    <a:pt x="37" y="115"/>
                    <a:pt x="47" y="108"/>
                    <a:pt x="51" y="99"/>
                  </a:cubicBezTo>
                  <a:cubicBezTo>
                    <a:pt x="78" y="99"/>
                    <a:pt x="78" y="99"/>
                    <a:pt x="78" y="99"/>
                  </a:cubicBezTo>
                  <a:cubicBezTo>
                    <a:pt x="78" y="127"/>
                    <a:pt x="78" y="127"/>
                    <a:pt x="78" y="127"/>
                  </a:cubicBezTo>
                  <a:cubicBezTo>
                    <a:pt x="69" y="131"/>
                    <a:pt x="62" y="140"/>
                    <a:pt x="62" y="151"/>
                  </a:cubicBezTo>
                  <a:cubicBezTo>
                    <a:pt x="62" y="166"/>
                    <a:pt x="74" y="177"/>
                    <a:pt x="89" y="177"/>
                  </a:cubicBezTo>
                  <a:cubicBezTo>
                    <a:pt x="103" y="177"/>
                    <a:pt x="115" y="166"/>
                    <a:pt x="115" y="151"/>
                  </a:cubicBezTo>
                  <a:cubicBezTo>
                    <a:pt x="115" y="140"/>
                    <a:pt x="108" y="131"/>
                    <a:pt x="99" y="127"/>
                  </a:cubicBezTo>
                  <a:cubicBezTo>
                    <a:pt x="99" y="99"/>
                    <a:pt x="99" y="99"/>
                    <a:pt x="99" y="99"/>
                  </a:cubicBezTo>
                  <a:cubicBezTo>
                    <a:pt x="127" y="99"/>
                    <a:pt x="127" y="99"/>
                    <a:pt x="127" y="99"/>
                  </a:cubicBezTo>
                  <a:cubicBezTo>
                    <a:pt x="131" y="108"/>
                    <a:pt x="140" y="115"/>
                    <a:pt x="151" y="115"/>
                  </a:cubicBezTo>
                  <a:cubicBezTo>
                    <a:pt x="166" y="115"/>
                    <a:pt x="177" y="103"/>
                    <a:pt x="177" y="89"/>
                  </a:cubicBezTo>
                  <a:cubicBezTo>
                    <a:pt x="177" y="74"/>
                    <a:pt x="166"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426"/>
            <p:cNvSpPr>
              <a:spLocks/>
            </p:cNvSpPr>
            <p:nvPr/>
          </p:nvSpPr>
          <p:spPr bwMode="auto">
            <a:xfrm>
              <a:off x="9825038" y="4483100"/>
              <a:ext cx="73025" cy="142875"/>
            </a:xfrm>
            <a:custGeom>
              <a:avLst/>
              <a:gdLst>
                <a:gd name="T0" fmla="*/ 63 w 91"/>
                <a:gd name="T1" fmla="*/ 26 h 177"/>
                <a:gd name="T2" fmla="*/ 79 w 91"/>
                <a:gd name="T3" fmla="*/ 51 h 177"/>
                <a:gd name="T4" fmla="*/ 79 w 91"/>
                <a:gd name="T5" fmla="*/ 78 h 177"/>
                <a:gd name="T6" fmla="*/ 51 w 91"/>
                <a:gd name="T7" fmla="*/ 78 h 177"/>
                <a:gd name="T8" fmla="*/ 27 w 91"/>
                <a:gd name="T9" fmla="*/ 62 h 177"/>
                <a:gd name="T10" fmla="*/ 0 w 91"/>
                <a:gd name="T11" fmla="*/ 89 h 177"/>
                <a:gd name="T12" fmla="*/ 27 w 91"/>
                <a:gd name="T13" fmla="*/ 115 h 177"/>
                <a:gd name="T14" fmla="*/ 51 w 91"/>
                <a:gd name="T15" fmla="*/ 99 h 177"/>
                <a:gd name="T16" fmla="*/ 79 w 91"/>
                <a:gd name="T17" fmla="*/ 99 h 177"/>
                <a:gd name="T18" fmla="*/ 79 w 91"/>
                <a:gd name="T19" fmla="*/ 126 h 177"/>
                <a:gd name="T20" fmla="*/ 63 w 91"/>
                <a:gd name="T21" fmla="*/ 151 h 177"/>
                <a:gd name="T22" fmla="*/ 63 w 91"/>
                <a:gd name="T23" fmla="*/ 151 h 177"/>
                <a:gd name="T24" fmla="*/ 89 w 91"/>
                <a:gd name="T25" fmla="*/ 177 h 177"/>
                <a:gd name="T26" fmla="*/ 91 w 91"/>
                <a:gd name="T27" fmla="*/ 177 h 177"/>
                <a:gd name="T28" fmla="*/ 91 w 91"/>
                <a:gd name="T29" fmla="*/ 0 h 177"/>
                <a:gd name="T30" fmla="*/ 89 w 91"/>
                <a:gd name="T31" fmla="*/ 0 h 177"/>
                <a:gd name="T32" fmla="*/ 63 w 91"/>
                <a:gd name="T33" fmla="*/ 2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177">
                  <a:moveTo>
                    <a:pt x="63" y="26"/>
                  </a:moveTo>
                  <a:cubicBezTo>
                    <a:pt x="63" y="37"/>
                    <a:pt x="69" y="47"/>
                    <a:pt x="79" y="51"/>
                  </a:cubicBezTo>
                  <a:cubicBezTo>
                    <a:pt x="79" y="78"/>
                    <a:pt x="79" y="78"/>
                    <a:pt x="79" y="78"/>
                  </a:cubicBezTo>
                  <a:cubicBezTo>
                    <a:pt x="51" y="78"/>
                    <a:pt x="51" y="78"/>
                    <a:pt x="51" y="78"/>
                  </a:cubicBezTo>
                  <a:cubicBezTo>
                    <a:pt x="47" y="69"/>
                    <a:pt x="38" y="62"/>
                    <a:pt x="27" y="62"/>
                  </a:cubicBezTo>
                  <a:cubicBezTo>
                    <a:pt x="12" y="62"/>
                    <a:pt x="0" y="74"/>
                    <a:pt x="0" y="89"/>
                  </a:cubicBezTo>
                  <a:cubicBezTo>
                    <a:pt x="0" y="103"/>
                    <a:pt x="12" y="115"/>
                    <a:pt x="27" y="115"/>
                  </a:cubicBezTo>
                  <a:cubicBezTo>
                    <a:pt x="38" y="115"/>
                    <a:pt x="47" y="108"/>
                    <a:pt x="51" y="99"/>
                  </a:cubicBezTo>
                  <a:cubicBezTo>
                    <a:pt x="79" y="99"/>
                    <a:pt x="79" y="99"/>
                    <a:pt x="79" y="99"/>
                  </a:cubicBezTo>
                  <a:cubicBezTo>
                    <a:pt x="79" y="126"/>
                    <a:pt x="79" y="126"/>
                    <a:pt x="79" y="126"/>
                  </a:cubicBezTo>
                  <a:cubicBezTo>
                    <a:pt x="69" y="130"/>
                    <a:pt x="63" y="140"/>
                    <a:pt x="63" y="151"/>
                  </a:cubicBezTo>
                  <a:cubicBezTo>
                    <a:pt x="63" y="151"/>
                    <a:pt x="63" y="151"/>
                    <a:pt x="63" y="151"/>
                  </a:cubicBezTo>
                  <a:cubicBezTo>
                    <a:pt x="63" y="165"/>
                    <a:pt x="75" y="177"/>
                    <a:pt x="89" y="177"/>
                  </a:cubicBezTo>
                  <a:cubicBezTo>
                    <a:pt x="90" y="177"/>
                    <a:pt x="90" y="177"/>
                    <a:pt x="91" y="177"/>
                  </a:cubicBezTo>
                  <a:cubicBezTo>
                    <a:pt x="91" y="0"/>
                    <a:pt x="91" y="0"/>
                    <a:pt x="91" y="0"/>
                  </a:cubicBezTo>
                  <a:cubicBezTo>
                    <a:pt x="90" y="0"/>
                    <a:pt x="90" y="0"/>
                    <a:pt x="89" y="0"/>
                  </a:cubicBezTo>
                  <a:cubicBezTo>
                    <a:pt x="75" y="0"/>
                    <a:pt x="63" y="12"/>
                    <a:pt x="6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427"/>
            <p:cNvSpPr>
              <a:spLocks/>
            </p:cNvSpPr>
            <p:nvPr/>
          </p:nvSpPr>
          <p:spPr bwMode="auto">
            <a:xfrm>
              <a:off x="9825038" y="4762500"/>
              <a:ext cx="73025" cy="144463"/>
            </a:xfrm>
            <a:custGeom>
              <a:avLst/>
              <a:gdLst>
                <a:gd name="T0" fmla="*/ 89 w 91"/>
                <a:gd name="T1" fmla="*/ 0 h 178"/>
                <a:gd name="T2" fmla="*/ 63 w 91"/>
                <a:gd name="T3" fmla="*/ 27 h 178"/>
                <a:gd name="T4" fmla="*/ 79 w 91"/>
                <a:gd name="T5" fmla="*/ 51 h 178"/>
                <a:gd name="T6" fmla="*/ 79 w 91"/>
                <a:gd name="T7" fmla="*/ 79 h 178"/>
                <a:gd name="T8" fmla="*/ 51 w 91"/>
                <a:gd name="T9" fmla="*/ 79 h 178"/>
                <a:gd name="T10" fmla="*/ 27 w 91"/>
                <a:gd name="T11" fmla="*/ 63 h 178"/>
                <a:gd name="T12" fmla="*/ 0 w 91"/>
                <a:gd name="T13" fmla="*/ 89 h 178"/>
                <a:gd name="T14" fmla="*/ 27 w 91"/>
                <a:gd name="T15" fmla="*/ 116 h 178"/>
                <a:gd name="T16" fmla="*/ 51 w 91"/>
                <a:gd name="T17" fmla="*/ 99 h 178"/>
                <a:gd name="T18" fmla="*/ 79 w 91"/>
                <a:gd name="T19" fmla="*/ 99 h 178"/>
                <a:gd name="T20" fmla="*/ 79 w 91"/>
                <a:gd name="T21" fmla="*/ 127 h 178"/>
                <a:gd name="T22" fmla="*/ 63 w 91"/>
                <a:gd name="T23" fmla="*/ 151 h 178"/>
                <a:gd name="T24" fmla="*/ 63 w 91"/>
                <a:gd name="T25" fmla="*/ 151 h 178"/>
                <a:gd name="T26" fmla="*/ 89 w 91"/>
                <a:gd name="T27" fmla="*/ 178 h 178"/>
                <a:gd name="T28" fmla="*/ 91 w 91"/>
                <a:gd name="T29" fmla="*/ 178 h 178"/>
                <a:gd name="T30" fmla="*/ 91 w 91"/>
                <a:gd name="T31" fmla="*/ 0 h 178"/>
                <a:gd name="T32" fmla="*/ 89 w 91"/>
                <a:gd name="T33"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178">
                  <a:moveTo>
                    <a:pt x="89" y="0"/>
                  </a:moveTo>
                  <a:cubicBezTo>
                    <a:pt x="75" y="0"/>
                    <a:pt x="63" y="12"/>
                    <a:pt x="63" y="27"/>
                  </a:cubicBezTo>
                  <a:cubicBezTo>
                    <a:pt x="63" y="38"/>
                    <a:pt x="69" y="47"/>
                    <a:pt x="79" y="51"/>
                  </a:cubicBezTo>
                  <a:cubicBezTo>
                    <a:pt x="79" y="79"/>
                    <a:pt x="79" y="79"/>
                    <a:pt x="79" y="79"/>
                  </a:cubicBezTo>
                  <a:cubicBezTo>
                    <a:pt x="51" y="79"/>
                    <a:pt x="51" y="79"/>
                    <a:pt x="51" y="79"/>
                  </a:cubicBezTo>
                  <a:cubicBezTo>
                    <a:pt x="47" y="69"/>
                    <a:pt x="38" y="63"/>
                    <a:pt x="27" y="63"/>
                  </a:cubicBezTo>
                  <a:cubicBezTo>
                    <a:pt x="12" y="63"/>
                    <a:pt x="0" y="74"/>
                    <a:pt x="0" y="89"/>
                  </a:cubicBezTo>
                  <a:cubicBezTo>
                    <a:pt x="0" y="104"/>
                    <a:pt x="12" y="116"/>
                    <a:pt x="27" y="116"/>
                  </a:cubicBezTo>
                  <a:cubicBezTo>
                    <a:pt x="38" y="116"/>
                    <a:pt x="47" y="109"/>
                    <a:pt x="51" y="99"/>
                  </a:cubicBezTo>
                  <a:cubicBezTo>
                    <a:pt x="79" y="99"/>
                    <a:pt x="79" y="99"/>
                    <a:pt x="79" y="99"/>
                  </a:cubicBezTo>
                  <a:cubicBezTo>
                    <a:pt x="79" y="127"/>
                    <a:pt x="79" y="127"/>
                    <a:pt x="79" y="127"/>
                  </a:cubicBezTo>
                  <a:cubicBezTo>
                    <a:pt x="69" y="131"/>
                    <a:pt x="63" y="140"/>
                    <a:pt x="63" y="151"/>
                  </a:cubicBezTo>
                  <a:cubicBezTo>
                    <a:pt x="63" y="151"/>
                    <a:pt x="63" y="151"/>
                    <a:pt x="63" y="151"/>
                  </a:cubicBezTo>
                  <a:cubicBezTo>
                    <a:pt x="63" y="166"/>
                    <a:pt x="75" y="178"/>
                    <a:pt x="89" y="178"/>
                  </a:cubicBezTo>
                  <a:cubicBezTo>
                    <a:pt x="90" y="178"/>
                    <a:pt x="90" y="178"/>
                    <a:pt x="91" y="178"/>
                  </a:cubicBezTo>
                  <a:cubicBezTo>
                    <a:pt x="91" y="0"/>
                    <a:pt x="91" y="0"/>
                    <a:pt x="91" y="0"/>
                  </a:cubicBezTo>
                  <a:cubicBezTo>
                    <a:pt x="90" y="0"/>
                    <a:pt x="90" y="0"/>
                    <a:pt x="8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428"/>
            <p:cNvSpPr>
              <a:spLocks/>
            </p:cNvSpPr>
            <p:nvPr/>
          </p:nvSpPr>
          <p:spPr bwMode="auto">
            <a:xfrm>
              <a:off x="9825038" y="5045075"/>
              <a:ext cx="73025" cy="142875"/>
            </a:xfrm>
            <a:custGeom>
              <a:avLst/>
              <a:gdLst>
                <a:gd name="T0" fmla="*/ 63 w 91"/>
                <a:gd name="T1" fmla="*/ 26 h 177"/>
                <a:gd name="T2" fmla="*/ 63 w 91"/>
                <a:gd name="T3" fmla="*/ 26 h 177"/>
                <a:gd name="T4" fmla="*/ 79 w 91"/>
                <a:gd name="T5" fmla="*/ 51 h 177"/>
                <a:gd name="T6" fmla="*/ 79 w 91"/>
                <a:gd name="T7" fmla="*/ 78 h 177"/>
                <a:gd name="T8" fmla="*/ 51 w 91"/>
                <a:gd name="T9" fmla="*/ 78 h 177"/>
                <a:gd name="T10" fmla="*/ 27 w 91"/>
                <a:gd name="T11" fmla="*/ 62 h 177"/>
                <a:gd name="T12" fmla="*/ 0 w 91"/>
                <a:gd name="T13" fmla="*/ 89 h 177"/>
                <a:gd name="T14" fmla="*/ 27 w 91"/>
                <a:gd name="T15" fmla="*/ 115 h 177"/>
                <a:gd name="T16" fmla="*/ 51 w 91"/>
                <a:gd name="T17" fmla="*/ 99 h 177"/>
                <a:gd name="T18" fmla="*/ 79 w 91"/>
                <a:gd name="T19" fmla="*/ 99 h 177"/>
                <a:gd name="T20" fmla="*/ 79 w 91"/>
                <a:gd name="T21" fmla="*/ 126 h 177"/>
                <a:gd name="T22" fmla="*/ 63 w 91"/>
                <a:gd name="T23" fmla="*/ 151 h 177"/>
                <a:gd name="T24" fmla="*/ 63 w 91"/>
                <a:gd name="T25" fmla="*/ 151 h 177"/>
                <a:gd name="T26" fmla="*/ 89 w 91"/>
                <a:gd name="T27" fmla="*/ 177 h 177"/>
                <a:gd name="T28" fmla="*/ 91 w 91"/>
                <a:gd name="T29" fmla="*/ 177 h 177"/>
                <a:gd name="T30" fmla="*/ 91 w 91"/>
                <a:gd name="T31" fmla="*/ 0 h 177"/>
                <a:gd name="T32" fmla="*/ 89 w 91"/>
                <a:gd name="T33" fmla="*/ 0 h 177"/>
                <a:gd name="T34" fmla="*/ 63 w 91"/>
                <a:gd name="T35" fmla="*/ 2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177">
                  <a:moveTo>
                    <a:pt x="63" y="26"/>
                  </a:moveTo>
                  <a:cubicBezTo>
                    <a:pt x="63" y="26"/>
                    <a:pt x="63" y="26"/>
                    <a:pt x="63" y="26"/>
                  </a:cubicBezTo>
                  <a:cubicBezTo>
                    <a:pt x="63" y="37"/>
                    <a:pt x="69" y="47"/>
                    <a:pt x="79" y="51"/>
                  </a:cubicBezTo>
                  <a:cubicBezTo>
                    <a:pt x="79" y="78"/>
                    <a:pt x="79" y="78"/>
                    <a:pt x="79" y="78"/>
                  </a:cubicBezTo>
                  <a:cubicBezTo>
                    <a:pt x="51" y="78"/>
                    <a:pt x="51" y="78"/>
                    <a:pt x="51" y="78"/>
                  </a:cubicBezTo>
                  <a:cubicBezTo>
                    <a:pt x="47" y="69"/>
                    <a:pt x="38" y="62"/>
                    <a:pt x="27" y="62"/>
                  </a:cubicBezTo>
                  <a:cubicBezTo>
                    <a:pt x="12" y="62"/>
                    <a:pt x="0" y="74"/>
                    <a:pt x="0" y="89"/>
                  </a:cubicBezTo>
                  <a:cubicBezTo>
                    <a:pt x="0" y="103"/>
                    <a:pt x="12" y="115"/>
                    <a:pt x="27" y="115"/>
                  </a:cubicBezTo>
                  <a:cubicBezTo>
                    <a:pt x="38" y="115"/>
                    <a:pt x="47" y="108"/>
                    <a:pt x="51" y="99"/>
                  </a:cubicBezTo>
                  <a:cubicBezTo>
                    <a:pt x="79" y="99"/>
                    <a:pt x="79" y="99"/>
                    <a:pt x="79" y="99"/>
                  </a:cubicBezTo>
                  <a:cubicBezTo>
                    <a:pt x="79" y="126"/>
                    <a:pt x="79" y="126"/>
                    <a:pt x="79" y="126"/>
                  </a:cubicBezTo>
                  <a:cubicBezTo>
                    <a:pt x="69" y="130"/>
                    <a:pt x="63" y="140"/>
                    <a:pt x="63" y="151"/>
                  </a:cubicBezTo>
                  <a:cubicBezTo>
                    <a:pt x="63" y="151"/>
                    <a:pt x="63" y="151"/>
                    <a:pt x="63" y="151"/>
                  </a:cubicBezTo>
                  <a:cubicBezTo>
                    <a:pt x="63" y="166"/>
                    <a:pt x="75" y="177"/>
                    <a:pt x="89" y="177"/>
                  </a:cubicBezTo>
                  <a:cubicBezTo>
                    <a:pt x="90" y="177"/>
                    <a:pt x="90" y="177"/>
                    <a:pt x="91" y="177"/>
                  </a:cubicBezTo>
                  <a:cubicBezTo>
                    <a:pt x="91" y="0"/>
                    <a:pt x="91" y="0"/>
                    <a:pt x="91" y="0"/>
                  </a:cubicBezTo>
                  <a:cubicBezTo>
                    <a:pt x="90" y="0"/>
                    <a:pt x="90" y="0"/>
                    <a:pt x="89" y="0"/>
                  </a:cubicBezTo>
                  <a:cubicBezTo>
                    <a:pt x="75" y="0"/>
                    <a:pt x="63" y="12"/>
                    <a:pt x="6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429"/>
            <p:cNvSpPr>
              <a:spLocks/>
            </p:cNvSpPr>
            <p:nvPr/>
          </p:nvSpPr>
          <p:spPr bwMode="auto">
            <a:xfrm>
              <a:off x="9825038" y="5326063"/>
              <a:ext cx="73025" cy="142875"/>
            </a:xfrm>
            <a:custGeom>
              <a:avLst/>
              <a:gdLst>
                <a:gd name="T0" fmla="*/ 63 w 91"/>
                <a:gd name="T1" fmla="*/ 27 h 178"/>
                <a:gd name="T2" fmla="*/ 63 w 91"/>
                <a:gd name="T3" fmla="*/ 27 h 178"/>
                <a:gd name="T4" fmla="*/ 79 w 91"/>
                <a:gd name="T5" fmla="*/ 51 h 178"/>
                <a:gd name="T6" fmla="*/ 79 w 91"/>
                <a:gd name="T7" fmla="*/ 79 h 178"/>
                <a:gd name="T8" fmla="*/ 51 w 91"/>
                <a:gd name="T9" fmla="*/ 79 h 178"/>
                <a:gd name="T10" fmla="*/ 27 w 91"/>
                <a:gd name="T11" fmla="*/ 63 h 178"/>
                <a:gd name="T12" fmla="*/ 0 w 91"/>
                <a:gd name="T13" fmla="*/ 89 h 178"/>
                <a:gd name="T14" fmla="*/ 27 w 91"/>
                <a:gd name="T15" fmla="*/ 116 h 178"/>
                <a:gd name="T16" fmla="*/ 51 w 91"/>
                <a:gd name="T17" fmla="*/ 99 h 178"/>
                <a:gd name="T18" fmla="*/ 79 w 91"/>
                <a:gd name="T19" fmla="*/ 99 h 178"/>
                <a:gd name="T20" fmla="*/ 79 w 91"/>
                <a:gd name="T21" fmla="*/ 127 h 178"/>
                <a:gd name="T22" fmla="*/ 63 w 91"/>
                <a:gd name="T23" fmla="*/ 151 h 178"/>
                <a:gd name="T24" fmla="*/ 89 w 91"/>
                <a:gd name="T25" fmla="*/ 178 h 178"/>
                <a:gd name="T26" fmla="*/ 91 w 91"/>
                <a:gd name="T27" fmla="*/ 178 h 178"/>
                <a:gd name="T28" fmla="*/ 91 w 91"/>
                <a:gd name="T29" fmla="*/ 0 h 178"/>
                <a:gd name="T30" fmla="*/ 89 w 91"/>
                <a:gd name="T31" fmla="*/ 0 h 178"/>
                <a:gd name="T32" fmla="*/ 63 w 91"/>
                <a:gd name="T33" fmla="*/ 2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178">
                  <a:moveTo>
                    <a:pt x="63" y="27"/>
                  </a:moveTo>
                  <a:cubicBezTo>
                    <a:pt x="63" y="27"/>
                    <a:pt x="63" y="27"/>
                    <a:pt x="63" y="27"/>
                  </a:cubicBezTo>
                  <a:cubicBezTo>
                    <a:pt x="63" y="38"/>
                    <a:pt x="69" y="47"/>
                    <a:pt x="79" y="51"/>
                  </a:cubicBezTo>
                  <a:cubicBezTo>
                    <a:pt x="79" y="79"/>
                    <a:pt x="79" y="79"/>
                    <a:pt x="79" y="79"/>
                  </a:cubicBezTo>
                  <a:cubicBezTo>
                    <a:pt x="51" y="79"/>
                    <a:pt x="51" y="79"/>
                    <a:pt x="51" y="79"/>
                  </a:cubicBezTo>
                  <a:cubicBezTo>
                    <a:pt x="47" y="69"/>
                    <a:pt x="38" y="63"/>
                    <a:pt x="27" y="63"/>
                  </a:cubicBezTo>
                  <a:cubicBezTo>
                    <a:pt x="12" y="63"/>
                    <a:pt x="0" y="74"/>
                    <a:pt x="0" y="89"/>
                  </a:cubicBezTo>
                  <a:cubicBezTo>
                    <a:pt x="0" y="104"/>
                    <a:pt x="12" y="116"/>
                    <a:pt x="27" y="116"/>
                  </a:cubicBezTo>
                  <a:cubicBezTo>
                    <a:pt x="38" y="116"/>
                    <a:pt x="47" y="109"/>
                    <a:pt x="51" y="99"/>
                  </a:cubicBezTo>
                  <a:cubicBezTo>
                    <a:pt x="79" y="99"/>
                    <a:pt x="79" y="99"/>
                    <a:pt x="79" y="99"/>
                  </a:cubicBezTo>
                  <a:cubicBezTo>
                    <a:pt x="79" y="127"/>
                    <a:pt x="79" y="127"/>
                    <a:pt x="79" y="127"/>
                  </a:cubicBezTo>
                  <a:cubicBezTo>
                    <a:pt x="69" y="131"/>
                    <a:pt x="63" y="140"/>
                    <a:pt x="63" y="151"/>
                  </a:cubicBezTo>
                  <a:cubicBezTo>
                    <a:pt x="63" y="166"/>
                    <a:pt x="75" y="178"/>
                    <a:pt x="89" y="178"/>
                  </a:cubicBezTo>
                  <a:cubicBezTo>
                    <a:pt x="90" y="178"/>
                    <a:pt x="90" y="178"/>
                    <a:pt x="91" y="178"/>
                  </a:cubicBezTo>
                  <a:cubicBezTo>
                    <a:pt x="91" y="0"/>
                    <a:pt x="91" y="0"/>
                    <a:pt x="91" y="0"/>
                  </a:cubicBezTo>
                  <a:cubicBezTo>
                    <a:pt x="90" y="0"/>
                    <a:pt x="90" y="0"/>
                    <a:pt x="89" y="0"/>
                  </a:cubicBezTo>
                  <a:cubicBezTo>
                    <a:pt x="75" y="0"/>
                    <a:pt x="63" y="12"/>
                    <a:pt x="63"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430"/>
            <p:cNvSpPr>
              <a:spLocks/>
            </p:cNvSpPr>
            <p:nvPr/>
          </p:nvSpPr>
          <p:spPr bwMode="auto">
            <a:xfrm>
              <a:off x="9825038" y="5607050"/>
              <a:ext cx="73025" cy="142875"/>
            </a:xfrm>
            <a:custGeom>
              <a:avLst/>
              <a:gdLst>
                <a:gd name="T0" fmla="*/ 63 w 91"/>
                <a:gd name="T1" fmla="*/ 26 h 177"/>
                <a:gd name="T2" fmla="*/ 79 w 91"/>
                <a:gd name="T3" fmla="*/ 51 h 177"/>
                <a:gd name="T4" fmla="*/ 79 w 91"/>
                <a:gd name="T5" fmla="*/ 78 h 177"/>
                <a:gd name="T6" fmla="*/ 51 w 91"/>
                <a:gd name="T7" fmla="*/ 78 h 177"/>
                <a:gd name="T8" fmla="*/ 27 w 91"/>
                <a:gd name="T9" fmla="*/ 62 h 177"/>
                <a:gd name="T10" fmla="*/ 0 w 91"/>
                <a:gd name="T11" fmla="*/ 89 h 177"/>
                <a:gd name="T12" fmla="*/ 27 w 91"/>
                <a:gd name="T13" fmla="*/ 115 h 177"/>
                <a:gd name="T14" fmla="*/ 51 w 91"/>
                <a:gd name="T15" fmla="*/ 99 h 177"/>
                <a:gd name="T16" fmla="*/ 79 w 91"/>
                <a:gd name="T17" fmla="*/ 99 h 177"/>
                <a:gd name="T18" fmla="*/ 79 w 91"/>
                <a:gd name="T19" fmla="*/ 127 h 177"/>
                <a:gd name="T20" fmla="*/ 63 w 91"/>
                <a:gd name="T21" fmla="*/ 151 h 177"/>
                <a:gd name="T22" fmla="*/ 89 w 91"/>
                <a:gd name="T23" fmla="*/ 177 h 177"/>
                <a:gd name="T24" fmla="*/ 91 w 91"/>
                <a:gd name="T25" fmla="*/ 177 h 177"/>
                <a:gd name="T26" fmla="*/ 91 w 91"/>
                <a:gd name="T27" fmla="*/ 0 h 177"/>
                <a:gd name="T28" fmla="*/ 89 w 91"/>
                <a:gd name="T29" fmla="*/ 0 h 177"/>
                <a:gd name="T30" fmla="*/ 63 w 91"/>
                <a:gd name="T31" fmla="*/ 2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 h="177">
                  <a:moveTo>
                    <a:pt x="63" y="26"/>
                  </a:moveTo>
                  <a:cubicBezTo>
                    <a:pt x="63" y="37"/>
                    <a:pt x="69" y="47"/>
                    <a:pt x="79" y="51"/>
                  </a:cubicBezTo>
                  <a:cubicBezTo>
                    <a:pt x="79" y="78"/>
                    <a:pt x="79" y="78"/>
                    <a:pt x="79" y="78"/>
                  </a:cubicBezTo>
                  <a:cubicBezTo>
                    <a:pt x="51" y="78"/>
                    <a:pt x="51" y="78"/>
                    <a:pt x="51" y="78"/>
                  </a:cubicBezTo>
                  <a:cubicBezTo>
                    <a:pt x="47" y="69"/>
                    <a:pt x="38" y="62"/>
                    <a:pt x="27" y="62"/>
                  </a:cubicBezTo>
                  <a:cubicBezTo>
                    <a:pt x="12" y="62"/>
                    <a:pt x="0" y="74"/>
                    <a:pt x="0" y="89"/>
                  </a:cubicBezTo>
                  <a:cubicBezTo>
                    <a:pt x="0" y="103"/>
                    <a:pt x="12" y="115"/>
                    <a:pt x="27" y="115"/>
                  </a:cubicBezTo>
                  <a:cubicBezTo>
                    <a:pt x="38" y="115"/>
                    <a:pt x="47" y="108"/>
                    <a:pt x="51" y="99"/>
                  </a:cubicBezTo>
                  <a:cubicBezTo>
                    <a:pt x="79" y="99"/>
                    <a:pt x="79" y="99"/>
                    <a:pt x="79" y="99"/>
                  </a:cubicBezTo>
                  <a:cubicBezTo>
                    <a:pt x="79" y="127"/>
                    <a:pt x="79" y="127"/>
                    <a:pt x="79" y="127"/>
                  </a:cubicBezTo>
                  <a:cubicBezTo>
                    <a:pt x="69" y="131"/>
                    <a:pt x="63" y="140"/>
                    <a:pt x="63" y="151"/>
                  </a:cubicBezTo>
                  <a:cubicBezTo>
                    <a:pt x="63" y="166"/>
                    <a:pt x="75" y="177"/>
                    <a:pt x="89" y="177"/>
                  </a:cubicBezTo>
                  <a:cubicBezTo>
                    <a:pt x="90" y="177"/>
                    <a:pt x="90" y="177"/>
                    <a:pt x="91" y="177"/>
                  </a:cubicBezTo>
                  <a:cubicBezTo>
                    <a:pt x="91" y="0"/>
                    <a:pt x="91" y="0"/>
                    <a:pt x="91" y="0"/>
                  </a:cubicBezTo>
                  <a:cubicBezTo>
                    <a:pt x="90" y="0"/>
                    <a:pt x="90" y="0"/>
                    <a:pt x="89" y="0"/>
                  </a:cubicBezTo>
                  <a:cubicBezTo>
                    <a:pt x="75" y="0"/>
                    <a:pt x="63" y="12"/>
                    <a:pt x="6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8388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a:t>
            </a:r>
            <a:r>
              <a:rPr lang="en-GB" sz="3200" b="1" dirty="0" smtClean="0">
                <a:solidFill>
                  <a:schemeClr val="accent2"/>
                </a:solidFill>
              </a:rPr>
              <a:t>Main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fld id="{C3D3BEB3-F61C-4900-9E15-07125BAB4727}" type="datetime1">
              <a:rPr lang="en-GB" smtClean="0"/>
              <a:t>10/02/2022</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464253" y="1752600"/>
            <a:ext cx="11268643"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smtClean="0"/>
              <a:t>Bulleted subtitle (Calibri 28pt): click to add text</a:t>
            </a:r>
          </a:p>
          <a:p>
            <a:pPr lvl="1"/>
            <a:r>
              <a:rPr lang="en-US" dirty="0" smtClean="0"/>
              <a:t>Subtitle (Calibri 28pt)</a:t>
            </a:r>
          </a:p>
          <a:p>
            <a:pPr lvl="2"/>
            <a:r>
              <a:rPr lang="en-US" dirty="0" smtClean="0"/>
              <a:t>Bulleted slide body text (Calibri 20pt)</a:t>
            </a:r>
          </a:p>
          <a:p>
            <a:pPr lvl="3"/>
            <a:r>
              <a:rPr lang="en-US" dirty="0" smtClean="0"/>
              <a:t>Body text (Calibri 20pt)</a:t>
            </a:r>
          </a:p>
          <a:p>
            <a:pPr lvl="4"/>
            <a:r>
              <a:rPr lang="en-US" dirty="0" smtClean="0"/>
              <a:t>Bulleted source (Calibri 16pt)</a:t>
            </a:r>
          </a:p>
          <a:p>
            <a:pPr lvl="5"/>
            <a:r>
              <a:rPr lang="en-US" dirty="0" smtClean="0"/>
              <a:t>Source (Calibri 16pt)</a:t>
            </a:r>
            <a:endParaRPr lang="en-GB" dirty="0"/>
          </a:p>
        </p:txBody>
      </p:sp>
    </p:spTree>
    <p:extLst>
      <p:ext uri="{BB962C8B-B14F-4D97-AF65-F5344CB8AC3E}">
        <p14:creationId xmlns:p14="http://schemas.microsoft.com/office/powerpoint/2010/main" val="658769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imag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a:t>
            </a:r>
            <a:r>
              <a:rPr lang="en-GB" dirty="0" smtClean="0"/>
              <a:t>Small image and text </a:t>
            </a:r>
            <a:r>
              <a:rPr lang="en-GB" sz="3200" b="1" dirty="0" smtClean="0">
                <a:solidFill>
                  <a:schemeClr val="accent2"/>
                </a:solidFill>
              </a:rPr>
              <a:t>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fld id="{4C2E87BE-E0DE-4C0D-8D93-E778B66650A6}" type="datetime1">
              <a:rPr lang="en-GB" smtClean="0"/>
              <a:t>10/02/2022</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3051175" y="1752600"/>
            <a:ext cx="8681721"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smtClean="0"/>
              <a:t>Bulleted subtitle (Calibri 28pt): click to add text</a:t>
            </a:r>
          </a:p>
          <a:p>
            <a:pPr lvl="1"/>
            <a:r>
              <a:rPr lang="en-US" dirty="0" smtClean="0"/>
              <a:t>Subtitle (Calibri 28pt)</a:t>
            </a:r>
          </a:p>
          <a:p>
            <a:pPr lvl="2"/>
            <a:r>
              <a:rPr lang="en-US" dirty="0" smtClean="0"/>
              <a:t>Bulleted body text (Calibri 20pt)</a:t>
            </a:r>
          </a:p>
          <a:p>
            <a:pPr lvl="3"/>
            <a:r>
              <a:rPr lang="en-US" dirty="0" smtClean="0"/>
              <a:t>Body text (Calibri 20pt)</a:t>
            </a:r>
          </a:p>
          <a:p>
            <a:pPr lvl="4"/>
            <a:r>
              <a:rPr lang="en-US" dirty="0" smtClean="0"/>
              <a:t>Bulleted source (Calibri 16pt)</a:t>
            </a:r>
          </a:p>
          <a:p>
            <a:pPr lvl="5"/>
            <a:r>
              <a:rPr lang="en-US" dirty="0" smtClean="0"/>
              <a:t>Source (Calibri 16pt)</a:t>
            </a:r>
            <a:endParaRPr lang="en-GB" dirty="0"/>
          </a:p>
        </p:txBody>
      </p:sp>
      <p:sp>
        <p:nvSpPr>
          <p:cNvPr id="12" name="Picture Placeholder 11"/>
          <p:cNvSpPr>
            <a:spLocks noGrp="1" noChangeAspect="1"/>
          </p:cNvSpPr>
          <p:nvPr>
            <p:ph type="pic" sz="quarter" idx="14"/>
          </p:nvPr>
        </p:nvSpPr>
        <p:spPr>
          <a:xfrm>
            <a:off x="457200" y="1752600"/>
            <a:ext cx="2131200" cy="4629150"/>
          </a:xfrm>
        </p:spPr>
        <p:txBody>
          <a:bodyPr/>
          <a:lstStyle/>
          <a:p>
            <a:r>
              <a:rPr lang="en-US" smtClean="0"/>
              <a:t>Click icon to add picture</a:t>
            </a:r>
            <a:endParaRPr lang="en-GB"/>
          </a:p>
        </p:txBody>
      </p:sp>
    </p:spTree>
    <p:extLst>
      <p:ext uri="{BB962C8B-B14F-4D97-AF65-F5344CB8AC3E}">
        <p14:creationId xmlns:p14="http://schemas.microsoft.com/office/powerpoint/2010/main" val="1391581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um imag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a:t>
            </a:r>
            <a:r>
              <a:rPr lang="en-GB" dirty="0" smtClean="0"/>
              <a:t>Medium image and text </a:t>
            </a:r>
            <a:r>
              <a:rPr lang="en-GB" sz="3200" b="1" dirty="0" smtClean="0">
                <a:solidFill>
                  <a:schemeClr val="accent2"/>
                </a:solidFill>
              </a:rPr>
              <a:t>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fld id="{A4E49CF5-3AE3-4861-82C0-361EBD23DB51}" type="datetime1">
              <a:rPr lang="en-GB" smtClean="0"/>
              <a:t>10/02/2022</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6100024" y="1752600"/>
            <a:ext cx="5634921"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smtClean="0"/>
              <a:t>Bulleted subtitle (Calibri 28pt): click to add text</a:t>
            </a:r>
          </a:p>
          <a:p>
            <a:pPr lvl="1"/>
            <a:r>
              <a:rPr lang="en-US" dirty="0" smtClean="0"/>
              <a:t>Subtitle (Calibri 28pt)</a:t>
            </a:r>
          </a:p>
          <a:p>
            <a:pPr lvl="2"/>
            <a:r>
              <a:rPr lang="en-US" dirty="0" smtClean="0"/>
              <a:t>Bulleted body text (Calibri 20pt)</a:t>
            </a:r>
          </a:p>
          <a:p>
            <a:pPr lvl="3"/>
            <a:r>
              <a:rPr lang="en-US" dirty="0" smtClean="0"/>
              <a:t>Body text (Calibri 20pt)</a:t>
            </a:r>
          </a:p>
          <a:p>
            <a:pPr lvl="4"/>
            <a:r>
              <a:rPr lang="en-US" dirty="0" smtClean="0"/>
              <a:t>Bulleted source (Calibri 16pt)</a:t>
            </a:r>
          </a:p>
          <a:p>
            <a:pPr lvl="5"/>
            <a:r>
              <a:rPr lang="en-US" dirty="0" smtClean="0"/>
              <a:t>Source (Calibri 16pt)</a:t>
            </a:r>
            <a:endParaRPr lang="en-GB" dirty="0"/>
          </a:p>
        </p:txBody>
      </p:sp>
      <p:sp>
        <p:nvSpPr>
          <p:cNvPr id="12" name="Picture Placeholder 11"/>
          <p:cNvSpPr>
            <a:spLocks noGrp="1" noChangeAspect="1"/>
          </p:cNvSpPr>
          <p:nvPr>
            <p:ph type="pic" sz="quarter" idx="14"/>
          </p:nvPr>
        </p:nvSpPr>
        <p:spPr>
          <a:xfrm>
            <a:off x="465102" y="1752600"/>
            <a:ext cx="5172146" cy="4629150"/>
          </a:xfrm>
        </p:spPr>
        <p:txBody>
          <a:bodyPr/>
          <a:lstStyle/>
          <a:p>
            <a:r>
              <a:rPr lang="en-US" smtClean="0"/>
              <a:t>Click icon to add picture</a:t>
            </a:r>
            <a:endParaRPr lang="en-GB" dirty="0"/>
          </a:p>
        </p:txBody>
      </p:sp>
    </p:spTree>
    <p:extLst>
      <p:ext uri="{BB962C8B-B14F-4D97-AF65-F5344CB8AC3E}">
        <p14:creationId xmlns:p14="http://schemas.microsoft.com/office/powerpoint/2010/main" val="224977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theme" Target="../theme/theme2.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image" Target="../media/image3.png"/><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11277600" cy="912814"/>
          </a:xfrm>
          <a:prstGeom prst="rect">
            <a:avLst/>
          </a:prstGeom>
        </p:spPr>
        <p:txBody>
          <a:bodyPr vert="horz"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Click to edit Master title style</a:t>
            </a:r>
            <a:endParaRPr lang="en-GB" dirty="0"/>
          </a:p>
        </p:txBody>
      </p:sp>
      <p:sp>
        <p:nvSpPr>
          <p:cNvPr id="4" name="Date Placeholder 3"/>
          <p:cNvSpPr>
            <a:spLocks noGrp="1"/>
          </p:cNvSpPr>
          <p:nvPr>
            <p:ph type="dt" sz="half" idx="2"/>
          </p:nvPr>
        </p:nvSpPr>
        <p:spPr>
          <a:xfrm>
            <a:off x="457200" y="6383971"/>
            <a:ext cx="259397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F8F070-9FF6-4B5D-A922-D7DCA76645C8}" type="datetime1">
              <a:rPr lang="en-GB" smtClean="0"/>
              <a:t>10/02/2022</a:t>
            </a:fld>
            <a:endParaRPr lang="en-GB"/>
          </a:p>
        </p:txBody>
      </p:sp>
      <p:sp>
        <p:nvSpPr>
          <p:cNvPr id="5" name="Footer Placeholder 4"/>
          <p:cNvSpPr>
            <a:spLocks noGrp="1"/>
          </p:cNvSpPr>
          <p:nvPr>
            <p:ph type="ftr" sz="quarter" idx="3"/>
          </p:nvPr>
        </p:nvSpPr>
        <p:spPr>
          <a:xfrm>
            <a:off x="3051175" y="6391591"/>
            <a:ext cx="6096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10668000" y="6394766"/>
            <a:ext cx="1060450" cy="369570"/>
          </a:xfrm>
          <a:prstGeom prst="rect">
            <a:avLst/>
          </a:prstGeom>
        </p:spPr>
        <p:txBody>
          <a:bodyPr vert="horz" lIns="91440" tIns="45720" rIns="91440" bIns="45720" rtlCol="0" anchor="ctr"/>
          <a:lstStyle>
            <a:lvl1pPr algn="r">
              <a:defRPr sz="1200">
                <a:solidFill>
                  <a:schemeClr val="tx1">
                    <a:tint val="75000"/>
                  </a:schemeClr>
                </a:solidFill>
              </a:defRPr>
            </a:lvl1pPr>
          </a:lstStyle>
          <a:p>
            <a:fld id="{B0B34E4B-25F1-4D72-B319-B9B5A0ABC919}" type="slidenum">
              <a:rPr lang="en-GB" smtClean="0"/>
              <a:t>‹#›</a:t>
            </a:fld>
            <a:endParaRPr lang="en-GB"/>
          </a:p>
        </p:txBody>
      </p:sp>
      <p:sp>
        <p:nvSpPr>
          <p:cNvPr id="60" name="Text Placeholder 59"/>
          <p:cNvSpPr>
            <a:spLocks noGrp="1"/>
          </p:cNvSpPr>
          <p:nvPr>
            <p:ph type="body" idx="1"/>
          </p:nvPr>
        </p:nvSpPr>
        <p:spPr>
          <a:xfrm>
            <a:off x="457200" y="1752599"/>
            <a:ext cx="11277600" cy="4638991"/>
          </a:xfrm>
          <a:prstGeom prst="rect">
            <a:avLst/>
          </a:prstGeom>
        </p:spPr>
        <p:txBody>
          <a:bodyPr vert="horz" lIns="0" tIns="0" rIns="0" bIns="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Sixth level</a:t>
            </a:r>
          </a:p>
          <a:p>
            <a:pPr lvl="7"/>
            <a:endParaRPr lang="en-GB" dirty="0"/>
          </a:p>
        </p:txBody>
      </p:sp>
      <p:sp>
        <p:nvSpPr>
          <p:cNvPr id="40" name="Rectangle 39"/>
          <p:cNvSpPr/>
          <p:nvPr/>
        </p:nvSpPr>
        <p:spPr>
          <a:xfrm>
            <a:off x="455296" y="0"/>
            <a:ext cx="6508722" cy="289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6964018" y="0"/>
            <a:ext cx="2858162" cy="289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userDrawn="1"/>
        </p:nvSpPr>
        <p:spPr>
          <a:xfrm>
            <a:off x="9822180" y="0"/>
            <a:ext cx="1912620" cy="2895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p:cNvGrpSpPr>
            <a:grpSpLocks noChangeAspect="1"/>
          </p:cNvGrpSpPr>
          <p:nvPr userDrawn="1"/>
        </p:nvGrpSpPr>
        <p:grpSpPr>
          <a:xfrm>
            <a:off x="9850658" y="41173"/>
            <a:ext cx="1853256" cy="209350"/>
            <a:chOff x="5868988" y="6743700"/>
            <a:chExt cx="857250" cy="96838"/>
          </a:xfrm>
          <a:solidFill>
            <a:srgbClr val="FFFFFF">
              <a:alpha val="20000"/>
            </a:srgbClr>
          </a:solidFill>
        </p:grpSpPr>
        <p:sp>
          <p:nvSpPr>
            <p:cNvPr id="22" name="Freeform 431"/>
            <p:cNvSpPr>
              <a:spLocks/>
            </p:cNvSpPr>
            <p:nvPr/>
          </p:nvSpPr>
          <p:spPr bwMode="auto">
            <a:xfrm>
              <a:off x="5868988" y="6743700"/>
              <a:ext cx="96838" cy="96838"/>
            </a:xfrm>
            <a:custGeom>
              <a:avLst/>
              <a:gdLst>
                <a:gd name="T0" fmla="*/ 120 w 120"/>
                <a:gd name="T1" fmla="*/ 60 h 120"/>
                <a:gd name="T2" fmla="*/ 102 w 120"/>
                <a:gd name="T3" fmla="*/ 42 h 120"/>
                <a:gd name="T4" fmla="*/ 102 w 120"/>
                <a:gd name="T5" fmla="*/ 42 h 120"/>
                <a:gd name="T6" fmla="*/ 85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5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5" y="53"/>
                  </a:cubicBezTo>
                  <a:cubicBezTo>
                    <a:pt x="67" y="53"/>
                    <a:pt x="67" y="53"/>
                    <a:pt x="67" y="53"/>
                  </a:cubicBezTo>
                  <a:cubicBezTo>
                    <a:pt x="67" y="35"/>
                    <a:pt x="67" y="35"/>
                    <a:pt x="67" y="35"/>
                  </a:cubicBezTo>
                  <a:cubicBezTo>
                    <a:pt x="73"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6" y="32"/>
                    <a:pt x="53" y="35"/>
                  </a:cubicBezTo>
                  <a:cubicBezTo>
                    <a:pt x="53" y="53"/>
                    <a:pt x="53" y="53"/>
                    <a:pt x="53" y="53"/>
                  </a:cubicBezTo>
                  <a:cubicBezTo>
                    <a:pt x="34" y="53"/>
                    <a:pt x="34" y="53"/>
                    <a:pt x="34" y="53"/>
                  </a:cubicBezTo>
                  <a:cubicBezTo>
                    <a:pt x="31"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1" y="73"/>
                    <a:pt x="34" y="67"/>
                  </a:cubicBezTo>
                  <a:cubicBezTo>
                    <a:pt x="53" y="67"/>
                    <a:pt x="53" y="67"/>
                    <a:pt x="53" y="67"/>
                  </a:cubicBezTo>
                  <a:cubicBezTo>
                    <a:pt x="53" y="86"/>
                    <a:pt x="53" y="86"/>
                    <a:pt x="53" y="86"/>
                  </a:cubicBezTo>
                  <a:cubicBezTo>
                    <a:pt x="46"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5" y="67"/>
                    <a:pt x="85" y="67"/>
                    <a:pt x="85" y="67"/>
                  </a:cubicBezTo>
                  <a:cubicBezTo>
                    <a:pt x="88" y="73"/>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432"/>
            <p:cNvSpPr>
              <a:spLocks/>
            </p:cNvSpPr>
            <p:nvPr/>
          </p:nvSpPr>
          <p:spPr bwMode="auto">
            <a:xfrm>
              <a:off x="6059488" y="6743700"/>
              <a:ext cx="96838" cy="96838"/>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7"/>
                    <a:pt x="86" y="53"/>
                  </a:cubicBezTo>
                  <a:cubicBezTo>
                    <a:pt x="67" y="53"/>
                    <a:pt x="67" y="53"/>
                    <a:pt x="67" y="53"/>
                  </a:cubicBezTo>
                  <a:cubicBezTo>
                    <a:pt x="67" y="35"/>
                    <a:pt x="67" y="35"/>
                    <a:pt x="67" y="35"/>
                  </a:cubicBezTo>
                  <a:cubicBezTo>
                    <a:pt x="74"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7" y="32"/>
                    <a:pt x="53" y="35"/>
                  </a:cubicBezTo>
                  <a:cubicBezTo>
                    <a:pt x="53" y="53"/>
                    <a:pt x="53" y="53"/>
                    <a:pt x="53" y="53"/>
                  </a:cubicBezTo>
                  <a:cubicBezTo>
                    <a:pt x="35" y="53"/>
                    <a:pt x="35" y="53"/>
                    <a:pt x="35" y="53"/>
                  </a:cubicBezTo>
                  <a:cubicBezTo>
                    <a:pt x="32" y="47"/>
                    <a:pt x="26"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6" y="78"/>
                    <a:pt x="32" y="73"/>
                    <a:pt x="35"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4" y="89"/>
                    <a:pt x="67" y="86"/>
                  </a:cubicBezTo>
                  <a:cubicBezTo>
                    <a:pt x="67" y="67"/>
                    <a:pt x="67" y="67"/>
                    <a:pt x="67" y="67"/>
                  </a:cubicBezTo>
                  <a:cubicBezTo>
                    <a:pt x="86" y="67"/>
                    <a:pt x="86" y="67"/>
                    <a:pt x="86" y="67"/>
                  </a:cubicBezTo>
                  <a:cubicBezTo>
                    <a:pt x="89" y="73"/>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433"/>
            <p:cNvSpPr>
              <a:spLocks/>
            </p:cNvSpPr>
            <p:nvPr/>
          </p:nvSpPr>
          <p:spPr bwMode="auto">
            <a:xfrm>
              <a:off x="6249988" y="6743700"/>
              <a:ext cx="96838" cy="96838"/>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6" y="53"/>
                  </a:cubicBezTo>
                  <a:cubicBezTo>
                    <a:pt x="67" y="53"/>
                    <a:pt x="67" y="53"/>
                    <a:pt x="67" y="53"/>
                  </a:cubicBezTo>
                  <a:cubicBezTo>
                    <a:pt x="67" y="35"/>
                    <a:pt x="67" y="35"/>
                    <a:pt x="67" y="35"/>
                  </a:cubicBezTo>
                  <a:cubicBezTo>
                    <a:pt x="73"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7" y="32"/>
                    <a:pt x="53" y="35"/>
                  </a:cubicBezTo>
                  <a:cubicBezTo>
                    <a:pt x="53" y="53"/>
                    <a:pt x="53" y="53"/>
                    <a:pt x="53" y="53"/>
                  </a:cubicBezTo>
                  <a:cubicBezTo>
                    <a:pt x="34" y="53"/>
                    <a:pt x="34" y="53"/>
                    <a:pt x="34" y="53"/>
                  </a:cubicBezTo>
                  <a:cubicBezTo>
                    <a:pt x="32"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2" y="73"/>
                    <a:pt x="34"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6" y="67"/>
                    <a:pt x="86" y="67"/>
                    <a:pt x="86" y="67"/>
                  </a:cubicBezTo>
                  <a:cubicBezTo>
                    <a:pt x="88" y="73"/>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434"/>
            <p:cNvSpPr>
              <a:spLocks/>
            </p:cNvSpPr>
            <p:nvPr/>
          </p:nvSpPr>
          <p:spPr bwMode="auto">
            <a:xfrm>
              <a:off x="6438900" y="6743700"/>
              <a:ext cx="96838" cy="96838"/>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3 w 120"/>
                <a:gd name="T19" fmla="*/ 18 h 120"/>
                <a:gd name="T20" fmla="*/ 43 w 120"/>
                <a:gd name="T21" fmla="*/ 18 h 120"/>
                <a:gd name="T22" fmla="*/ 54 w 120"/>
                <a:gd name="T23" fmla="*/ 35 h 120"/>
                <a:gd name="T24" fmla="*/ 54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4 w 120"/>
                <a:gd name="T41" fmla="*/ 67 h 120"/>
                <a:gd name="T42" fmla="*/ 54 w 120"/>
                <a:gd name="T43" fmla="*/ 86 h 120"/>
                <a:gd name="T44" fmla="*/ 43 w 120"/>
                <a:gd name="T45" fmla="*/ 102 h 120"/>
                <a:gd name="T46" fmla="*/ 43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7"/>
                    <a:pt x="86" y="53"/>
                  </a:cubicBezTo>
                  <a:cubicBezTo>
                    <a:pt x="67" y="53"/>
                    <a:pt x="67" y="53"/>
                    <a:pt x="67" y="53"/>
                  </a:cubicBezTo>
                  <a:cubicBezTo>
                    <a:pt x="67" y="35"/>
                    <a:pt x="67" y="35"/>
                    <a:pt x="67" y="35"/>
                  </a:cubicBezTo>
                  <a:cubicBezTo>
                    <a:pt x="74" y="32"/>
                    <a:pt x="78" y="25"/>
                    <a:pt x="78" y="18"/>
                  </a:cubicBezTo>
                  <a:cubicBezTo>
                    <a:pt x="78" y="18"/>
                    <a:pt x="78" y="18"/>
                    <a:pt x="78" y="18"/>
                  </a:cubicBezTo>
                  <a:cubicBezTo>
                    <a:pt x="78" y="8"/>
                    <a:pt x="70" y="0"/>
                    <a:pt x="60" y="0"/>
                  </a:cubicBezTo>
                  <a:cubicBezTo>
                    <a:pt x="51" y="0"/>
                    <a:pt x="43" y="8"/>
                    <a:pt x="43" y="18"/>
                  </a:cubicBezTo>
                  <a:cubicBezTo>
                    <a:pt x="43" y="18"/>
                    <a:pt x="43" y="18"/>
                    <a:pt x="43" y="18"/>
                  </a:cubicBezTo>
                  <a:cubicBezTo>
                    <a:pt x="43" y="25"/>
                    <a:pt x="47" y="32"/>
                    <a:pt x="54" y="35"/>
                  </a:cubicBezTo>
                  <a:cubicBezTo>
                    <a:pt x="54" y="53"/>
                    <a:pt x="54" y="53"/>
                    <a:pt x="54" y="53"/>
                  </a:cubicBezTo>
                  <a:cubicBezTo>
                    <a:pt x="35" y="53"/>
                    <a:pt x="35" y="53"/>
                    <a:pt x="35" y="53"/>
                  </a:cubicBezTo>
                  <a:cubicBezTo>
                    <a:pt x="32" y="47"/>
                    <a:pt x="26"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6" y="78"/>
                    <a:pt x="32" y="73"/>
                    <a:pt x="35" y="67"/>
                  </a:cubicBezTo>
                  <a:cubicBezTo>
                    <a:pt x="54" y="67"/>
                    <a:pt x="54" y="67"/>
                    <a:pt x="54" y="67"/>
                  </a:cubicBezTo>
                  <a:cubicBezTo>
                    <a:pt x="54" y="86"/>
                    <a:pt x="54" y="86"/>
                    <a:pt x="54" y="86"/>
                  </a:cubicBezTo>
                  <a:cubicBezTo>
                    <a:pt x="47" y="89"/>
                    <a:pt x="43" y="95"/>
                    <a:pt x="43" y="102"/>
                  </a:cubicBezTo>
                  <a:cubicBezTo>
                    <a:pt x="43" y="102"/>
                    <a:pt x="43" y="102"/>
                    <a:pt x="43" y="102"/>
                  </a:cubicBezTo>
                  <a:cubicBezTo>
                    <a:pt x="43" y="112"/>
                    <a:pt x="51" y="120"/>
                    <a:pt x="60" y="120"/>
                  </a:cubicBezTo>
                  <a:cubicBezTo>
                    <a:pt x="70" y="120"/>
                    <a:pt x="78" y="112"/>
                    <a:pt x="78" y="102"/>
                  </a:cubicBezTo>
                  <a:cubicBezTo>
                    <a:pt x="78" y="102"/>
                    <a:pt x="78" y="102"/>
                    <a:pt x="78" y="102"/>
                  </a:cubicBezTo>
                  <a:cubicBezTo>
                    <a:pt x="78" y="95"/>
                    <a:pt x="74" y="89"/>
                    <a:pt x="67" y="86"/>
                  </a:cubicBezTo>
                  <a:cubicBezTo>
                    <a:pt x="67" y="67"/>
                    <a:pt x="67" y="67"/>
                    <a:pt x="67" y="67"/>
                  </a:cubicBezTo>
                  <a:cubicBezTo>
                    <a:pt x="86" y="67"/>
                    <a:pt x="86" y="67"/>
                    <a:pt x="86" y="67"/>
                  </a:cubicBezTo>
                  <a:cubicBezTo>
                    <a:pt x="89" y="73"/>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435"/>
            <p:cNvSpPr>
              <a:spLocks/>
            </p:cNvSpPr>
            <p:nvPr/>
          </p:nvSpPr>
          <p:spPr bwMode="auto">
            <a:xfrm>
              <a:off x="6629400" y="6743700"/>
              <a:ext cx="96838" cy="96838"/>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6" y="53"/>
                  </a:cubicBezTo>
                  <a:cubicBezTo>
                    <a:pt x="67" y="53"/>
                    <a:pt x="67" y="53"/>
                    <a:pt x="67" y="53"/>
                  </a:cubicBezTo>
                  <a:cubicBezTo>
                    <a:pt x="67" y="35"/>
                    <a:pt x="67" y="35"/>
                    <a:pt x="67" y="35"/>
                  </a:cubicBezTo>
                  <a:cubicBezTo>
                    <a:pt x="73"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7" y="32"/>
                    <a:pt x="53" y="35"/>
                  </a:cubicBezTo>
                  <a:cubicBezTo>
                    <a:pt x="53" y="53"/>
                    <a:pt x="53" y="53"/>
                    <a:pt x="53" y="53"/>
                  </a:cubicBezTo>
                  <a:cubicBezTo>
                    <a:pt x="34" y="53"/>
                    <a:pt x="34" y="53"/>
                    <a:pt x="34" y="53"/>
                  </a:cubicBezTo>
                  <a:cubicBezTo>
                    <a:pt x="32"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2" y="73"/>
                    <a:pt x="34"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6" y="67"/>
                    <a:pt x="86" y="67"/>
                    <a:pt x="86" y="67"/>
                  </a:cubicBezTo>
                  <a:cubicBezTo>
                    <a:pt x="88" y="73"/>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9426349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ftr="0" dt="0"/>
  <p:txStyles>
    <p:titleStyle>
      <a:lvl1pPr marL="0" marR="0" indent="0" algn="l" defTabSz="914400" rtl="0" eaLnBrk="1" fontAlgn="auto" latinLnBrk="0" hangingPunct="1">
        <a:lnSpc>
          <a:spcPct val="100000"/>
        </a:lnSpc>
        <a:spcBef>
          <a:spcPts val="0"/>
        </a:spcBef>
        <a:spcAft>
          <a:spcPts val="0"/>
        </a:spcAft>
        <a:buClrTx/>
        <a:buSzTx/>
        <a:buFontTx/>
        <a:buNone/>
        <a:tabLst/>
        <a:defRPr lang="en-GB" sz="3200" b="1" kern="1200" baseline="0" noProof="0" dirty="0">
          <a:solidFill>
            <a:schemeClr val="accent2"/>
          </a:solidFill>
          <a:latin typeface="+mn-lt"/>
          <a:ea typeface="+mj-ea"/>
          <a:cs typeface="+mj-cs"/>
        </a:defRPr>
      </a:lvl1pPr>
    </p:titleStyle>
    <p:bodyStyle>
      <a:lvl1pPr marL="288000" marR="0" indent="-288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800" kern="1200" baseline="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2800" kern="1200">
          <a:solidFill>
            <a:schemeClr val="tx1"/>
          </a:solidFill>
          <a:latin typeface="+mn-lt"/>
          <a:ea typeface="+mn-ea"/>
          <a:cs typeface="+mn-cs"/>
        </a:defRPr>
      </a:lvl2pPr>
      <a:lvl3pPr marL="288000" indent="-28800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Tx/>
        <a:buNone/>
        <a:defRPr sz="2000" kern="1200">
          <a:solidFill>
            <a:schemeClr val="tx1"/>
          </a:solidFill>
          <a:latin typeface="+mn-lt"/>
          <a:ea typeface="+mn-ea"/>
          <a:cs typeface="+mn-cs"/>
        </a:defRPr>
      </a:lvl4pPr>
      <a:lvl5pPr marL="288000" indent="-288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None/>
        <a:defRPr sz="1600" b="0" kern="1200">
          <a:solidFill>
            <a:schemeClr val="tx1"/>
          </a:solidFill>
          <a:latin typeface="+mn-lt"/>
          <a:ea typeface="+mn-ea"/>
          <a:cs typeface="+mn-cs"/>
        </a:defRPr>
      </a:lvl6pPr>
      <a:lvl7pPr marL="0" indent="0" algn="ctr" defTabSz="914400" rtl="0" eaLnBrk="1" latinLnBrk="0" hangingPunct="1">
        <a:lnSpc>
          <a:spcPct val="100000"/>
        </a:lnSpc>
        <a:spcBef>
          <a:spcPts val="0"/>
        </a:spcBef>
        <a:spcAft>
          <a:spcPts val="600"/>
        </a:spcAft>
        <a:buFont typeface="Arial" panose="020B0604020202020204" pitchFamily="34" charset="0"/>
        <a:buNone/>
        <a:defRPr sz="2800" kern="1200">
          <a:solidFill>
            <a:schemeClr val="accent2"/>
          </a:solidFill>
          <a:latin typeface="+mn-lt"/>
          <a:ea typeface="+mn-ea"/>
          <a:cs typeface="+mn-cs"/>
        </a:defRPr>
      </a:lvl7pPr>
      <a:lvl8pPr marL="0" indent="0" algn="ctr"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594">
          <p15:clr>
            <a:srgbClr val="F26B43"/>
          </p15:clr>
        </p15:guide>
        <p15:guide id="2" pos="3840">
          <p15:clr>
            <a:srgbClr val="F26B43"/>
          </p15:clr>
        </p15:guide>
        <p15:guide id="3" orient="horz" pos="863">
          <p15:clr>
            <a:srgbClr val="F26B43"/>
          </p15:clr>
        </p15:guide>
        <p15:guide id="4" orient="horz" pos="1727">
          <p15:clr>
            <a:srgbClr val="F26B43"/>
          </p15:clr>
        </p15:guide>
        <p15:guide id="5" orient="horz" pos="3456">
          <p15:clr>
            <a:srgbClr val="F26B43"/>
          </p15:clr>
        </p15:guide>
        <p15:guide id="6" pos="4802">
          <p15:clr>
            <a:srgbClr val="F26B43"/>
          </p15:clr>
        </p15:guide>
        <p15:guide id="7" pos="5762">
          <p15:clr>
            <a:srgbClr val="F26B43"/>
          </p15:clr>
        </p15:guide>
        <p15:guide id="8" pos="6720">
          <p15:clr>
            <a:srgbClr val="F26B43"/>
          </p15:clr>
        </p15:guide>
        <p15:guide id="9" pos="7392">
          <p15:clr>
            <a:srgbClr val="F26B43"/>
          </p15:clr>
        </p15:guide>
        <p15:guide id="10" orient="horz" pos="288">
          <p15:clr>
            <a:srgbClr val="F26B43"/>
          </p15:clr>
        </p15:guide>
        <p15:guide id="11" orient="horz" pos="4020">
          <p15:clr>
            <a:srgbClr val="F26B43"/>
          </p15:clr>
        </p15:guide>
        <p15:guide id="12" pos="2880">
          <p15:clr>
            <a:srgbClr val="F26B43"/>
          </p15:clr>
        </p15:guide>
        <p15:guide id="13" pos="1922">
          <p15:clr>
            <a:srgbClr val="F26B43"/>
          </p15:clr>
        </p15:guide>
        <p15:guide id="14" pos="960">
          <p15:clr>
            <a:srgbClr val="F26B43"/>
          </p15:clr>
        </p15:guide>
        <p15:guide id="15" pos="288">
          <p15:clr>
            <a:srgbClr val="F26B43"/>
          </p15:clr>
        </p15:guide>
        <p15:guide id="16" pos="6560">
          <p15:clr>
            <a:srgbClr val="F26B43"/>
          </p15:clr>
        </p15:guide>
        <p15:guide id="18" orient="horz" pos="1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081088"/>
          </a:xfrm>
          <a:prstGeom prst="rect">
            <a:avLst/>
          </a:prstGeom>
        </p:spPr>
      </p:pic>
      <p:sp>
        <p:nvSpPr>
          <p:cNvPr id="2" name="Title Placeholder 1"/>
          <p:cNvSpPr>
            <a:spLocks noGrp="1"/>
          </p:cNvSpPr>
          <p:nvPr>
            <p:ph type="title"/>
          </p:nvPr>
        </p:nvSpPr>
        <p:spPr>
          <a:xfrm>
            <a:off x="2895600" y="764373"/>
            <a:ext cx="850392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92480" y="2194560"/>
            <a:ext cx="10607040" cy="40690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49640" y="6356352"/>
            <a:ext cx="284988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2/10/2022</a:t>
            </a:fld>
            <a:endParaRPr lang="en-US" dirty="0"/>
          </a:p>
        </p:txBody>
      </p:sp>
      <p:sp>
        <p:nvSpPr>
          <p:cNvPr id="5" name="Footer Placeholder 4"/>
          <p:cNvSpPr>
            <a:spLocks noGrp="1"/>
          </p:cNvSpPr>
          <p:nvPr>
            <p:ph type="ftr" sz="quarter" idx="3"/>
          </p:nvPr>
        </p:nvSpPr>
        <p:spPr>
          <a:xfrm>
            <a:off x="792480" y="6355847"/>
            <a:ext cx="757428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2"/>
            <a:ext cx="263652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8569767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2.xml"/><Relationship Id="rId5" Type="http://schemas.openxmlformats.org/officeDocument/2006/relationships/image" Target="../media/image7.jpeg"/><Relationship Id="rId4" Type="http://schemas.openxmlformats.org/officeDocument/2006/relationships/hyperlink" Target="https://www.linkedin.com/company/67266923/admin/"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2700" y="2089206"/>
            <a:ext cx="7086600" cy="699602"/>
          </a:xfrm>
        </p:spPr>
        <p:txBody>
          <a:bodyPr>
            <a:normAutofit fontScale="90000"/>
          </a:bodyPr>
          <a:lstStyle/>
          <a:p>
            <a:r>
              <a:rPr lang="en-GB" dirty="0"/>
              <a:t>Welcome  </a:t>
            </a:r>
          </a:p>
        </p:txBody>
      </p:sp>
      <p:sp>
        <p:nvSpPr>
          <p:cNvPr id="3" name="Subtitle 2"/>
          <p:cNvSpPr>
            <a:spLocks noGrp="1"/>
          </p:cNvSpPr>
          <p:nvPr>
            <p:ph type="subTitle" idx="1"/>
          </p:nvPr>
        </p:nvSpPr>
        <p:spPr>
          <a:xfrm>
            <a:off x="2552700" y="2968089"/>
            <a:ext cx="7086600" cy="2056757"/>
          </a:xfrm>
        </p:spPr>
        <p:txBody>
          <a:bodyPr>
            <a:normAutofit fontScale="92500" lnSpcReduction="20000"/>
          </a:bodyPr>
          <a:lstStyle/>
          <a:p>
            <a:r>
              <a:rPr lang="en-GB" dirty="0"/>
              <a:t>Thank you for joining. The event will begin shortly</a:t>
            </a:r>
          </a:p>
          <a:p>
            <a:endParaRPr lang="en-GB" b="1" dirty="0"/>
          </a:p>
          <a:p>
            <a:r>
              <a:rPr lang="en-GB" b="1" dirty="0"/>
              <a:t>Aims of the 1947 Club</a:t>
            </a:r>
          </a:p>
          <a:p>
            <a:r>
              <a:rPr lang="en-GB" dirty="0"/>
              <a:t>• Furtherance of Social and Professional Contacts</a:t>
            </a:r>
          </a:p>
          <a:p>
            <a:r>
              <a:rPr lang="en-GB" dirty="0"/>
              <a:t>• Providing assistance to Branch RICS </a:t>
            </a:r>
            <a:r>
              <a:rPr lang="en-GB" dirty="0" err="1"/>
              <a:t>matrics</a:t>
            </a:r>
            <a:endParaRPr lang="en-GB" dirty="0"/>
          </a:p>
          <a:p>
            <a:r>
              <a:rPr lang="en-GB" dirty="0"/>
              <a:t>• Preservation of the history and tradition of the 1947 Club</a:t>
            </a:r>
          </a:p>
          <a:p>
            <a:endParaRPr lang="en-GB"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941896" y="570353"/>
            <a:ext cx="2250281" cy="892969"/>
          </a:xfrm>
          <a:prstGeom prst="rect">
            <a:avLst/>
          </a:prstGeom>
          <a:noFill/>
          <a:ln>
            <a:noFill/>
          </a:ln>
        </p:spPr>
      </p:pic>
      <p:pic>
        <p:nvPicPr>
          <p:cNvPr id="6" name="Picture 5"/>
          <p:cNvPicPr>
            <a:picLocks noChangeAspect="1"/>
          </p:cNvPicPr>
          <p:nvPr/>
        </p:nvPicPr>
        <p:blipFill>
          <a:blip r:embed="rId3"/>
          <a:stretch>
            <a:fillRect/>
          </a:stretch>
        </p:blipFill>
        <p:spPr>
          <a:xfrm>
            <a:off x="8412140" y="658741"/>
            <a:ext cx="1156823" cy="482580"/>
          </a:xfrm>
          <a:prstGeom prst="rect">
            <a:avLst/>
          </a:prstGeom>
        </p:spPr>
      </p:pic>
      <p:pic>
        <p:nvPicPr>
          <p:cNvPr id="7" name="Picture 6" descr="A picture containing drawing&#10;&#10;Description automatically generated">
            <a:hlinkClick r:id="rId4"/>
            <a:extLst>
              <a:ext uri="{FF2B5EF4-FFF2-40B4-BE49-F238E27FC236}">
                <a16:creationId xmlns:a16="http://schemas.microsoft.com/office/drawing/2014/main" id="{D64274E8-FC12-4B9D-8877-6F2B2C89A905}"/>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067492" y="5401626"/>
            <a:ext cx="1236028" cy="450534"/>
          </a:xfrm>
          <a:prstGeom prst="rect">
            <a:avLst/>
          </a:prstGeom>
        </p:spPr>
      </p:pic>
    </p:spTree>
    <p:extLst>
      <p:ext uri="{BB962C8B-B14F-4D97-AF65-F5344CB8AC3E}">
        <p14:creationId xmlns:p14="http://schemas.microsoft.com/office/powerpoint/2010/main" val="3804464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2"/>
          <p:cNvSpPr>
            <a:spLocks noGrp="1"/>
          </p:cNvSpPr>
          <p:nvPr>
            <p:ph type="body" sz="quarter" idx="13"/>
          </p:nvPr>
        </p:nvSpPr>
        <p:spPr>
          <a:xfrm>
            <a:off x="488203" y="1857973"/>
            <a:ext cx="3920182" cy="533400"/>
          </a:xfrm>
        </p:spPr>
        <p:txBody>
          <a:bodyPr>
            <a:noAutofit/>
          </a:bodyPr>
          <a:lstStyle/>
          <a:p>
            <a:pPr marL="0" indent="0">
              <a:buNone/>
            </a:pPr>
            <a:r>
              <a:rPr lang="en-GB" sz="3200" b="1" dirty="0" smtClean="0"/>
              <a:t>Labour market</a:t>
            </a:r>
            <a:endParaRPr lang="en-GB" sz="3200" dirty="0"/>
          </a:p>
        </p:txBody>
      </p:sp>
      <p:sp>
        <p:nvSpPr>
          <p:cNvPr id="15" name="Rectangle 14"/>
          <p:cNvSpPr/>
          <p:nvPr/>
        </p:nvSpPr>
        <p:spPr>
          <a:xfrm>
            <a:off x="4137305" y="1982941"/>
            <a:ext cx="8054695" cy="2834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B34E4B-25F1-4D72-B319-B9B5A0ABC919}" type="slidenum">
              <a:rPr kumimoji="0" lang="en-GB" sz="1200" b="0" i="0" u="none" strike="noStrike" kern="1200" cap="none" spc="0" normalizeH="0" baseline="0" noProof="0" smtClean="0">
                <a:ln>
                  <a:noFill/>
                </a:ln>
                <a:solidFill>
                  <a:srgbClr val="00294E">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srgbClr val="00294E">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6347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99740"/>
            <a:ext cx="11430000" cy="912814"/>
          </a:xfrm>
        </p:spPr>
        <p:txBody>
          <a:bodyPr/>
          <a:lstStyle/>
          <a:p>
            <a:r>
              <a:rPr lang="en-GB" dirty="0" smtClean="0"/>
              <a:t>Unemployment </a:t>
            </a:r>
            <a:r>
              <a:rPr lang="en-GB" dirty="0"/>
              <a:t>is only a little above pre-pandemic levels, but inactivity remains markedly </a:t>
            </a:r>
            <a:r>
              <a:rPr lang="en-GB" dirty="0" smtClean="0"/>
              <a:t>higher</a:t>
            </a:r>
            <a:br>
              <a:rPr lang="en-GB" dirty="0" smtClean="0"/>
            </a:br>
            <a:r>
              <a:rPr lang="en-GB" sz="2400" b="0" dirty="0" smtClean="0">
                <a:solidFill>
                  <a:schemeClr val="tx1"/>
                </a:solidFill>
              </a:rPr>
              <a:t>Changes in employment, unemployment and inactivity since 2019 Q4</a:t>
            </a:r>
            <a:r>
              <a:rPr lang="en-GB" sz="2400" b="0" baseline="30000" dirty="0" smtClean="0">
                <a:solidFill>
                  <a:schemeClr val="tx1"/>
                </a:solidFill>
              </a:rPr>
              <a:t>(a)</a:t>
            </a:r>
            <a:r>
              <a:rPr lang="en-GB" baseline="30000" dirty="0" smtClean="0"/>
              <a:t/>
            </a:r>
            <a:br>
              <a:rPr lang="en-GB" baseline="30000" dirty="0" smtClean="0"/>
            </a:br>
            <a:endParaRPr lang="en-GB" i="1" baseline="30000" dirty="0"/>
          </a:p>
        </p:txBody>
      </p:sp>
      <p:sp>
        <p:nvSpPr>
          <p:cNvPr id="5" name="TextBox 4"/>
          <p:cNvSpPr txBox="1"/>
          <p:nvPr/>
        </p:nvSpPr>
        <p:spPr>
          <a:xfrm>
            <a:off x="2897196" y="6551315"/>
            <a:ext cx="6502632"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294E"/>
                </a:solidFill>
                <a:effectLst/>
                <a:uLnTx/>
                <a:uFillTx/>
                <a:latin typeface="Calibri" panose="020F0502020204030204"/>
                <a:ea typeface="+mn-ea"/>
                <a:cs typeface="+mn-cs"/>
              </a:rPr>
              <a:t>Sources: ONS and Bank </a:t>
            </a:r>
            <a:r>
              <a:rPr kumimoji="0" lang="en-GB" sz="800" b="0" i="0" u="none" strike="noStrike" kern="1200" cap="none" spc="0" normalizeH="0" baseline="0" noProof="0" dirty="0" smtClean="0">
                <a:ln>
                  <a:noFill/>
                </a:ln>
                <a:solidFill>
                  <a:srgbClr val="00294E"/>
                </a:solidFill>
                <a:effectLst/>
                <a:uLnTx/>
                <a:uFillTx/>
                <a:latin typeface="Calibri" panose="020F0502020204030204"/>
                <a:ea typeface="+mn-ea"/>
                <a:cs typeface="+mn-cs"/>
              </a:rPr>
              <a:t>calculations.</a:t>
            </a:r>
            <a:endParaRPr kumimoji="0" lang="en-GB" sz="800" b="0" i="0" u="none" strike="noStrike" kern="1200" cap="none" spc="0" normalizeH="0" baseline="0" noProof="0" dirty="0">
              <a:ln>
                <a:noFill/>
              </a:ln>
              <a:solidFill>
                <a:srgbClr val="00294E"/>
              </a:solidFill>
              <a:effectLst/>
              <a:uLnTx/>
              <a:uFillTx/>
              <a:latin typeface="Calibri" panose="020F0502020204030204"/>
              <a:ea typeface="+mn-ea"/>
              <a:cs typeface="+mn-cs"/>
            </a:endParaRPr>
          </a:p>
        </p:txBody>
      </p:sp>
      <p:pic>
        <p:nvPicPr>
          <p:cNvPr id="6" name="Picture 5" descr="While those unemployed has continued to decline, the number of people counted as inactive remains higher than pre-pandemic levels and has been broadly flat over the past yea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4441" y="1583362"/>
            <a:ext cx="6242419" cy="5133813"/>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B34E4B-25F1-4D72-B319-B9B5A0ABC919}" type="slidenum">
              <a:rPr kumimoji="0" lang="en-GB" sz="1200" b="0" i="0" u="none" strike="noStrike" kern="1200" cap="none" spc="0" normalizeH="0" baseline="0" noProof="0" smtClean="0">
                <a:ln>
                  <a:noFill/>
                </a:ln>
                <a:solidFill>
                  <a:srgbClr val="00294E">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srgbClr val="00294E">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7570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317000"/>
            <a:ext cx="11734801" cy="912814"/>
          </a:xfrm>
        </p:spPr>
        <p:txBody>
          <a:bodyPr/>
          <a:lstStyle/>
          <a:p>
            <a:r>
              <a:rPr lang="en-GB" dirty="0" smtClean="0"/>
              <a:t>The number of vacancies has increased to a series high</a:t>
            </a:r>
            <a:r>
              <a:rPr lang="en-GB" dirty="0"/>
              <a:t/>
            </a:r>
            <a:br>
              <a:rPr lang="en-GB" dirty="0"/>
            </a:br>
            <a:r>
              <a:rPr lang="en-GB" sz="2400" b="0" dirty="0" smtClean="0">
                <a:solidFill>
                  <a:schemeClr val="tx1"/>
                </a:solidFill>
              </a:rPr>
              <a:t>Vacancies</a:t>
            </a:r>
            <a:r>
              <a:rPr lang="en-GB" sz="2400" b="0" baseline="30000" dirty="0" smtClean="0">
                <a:solidFill>
                  <a:schemeClr val="tx1"/>
                </a:solidFill>
              </a:rPr>
              <a:t>(a) </a:t>
            </a:r>
            <a:br>
              <a:rPr lang="en-GB" sz="2400" b="0" baseline="30000" dirty="0" smtClean="0">
                <a:solidFill>
                  <a:schemeClr val="tx1"/>
                </a:solidFill>
              </a:rPr>
            </a:br>
            <a:endParaRPr lang="en-GB" sz="2400" b="0" baseline="30000" dirty="0">
              <a:solidFill>
                <a:schemeClr val="tx1"/>
              </a:solidFill>
            </a:endParaRPr>
          </a:p>
        </p:txBody>
      </p:sp>
      <p:sp>
        <p:nvSpPr>
          <p:cNvPr id="5" name="TextBox 4"/>
          <p:cNvSpPr txBox="1"/>
          <p:nvPr/>
        </p:nvSpPr>
        <p:spPr>
          <a:xfrm>
            <a:off x="2897196" y="6540682"/>
            <a:ext cx="6502632"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294E"/>
                </a:solidFill>
                <a:effectLst/>
                <a:uLnTx/>
                <a:uFillTx/>
                <a:latin typeface="Calibri" panose="020F0502020204030204"/>
                <a:ea typeface="+mn-ea"/>
                <a:cs typeface="+mn-cs"/>
              </a:rPr>
              <a:t>Sources: ONS and Bank calculations.</a:t>
            </a:r>
          </a:p>
        </p:txBody>
      </p:sp>
      <p:pic>
        <p:nvPicPr>
          <p:cNvPr id="7" name="Picture 6" descr="The ratio of vacancies per person unemployed - an indicator of labour market tightness - increased to a record high in Q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4496" y="969337"/>
            <a:ext cx="7227175" cy="5401966"/>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B34E4B-25F1-4D72-B319-B9B5A0ABC919}" type="slidenum">
              <a:rPr kumimoji="0" lang="en-GB" sz="1200" b="0" i="0" u="none" strike="noStrike" kern="1200" cap="none" spc="0" normalizeH="0" baseline="0" noProof="0" smtClean="0">
                <a:ln>
                  <a:noFill/>
                </a:ln>
                <a:solidFill>
                  <a:srgbClr val="00294E">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srgbClr val="00294E">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1008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4696"/>
            <a:ext cx="11277600" cy="912814"/>
          </a:xfrm>
        </p:spPr>
        <p:txBody>
          <a:bodyPr/>
          <a:lstStyle/>
          <a:p>
            <a:r>
              <a:rPr lang="en-GB" dirty="0" smtClean="0"/>
              <a:t>Unemployment projection</a:t>
            </a:r>
            <a:endParaRPr lang="en-GB" baseline="30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2477" y="1177510"/>
            <a:ext cx="6651612" cy="5445275"/>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B34E4B-25F1-4D72-B319-B9B5A0ABC919}" type="slidenum">
              <a:rPr kumimoji="0" lang="en-GB" sz="1200" b="0" i="0" u="none" strike="noStrike" kern="1200" cap="none" spc="0" normalizeH="0" baseline="0" noProof="0" smtClean="0">
                <a:ln>
                  <a:noFill/>
                </a:ln>
                <a:solidFill>
                  <a:srgbClr val="00294E">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srgbClr val="00294E">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6335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8621" y="424494"/>
            <a:ext cx="6926580" cy="912814"/>
          </a:xfrm>
        </p:spPr>
        <p:txBody>
          <a:bodyPr/>
          <a:lstStyle/>
          <a:p>
            <a:pPr marL="0" marR="0" lvl="1"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GB" sz="2400" b="0" i="0" u="none" strike="noStrike" kern="1200" cap="none" spc="0" normalizeH="0" baseline="0" noProof="0" dirty="0" smtClean="0">
                <a:ln>
                  <a:noFill/>
                </a:ln>
                <a:solidFill>
                  <a:srgbClr val="EBEBEB">
                    <a:lumMod val="10000"/>
                  </a:srgbClr>
                </a:solidFill>
                <a:effectLst/>
                <a:uLnTx/>
                <a:uFillTx/>
                <a:latin typeface="Calibri" panose="020F0502020204030204"/>
                <a:ea typeface="+mn-ea"/>
                <a:cs typeface="+mn-cs"/>
              </a:rPr>
              <a:t>Indicators of recruitment difficulties</a:t>
            </a:r>
            <a:endParaRPr kumimoji="0" lang="en-GB" sz="2400" b="0" i="0" u="none" strike="noStrike" kern="1200" cap="none" spc="0" normalizeH="0" baseline="30000" noProof="0" dirty="0">
              <a:ln>
                <a:noFill/>
              </a:ln>
              <a:solidFill>
                <a:srgbClr val="EBEBEB">
                  <a:lumMod val="10000"/>
                </a:srgbClr>
              </a:solidFill>
              <a:effectLst/>
              <a:uLnTx/>
              <a:uFillTx/>
              <a:latin typeface="Calibri" panose="020F0502020204030204"/>
              <a:ea typeface="+mn-ea"/>
              <a:cs typeface="+mn-cs"/>
            </a:endParaRPr>
          </a:p>
        </p:txBody>
      </p:sp>
      <p:sp>
        <p:nvSpPr>
          <p:cNvPr id="9" name="TextBox 8"/>
          <p:cNvSpPr txBox="1"/>
          <p:nvPr/>
        </p:nvSpPr>
        <p:spPr>
          <a:xfrm>
            <a:off x="-72486" y="6318427"/>
            <a:ext cx="6502632"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294E"/>
                </a:solidFill>
                <a:effectLst/>
                <a:uLnTx/>
                <a:uFillTx/>
                <a:latin typeface="Calibri" panose="020F0502020204030204"/>
                <a:ea typeface="+mn-ea"/>
                <a:cs typeface="+mn-cs"/>
              </a:rPr>
              <a:t>Sources: Bank of England, KPMG/REC UK Report on Jobs and Bank </a:t>
            </a:r>
            <a:r>
              <a:rPr kumimoji="0" lang="en-GB" sz="800" b="0" i="0" u="none" strike="noStrike" kern="1200" cap="none" spc="0" normalizeH="0" baseline="0" noProof="0" dirty="0" smtClean="0">
                <a:ln>
                  <a:noFill/>
                </a:ln>
                <a:solidFill>
                  <a:srgbClr val="00294E"/>
                </a:solidFill>
                <a:effectLst/>
                <a:uLnTx/>
                <a:uFillTx/>
                <a:latin typeface="Calibri" panose="020F0502020204030204"/>
                <a:ea typeface="+mn-ea"/>
                <a:cs typeface="+mn-cs"/>
              </a:rPr>
              <a:t>calculations.</a:t>
            </a:r>
            <a:endParaRPr kumimoji="0" lang="en-GB" sz="800" b="0" i="0" u="none" strike="noStrike" kern="1200" cap="none" spc="0" normalizeH="0" baseline="0" noProof="0" dirty="0">
              <a:ln>
                <a:noFill/>
              </a:ln>
              <a:solidFill>
                <a:srgbClr val="00294E"/>
              </a:solidFill>
              <a:effectLst/>
              <a:uLnTx/>
              <a:uFillTx/>
              <a:latin typeface="Calibri" panose="020F0502020204030204"/>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621" y="1112261"/>
            <a:ext cx="5760378" cy="499136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9712" y="1337309"/>
            <a:ext cx="5822277" cy="4766311"/>
          </a:xfrm>
          <a:prstGeom prst="rect">
            <a:avLst/>
          </a:prstGeom>
        </p:spPr>
      </p:pic>
      <p:sp>
        <p:nvSpPr>
          <p:cNvPr id="6" name="TextBox 5"/>
          <p:cNvSpPr txBox="1"/>
          <p:nvPr/>
        </p:nvSpPr>
        <p:spPr>
          <a:xfrm>
            <a:off x="5446934" y="6318426"/>
            <a:ext cx="6502632"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294E"/>
                </a:solidFill>
                <a:effectLst/>
                <a:uLnTx/>
                <a:uFillTx/>
                <a:latin typeface="Calibri" panose="020F0502020204030204"/>
                <a:ea typeface="+mn-ea"/>
                <a:cs typeface="+mn-cs"/>
              </a:rPr>
              <a:t>Sources: Annual Survey of Hours and Earnings and Bank calculations.</a:t>
            </a:r>
          </a:p>
        </p:txBody>
      </p:sp>
      <p:sp>
        <p:nvSpPr>
          <p:cNvPr id="2" name="TextBox 1"/>
          <p:cNvSpPr txBox="1"/>
          <p:nvPr/>
        </p:nvSpPr>
        <p:spPr>
          <a:xfrm>
            <a:off x="6560820" y="640080"/>
            <a:ext cx="513207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EBEBEB">
                    <a:lumMod val="10000"/>
                  </a:srgbClr>
                </a:solidFill>
                <a:effectLst/>
                <a:uLnTx/>
                <a:uFillTx/>
                <a:latin typeface="Calibri" panose="020F0502020204030204"/>
                <a:ea typeface="+mn-ea"/>
                <a:cs typeface="+mn-cs"/>
              </a:rPr>
              <a:t>Median annual growth rates of </a:t>
            </a:r>
            <a:r>
              <a:rPr kumimoji="0" lang="en-GB" sz="2400" b="0" i="0" u="none" strike="noStrike" kern="0" cap="none" spc="0" normalizeH="0" baseline="0" noProof="0" dirty="0" smtClean="0">
                <a:ln>
                  <a:noFill/>
                </a:ln>
                <a:solidFill>
                  <a:srgbClr val="EBEBEB">
                    <a:lumMod val="10000"/>
                  </a:srgbClr>
                </a:solidFill>
                <a:effectLst/>
                <a:uLnTx/>
                <a:uFillTx/>
                <a:latin typeface="Calibri" panose="020F0502020204030204"/>
                <a:ea typeface="+mn-ea"/>
                <a:cs typeface="+mn-cs"/>
              </a:rPr>
              <a:t>pay</a:t>
            </a:r>
            <a:endParaRPr kumimoji="0" lang="en-GB" sz="2400" b="0" i="0" u="none" strike="noStrike" kern="1200" cap="none" spc="0" normalizeH="0" baseline="0" noProof="0" dirty="0">
              <a:ln>
                <a:noFill/>
              </a:ln>
              <a:solidFill>
                <a:srgbClr val="00294E"/>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B34E4B-25F1-4D72-B319-B9B5A0ABC919}" type="slidenum">
              <a:rPr kumimoji="0" lang="en-GB" sz="1200" b="0" i="0" u="none" strike="noStrike" kern="1200" cap="none" spc="0" normalizeH="0" baseline="0" noProof="0" smtClean="0">
                <a:ln>
                  <a:noFill/>
                </a:ln>
                <a:solidFill>
                  <a:srgbClr val="00294E">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srgbClr val="00294E">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4803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88203" y="1857973"/>
            <a:ext cx="3920182" cy="533400"/>
          </a:xfrm>
        </p:spPr>
        <p:txBody>
          <a:bodyPr>
            <a:noAutofit/>
          </a:bodyPr>
          <a:lstStyle/>
          <a:p>
            <a:pPr marL="0" indent="0">
              <a:buNone/>
            </a:pPr>
            <a:r>
              <a:rPr lang="en-GB" sz="3200" b="1" dirty="0" smtClean="0"/>
              <a:t>Costs and Prices</a:t>
            </a:r>
            <a:endParaRPr lang="en-GB" sz="3200" dirty="0"/>
          </a:p>
        </p:txBody>
      </p:sp>
      <p:sp>
        <p:nvSpPr>
          <p:cNvPr id="2" name="Rectangle 1"/>
          <p:cNvSpPr/>
          <p:nvPr/>
        </p:nvSpPr>
        <p:spPr>
          <a:xfrm>
            <a:off x="4137305" y="1982941"/>
            <a:ext cx="8054695" cy="2834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B34E4B-25F1-4D72-B319-B9B5A0ABC919}" type="slidenum">
              <a:rPr kumimoji="0" lang="en-GB" sz="1200" b="0" i="0" u="none" strike="noStrike" kern="1200" cap="none" spc="0" normalizeH="0" baseline="0" noProof="0" smtClean="0">
                <a:ln>
                  <a:noFill/>
                </a:ln>
                <a:solidFill>
                  <a:srgbClr val="00294E">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srgbClr val="00294E">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1714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03263"/>
            <a:ext cx="11277600" cy="912814"/>
          </a:xfrm>
        </p:spPr>
        <p:txBody>
          <a:bodyPr/>
          <a:lstStyle/>
          <a:p>
            <a:r>
              <a:rPr lang="en-GB" dirty="0" smtClean="0"/>
              <a:t>Inflation rates have risen further in advanced economies</a:t>
            </a:r>
            <a:r>
              <a:rPr lang="en-GB" dirty="0"/>
              <a:t/>
            </a:r>
            <a:br>
              <a:rPr lang="en-GB" dirty="0"/>
            </a:br>
            <a:r>
              <a:rPr lang="en-GB" sz="2400" b="0" dirty="0" smtClean="0">
                <a:solidFill>
                  <a:schemeClr val="tx1"/>
                </a:solidFill>
              </a:rPr>
              <a:t>Inflation in the UK, US and euro area</a:t>
            </a:r>
            <a:r>
              <a:rPr lang="en-GB" sz="2400" b="0" baseline="30000" dirty="0" smtClean="0">
                <a:solidFill>
                  <a:schemeClr val="tx1"/>
                </a:solidFill>
              </a:rPr>
              <a:t/>
            </a:r>
            <a:br>
              <a:rPr lang="en-GB" sz="2400" b="0" baseline="30000" dirty="0" smtClean="0">
                <a:solidFill>
                  <a:schemeClr val="tx1"/>
                </a:solidFill>
              </a:rPr>
            </a:br>
            <a:r>
              <a:rPr lang="en-GB" sz="2400" b="0" dirty="0" smtClean="0">
                <a:solidFill>
                  <a:schemeClr val="tx1"/>
                </a:solidFill>
              </a:rPr>
              <a:t/>
            </a:r>
            <a:br>
              <a:rPr lang="en-GB" sz="2400" b="0" dirty="0" smtClean="0">
                <a:solidFill>
                  <a:schemeClr val="tx1"/>
                </a:solidFill>
              </a:rPr>
            </a:br>
            <a:endParaRPr lang="en-GB" sz="2400" b="0" baseline="30000" dirty="0">
              <a:solidFill>
                <a:schemeClr val="tx1"/>
              </a:solidFill>
            </a:endParaRPr>
          </a:p>
        </p:txBody>
      </p:sp>
      <p:sp>
        <p:nvSpPr>
          <p:cNvPr id="4" name="TextBox 3"/>
          <p:cNvSpPr txBox="1"/>
          <p:nvPr/>
        </p:nvSpPr>
        <p:spPr>
          <a:xfrm>
            <a:off x="2829464" y="6540682"/>
            <a:ext cx="6502632"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294E"/>
                </a:solidFill>
                <a:effectLst/>
                <a:uLnTx/>
                <a:uFillTx/>
                <a:latin typeface="Calibri" panose="020F0502020204030204"/>
                <a:ea typeface="+mn-ea"/>
                <a:cs typeface="+mn-cs"/>
              </a:rPr>
              <a:t>Sources: Eurostat, ONS, </a:t>
            </a:r>
            <a:r>
              <a:rPr kumimoji="0" lang="en-GB" sz="800" b="0" i="0" u="none" strike="noStrike" kern="1200" cap="none" spc="0" normalizeH="0" baseline="0" noProof="0" dirty="0" err="1">
                <a:ln>
                  <a:noFill/>
                </a:ln>
                <a:solidFill>
                  <a:srgbClr val="00294E"/>
                </a:solidFill>
                <a:effectLst/>
                <a:uLnTx/>
                <a:uFillTx/>
                <a:latin typeface="Calibri" panose="020F0502020204030204"/>
                <a:ea typeface="+mn-ea"/>
                <a:cs typeface="+mn-cs"/>
              </a:rPr>
              <a:t>Refinitiv</a:t>
            </a:r>
            <a:r>
              <a:rPr kumimoji="0" lang="en-GB" sz="800" b="0" i="0" u="none" strike="noStrike" kern="1200" cap="none" spc="0" normalizeH="0" baseline="0" noProof="0" dirty="0">
                <a:ln>
                  <a:noFill/>
                </a:ln>
                <a:solidFill>
                  <a:srgbClr val="00294E"/>
                </a:solidFill>
                <a:effectLst/>
                <a:uLnTx/>
                <a:uFillTx/>
                <a:latin typeface="Calibri" panose="020F0502020204030204"/>
                <a:ea typeface="+mn-ea"/>
                <a:cs typeface="+mn-cs"/>
              </a:rPr>
              <a:t> </a:t>
            </a:r>
            <a:r>
              <a:rPr kumimoji="0" lang="en-GB" sz="800" b="0" i="0" u="none" strike="noStrike" kern="1200" cap="none" spc="0" normalizeH="0" baseline="0" noProof="0" dirty="0" err="1">
                <a:ln>
                  <a:noFill/>
                </a:ln>
                <a:solidFill>
                  <a:srgbClr val="00294E"/>
                </a:solidFill>
                <a:effectLst/>
                <a:uLnTx/>
                <a:uFillTx/>
                <a:latin typeface="Calibri" panose="020F0502020204030204"/>
                <a:ea typeface="+mn-ea"/>
                <a:cs typeface="+mn-cs"/>
              </a:rPr>
              <a:t>Eikon</a:t>
            </a:r>
            <a:r>
              <a:rPr kumimoji="0" lang="en-GB" sz="800" b="0" i="0" u="none" strike="noStrike" kern="1200" cap="none" spc="0" normalizeH="0" baseline="0" noProof="0" dirty="0">
                <a:ln>
                  <a:noFill/>
                </a:ln>
                <a:solidFill>
                  <a:srgbClr val="00294E"/>
                </a:solidFill>
                <a:effectLst/>
                <a:uLnTx/>
                <a:uFillTx/>
                <a:latin typeface="Calibri" panose="020F0502020204030204"/>
                <a:ea typeface="+mn-ea"/>
                <a:cs typeface="+mn-cs"/>
              </a:rPr>
              <a:t> from LSEG, US Bureau of Economic Analysis and Bank calculations.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499" y="1080731"/>
            <a:ext cx="7860278" cy="5290572"/>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B34E4B-25F1-4D72-B319-B9B5A0ABC919}" type="slidenum">
              <a:rPr kumimoji="0" lang="en-GB" sz="1200" b="0" i="0" u="none" strike="noStrike" kern="1200" cap="none" spc="0" normalizeH="0" baseline="0" noProof="0" smtClean="0">
                <a:ln>
                  <a:noFill/>
                </a:ln>
                <a:solidFill>
                  <a:srgbClr val="00294E">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srgbClr val="00294E">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47092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11277600" cy="720247"/>
          </a:xfrm>
        </p:spPr>
        <p:txBody>
          <a:bodyPr/>
          <a:lstStyle/>
          <a:p>
            <a:r>
              <a:rPr lang="en-GB" dirty="0"/>
              <a:t>We expect inflation to peak in April at 7¼%</a:t>
            </a:r>
          </a:p>
        </p:txBody>
      </p:sp>
      <p:graphicFrame>
        <p:nvGraphicFramePr>
          <p:cNvPr id="7" name="Chart 6"/>
          <p:cNvGraphicFramePr>
            <a:graphicFrameLocks/>
          </p:cNvGraphicFramePr>
          <p:nvPr>
            <p:extLst/>
          </p:nvPr>
        </p:nvGraphicFramePr>
        <p:xfrm>
          <a:off x="2400301" y="682780"/>
          <a:ext cx="8861390" cy="606091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p:cNvSpPr txBox="1"/>
          <p:nvPr/>
        </p:nvSpPr>
        <p:spPr>
          <a:xfrm>
            <a:off x="2778131" y="3409113"/>
            <a:ext cx="2592450" cy="113913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558ED5"/>
                </a:solidFill>
                <a:effectLst/>
                <a:uLnTx/>
                <a:uFillTx/>
                <a:latin typeface="Arial" panose="020B0604020202020204" pitchFamily="34" charset="0"/>
                <a:ea typeface="+mn-ea"/>
                <a:cs typeface="Arial" panose="020B0604020202020204" pitchFamily="34" charset="0"/>
              </a:rPr>
              <a:t>Other goods (39</a:t>
            </a:r>
            <a:r>
              <a:rPr kumimoji="0" lang="en-GB" sz="1200" b="1" i="0" u="none" strike="noStrike" kern="1200" cap="none" spc="0" normalizeH="0" baseline="0" noProof="0" dirty="0" smtClean="0">
                <a:ln>
                  <a:noFill/>
                </a:ln>
                <a:solidFill>
                  <a:srgbClr val="558ED5"/>
                </a:solidFill>
                <a:effectLst/>
                <a:uLnTx/>
                <a:uFillTx/>
                <a:latin typeface="Arial" panose="020B0604020202020204" pitchFamily="34" charset="0"/>
                <a:ea typeface="+mn-ea"/>
                <a:cs typeface="Arial" panose="020B0604020202020204" pitchFamily="34" charset="0"/>
              </a:rPr>
              <a:t>%)</a:t>
            </a:r>
            <a:endParaRPr kumimoji="0" lang="en-GB" sz="1200" b="1" i="0" u="none" strike="noStrike" kern="1200" cap="none" spc="0" normalizeH="0" baseline="30000" noProof="0" dirty="0">
              <a:ln>
                <a:noFill/>
              </a:ln>
              <a:solidFill>
                <a:srgbClr val="558ED5"/>
              </a:solidFill>
              <a:effectLst/>
              <a:uLnTx/>
              <a:uFillTx/>
              <a:latin typeface="Arial" panose="020B0604020202020204" pitchFamily="34" charset="0"/>
              <a:ea typeface="+mn-ea"/>
              <a:cs typeface="Arial" panose="020B0604020202020204" pitchFamily="34" charset="0"/>
            </a:endParaRPr>
          </a:p>
        </p:txBody>
      </p:sp>
      <p:sp>
        <p:nvSpPr>
          <p:cNvPr id="9" name="TextBox 1"/>
          <p:cNvSpPr txBox="1"/>
          <p:nvPr/>
        </p:nvSpPr>
        <p:spPr>
          <a:xfrm>
            <a:off x="2664803" y="5144428"/>
            <a:ext cx="1470842" cy="32486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C4BD97"/>
                </a:solidFill>
                <a:effectLst/>
                <a:uLnTx/>
                <a:uFillTx/>
                <a:latin typeface="Arial" panose="020B0604020202020204" pitchFamily="34" charset="0"/>
                <a:ea typeface="+mn-ea"/>
                <a:cs typeface="Arial" panose="020B0604020202020204" pitchFamily="34" charset="0"/>
              </a:rPr>
              <a:t>Services (43%)</a:t>
            </a:r>
            <a:endParaRPr kumimoji="0" lang="en-GB" sz="1200" b="1" i="0" u="none" strike="noStrike" kern="1200" cap="none" spc="0" normalizeH="0" baseline="30000" noProof="0">
              <a:ln>
                <a:noFill/>
              </a:ln>
              <a:solidFill>
                <a:srgbClr val="C4BD97"/>
              </a:solidFill>
              <a:effectLst/>
              <a:uLnTx/>
              <a:uFillTx/>
              <a:latin typeface="Arial" panose="020B0604020202020204" pitchFamily="34" charset="0"/>
              <a:ea typeface="+mn-ea"/>
              <a:cs typeface="Arial" panose="020B0604020202020204" pitchFamily="34" charset="0"/>
            </a:endParaRPr>
          </a:p>
        </p:txBody>
      </p:sp>
      <p:sp>
        <p:nvSpPr>
          <p:cNvPr id="10" name="TextBox 9"/>
          <p:cNvSpPr txBox="1"/>
          <p:nvPr/>
        </p:nvSpPr>
        <p:spPr>
          <a:xfrm>
            <a:off x="4869319" y="5154833"/>
            <a:ext cx="1128528" cy="56498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C0504D">
                    <a:lumMod val="60000"/>
                    <a:lumOff val="40000"/>
                  </a:srgbClr>
                </a:solidFill>
                <a:effectLst/>
                <a:uLnTx/>
                <a:uFillTx/>
                <a:latin typeface="Arial" panose="020B0604020202020204" pitchFamily="34" charset="0"/>
                <a:ea typeface="+mn-ea"/>
                <a:cs typeface="Arial" panose="020B0604020202020204" pitchFamily="34" charset="0"/>
              </a:rPr>
              <a:t>Electricity and gas (3%)</a:t>
            </a:r>
            <a:endParaRPr kumimoji="0" lang="en-GB" sz="1200" b="1" i="0" u="none" strike="noStrike" kern="1200" cap="none" spc="0" normalizeH="0" baseline="0" noProof="0" dirty="0">
              <a:ln>
                <a:noFill/>
              </a:ln>
              <a:solidFill>
                <a:srgbClr val="00294E"/>
              </a:solidFill>
              <a:effectLst/>
              <a:uLnTx/>
              <a:uFillTx/>
              <a:latin typeface="Calibri" panose="020F0502020204030204"/>
              <a:ea typeface="+mn-ea"/>
              <a:cs typeface="+mn-cs"/>
            </a:endParaRPr>
          </a:p>
        </p:txBody>
      </p:sp>
      <p:sp>
        <p:nvSpPr>
          <p:cNvPr id="11" name="TextBox 9"/>
          <p:cNvSpPr txBox="1"/>
          <p:nvPr/>
        </p:nvSpPr>
        <p:spPr>
          <a:xfrm>
            <a:off x="6391003" y="5463378"/>
            <a:ext cx="2066121" cy="3942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C0504D"/>
                </a:solidFill>
                <a:effectLst/>
                <a:uLnTx/>
                <a:uFillTx/>
                <a:latin typeface="Arial" panose="020B0604020202020204" pitchFamily="34" charset="0"/>
                <a:ea typeface="+mn-ea"/>
                <a:cs typeface="Arial" panose="020B0604020202020204" pitchFamily="34" charset="0"/>
              </a:rPr>
              <a:t>Fuels and lubricants (3%)</a:t>
            </a:r>
            <a:endParaRPr kumimoji="0" lang="en-GB" sz="1200" b="1" i="0" u="none" strike="noStrike" kern="1200" cap="none" spc="0" normalizeH="0" baseline="0" noProof="0" dirty="0">
              <a:ln>
                <a:noFill/>
              </a:ln>
              <a:solidFill>
                <a:srgbClr val="C0504D"/>
              </a:solidFill>
              <a:effectLst/>
              <a:uLnTx/>
              <a:uFillTx/>
              <a:latin typeface="Calibri" panose="020F0502020204030204"/>
              <a:ea typeface="+mn-ea"/>
              <a:cs typeface="+mn-cs"/>
            </a:endParaRPr>
          </a:p>
        </p:txBody>
      </p:sp>
      <p:sp>
        <p:nvSpPr>
          <p:cNvPr id="12" name="TextBox 5"/>
          <p:cNvSpPr txBox="1"/>
          <p:nvPr/>
        </p:nvSpPr>
        <p:spPr>
          <a:xfrm>
            <a:off x="5997847" y="3731349"/>
            <a:ext cx="2561526" cy="95591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Food and non-alcoholic beverages (11%)</a:t>
            </a:r>
          </a:p>
        </p:txBody>
      </p:sp>
      <p:sp>
        <p:nvSpPr>
          <p:cNvPr id="13" name="TextBox 8"/>
          <p:cNvSpPr txBox="1"/>
          <p:nvPr/>
        </p:nvSpPr>
        <p:spPr>
          <a:xfrm>
            <a:off x="6995302" y="2759749"/>
            <a:ext cx="2831071" cy="97160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CPI inflation (per cent)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00294E"/>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B34E4B-25F1-4D72-B319-B9B5A0ABC919}" type="slidenum">
              <a:rPr kumimoji="0" lang="en-GB" sz="1200" b="0" i="0" u="none" strike="noStrike" kern="1200" cap="none" spc="0" normalizeH="0" baseline="0" noProof="0" smtClean="0">
                <a:ln>
                  <a:noFill/>
                </a:ln>
                <a:solidFill>
                  <a:srgbClr val="00294E">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srgbClr val="00294E">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608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left)">
                                      <p:cBhvr>
                                        <p:cTn id="7" dur="3000"/>
                                        <p:tgtEl>
                                          <p:spTgt spid="7">
                                            <p:graphicEl>
                                              <a:chart seriesIdx="0" categoryIdx="-4" bldStep="series"/>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ipe(left)">
                                      <p:cBhvr>
                                        <p:cTn id="15" dur="3000"/>
                                        <p:tgtEl>
                                          <p:spTgt spid="7">
                                            <p:graphicEl>
                                              <a:chart seriesIdx="1" categoryIdx="-4" bldStep="series"/>
                                            </p:graphicEl>
                                          </p:spTgt>
                                        </p:tgtEl>
                                      </p:cBhvr>
                                    </p:animEffect>
                                  </p:childTnLst>
                                </p:cTn>
                              </p:par>
                              <p:par>
                                <p:cTn id="16" presetID="22" presetClass="entr" presetSubtype="8" fill="hold" grpId="0" nodeType="withEffect">
                                  <p:stCondLst>
                                    <p:cond delay="125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1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wipe(left)">
                                      <p:cBhvr>
                                        <p:cTn id="23" dur="3000"/>
                                        <p:tgtEl>
                                          <p:spTgt spid="7">
                                            <p:graphicEl>
                                              <a:chart seriesIdx="2" categoryIdx="-4" bldStep="series"/>
                                            </p:graphicEl>
                                          </p:spTgt>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1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graphicEl>
                                              <a:chart seriesIdx="3" categoryIdx="-4" bldStep="series"/>
                                            </p:graphicEl>
                                          </p:spTgt>
                                        </p:tgtEl>
                                        <p:attrNameLst>
                                          <p:attrName>style.visibility</p:attrName>
                                        </p:attrNameLst>
                                      </p:cBhvr>
                                      <p:to>
                                        <p:strVal val="visible"/>
                                      </p:to>
                                    </p:set>
                                    <p:animEffect transition="in" filter="wipe(left)">
                                      <p:cBhvr>
                                        <p:cTn id="31" dur="3000"/>
                                        <p:tgtEl>
                                          <p:spTgt spid="7">
                                            <p:graphicEl>
                                              <a:chart seriesIdx="3" categoryIdx="-4" bldStep="series"/>
                                            </p:graphicEl>
                                          </p:spTgt>
                                        </p:tgtEl>
                                      </p:cBhvr>
                                    </p:animEffect>
                                  </p:childTnLst>
                                </p:cTn>
                              </p:par>
                              <p:par>
                                <p:cTn id="32" presetID="22" presetClass="entr" presetSubtype="8" fill="hold" grpId="0" nodeType="withEffect">
                                  <p:stCondLst>
                                    <p:cond delay="130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1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graphicEl>
                                              <a:chart seriesIdx="4" categoryIdx="-4" bldStep="series"/>
                                            </p:graphicEl>
                                          </p:spTgt>
                                        </p:tgtEl>
                                        <p:attrNameLst>
                                          <p:attrName>style.visibility</p:attrName>
                                        </p:attrNameLst>
                                      </p:cBhvr>
                                      <p:to>
                                        <p:strVal val="visible"/>
                                      </p:to>
                                    </p:set>
                                    <p:animEffect transition="in" filter="wipe(left)">
                                      <p:cBhvr>
                                        <p:cTn id="39" dur="3000"/>
                                        <p:tgtEl>
                                          <p:spTgt spid="7">
                                            <p:graphicEl>
                                              <a:chart seriesIdx="4" categoryIdx="-4" bldStep="series"/>
                                            </p:graphic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1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graphicEl>
                                              <a:chart seriesIdx="5" categoryIdx="-4" bldStep="series"/>
                                            </p:graphicEl>
                                          </p:spTgt>
                                        </p:tgtEl>
                                        <p:attrNameLst>
                                          <p:attrName>style.visibility</p:attrName>
                                        </p:attrNameLst>
                                      </p:cBhvr>
                                      <p:to>
                                        <p:strVal val="visible"/>
                                      </p:to>
                                    </p:set>
                                    <p:animEffect transition="in" filter="wipe(left)">
                                      <p:cBhvr>
                                        <p:cTn id="47" dur="3000"/>
                                        <p:tgtEl>
                                          <p:spTgt spid="7">
                                            <p:graphicEl>
                                              <a:chart seriesIdx="5" categoryIdx="-4" bldStep="series"/>
                                            </p:graphicEl>
                                          </p:spTgt>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16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p:bldSub>
      </p:bldGraphic>
      <p:bldP spid="8" grpId="0"/>
      <p:bldP spid="9" grpId="0"/>
      <p:bldP spid="10"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456279" y="392652"/>
            <a:ext cx="11398837" cy="912814"/>
          </a:xfrm>
        </p:spPr>
        <p:txBody>
          <a:bodyPr/>
          <a:lstStyle/>
          <a:p>
            <a:r>
              <a:rPr lang="en-GB" dirty="0" smtClean="0"/>
              <a:t>CPI </a:t>
            </a:r>
            <a:r>
              <a:rPr lang="en-GB" dirty="0"/>
              <a:t>inflation projection based on market interest rate </a:t>
            </a:r>
            <a:r>
              <a:rPr lang="en-GB" dirty="0" smtClean="0"/>
              <a:t>expectations</a:t>
            </a:r>
            <a:endParaRPr lang="en-GB" sz="2400" b="0" baseline="30000" dirty="0">
              <a:solidFill>
                <a:schemeClr val="tx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1224" y="1157986"/>
            <a:ext cx="6689253" cy="5423042"/>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B34E4B-25F1-4D72-B319-B9B5A0ABC919}" type="slidenum">
              <a:rPr kumimoji="0" lang="en-GB" sz="1200" b="0" i="0" u="none" strike="noStrike" kern="1200" cap="none" spc="0" normalizeH="0" baseline="0" noProof="0" smtClean="0">
                <a:ln>
                  <a:noFill/>
                </a:ln>
                <a:solidFill>
                  <a:srgbClr val="00294E">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srgbClr val="00294E">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037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488203" y="1857973"/>
            <a:ext cx="3920182" cy="533400"/>
          </a:xfrm>
          <a:prstGeom prst="rect">
            <a:avLst/>
          </a:prstGeom>
        </p:spPr>
        <p:txBody>
          <a:bodyPr vert="horz" lIns="0" tIns="0" rIns="0" bIns="0" rtlCol="0">
            <a:noAutofit/>
          </a:bodyPr>
          <a:lstStyle>
            <a:lvl1pPr marL="288000" marR="0" indent="-288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800" kern="1200" baseline="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2800" kern="1200">
                <a:solidFill>
                  <a:schemeClr val="tx1"/>
                </a:solidFill>
                <a:latin typeface="+mn-lt"/>
                <a:ea typeface="+mn-ea"/>
                <a:cs typeface="+mn-cs"/>
              </a:defRPr>
            </a:lvl2pPr>
            <a:lvl3pPr marL="288000" indent="-28800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Tx/>
              <a:buNone/>
              <a:defRPr sz="2000" kern="1200">
                <a:solidFill>
                  <a:schemeClr val="tx1"/>
                </a:solidFill>
                <a:latin typeface="+mn-lt"/>
                <a:ea typeface="+mn-ea"/>
                <a:cs typeface="+mn-cs"/>
              </a:defRPr>
            </a:lvl4pPr>
            <a:lvl5pPr marL="288000" indent="-288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None/>
              <a:defRPr sz="1600" b="0" kern="1200">
                <a:solidFill>
                  <a:schemeClr val="tx1"/>
                </a:solidFill>
                <a:latin typeface="+mn-lt"/>
                <a:ea typeface="+mn-ea"/>
                <a:cs typeface="+mn-cs"/>
              </a:defRPr>
            </a:lvl6pPr>
            <a:lvl7pPr marL="0" indent="0" algn="ctr" defTabSz="914400" rtl="0" eaLnBrk="1" latinLnBrk="0" hangingPunct="1">
              <a:lnSpc>
                <a:spcPct val="100000"/>
              </a:lnSpc>
              <a:spcBef>
                <a:spcPts val="0"/>
              </a:spcBef>
              <a:spcAft>
                <a:spcPts val="600"/>
              </a:spcAft>
              <a:buFont typeface="Arial" panose="020B0604020202020204" pitchFamily="34" charset="0"/>
              <a:buNone/>
              <a:defRPr sz="2800" kern="1200">
                <a:solidFill>
                  <a:schemeClr val="accent2"/>
                </a:solidFill>
                <a:latin typeface="+mn-lt"/>
                <a:ea typeface="+mn-ea"/>
                <a:cs typeface="+mn-cs"/>
              </a:defRPr>
            </a:lvl7pPr>
            <a:lvl8pPr marL="0" indent="0" algn="ctr"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3200" b="1" i="0" u="none" strike="noStrike" kern="1200" cap="none" spc="0" normalizeH="0" baseline="0" noProof="0" dirty="0" smtClean="0">
                <a:ln>
                  <a:noFill/>
                </a:ln>
                <a:solidFill>
                  <a:srgbClr val="00294E"/>
                </a:solidFill>
                <a:effectLst/>
                <a:uLnTx/>
                <a:uFillTx/>
                <a:latin typeface="Calibri" panose="020F0502020204030204"/>
                <a:ea typeface="+mn-ea"/>
                <a:cs typeface="+mn-cs"/>
              </a:rPr>
              <a:t>Policy decision</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3200" b="1" i="0" u="none" strike="noStrike" kern="1200" cap="none" spc="0" normalizeH="0" baseline="0" noProof="0" dirty="0" smtClean="0">
                <a:ln>
                  <a:noFill/>
                </a:ln>
                <a:solidFill>
                  <a:srgbClr val="00294E"/>
                </a:solidFill>
                <a:effectLst/>
                <a:uLnTx/>
                <a:uFillTx/>
                <a:latin typeface="Calibri" panose="020F0502020204030204"/>
                <a:ea typeface="+mn-ea"/>
                <a:cs typeface="+mn-cs"/>
              </a:rPr>
              <a:t>(and implications)</a:t>
            </a:r>
            <a:endParaRPr kumimoji="0" lang="en-GB" sz="3200" b="0" i="0" u="none" strike="noStrike" kern="1200" cap="none" spc="0" normalizeH="0" baseline="0" noProof="0" dirty="0">
              <a:ln>
                <a:noFill/>
              </a:ln>
              <a:solidFill>
                <a:srgbClr val="00294E"/>
              </a:solidFill>
              <a:effectLst/>
              <a:uLnTx/>
              <a:uFillTx/>
              <a:latin typeface="Calibri" panose="020F0502020204030204"/>
              <a:ea typeface="+mn-ea"/>
              <a:cs typeface="+mn-cs"/>
            </a:endParaRPr>
          </a:p>
        </p:txBody>
      </p:sp>
      <p:sp>
        <p:nvSpPr>
          <p:cNvPr id="4" name="Rectangle 3"/>
          <p:cNvSpPr/>
          <p:nvPr/>
        </p:nvSpPr>
        <p:spPr>
          <a:xfrm>
            <a:off x="4137305" y="1982941"/>
            <a:ext cx="8054695" cy="2834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B34E4B-25F1-4D72-B319-B9B5A0ABC919}" type="slidenum">
              <a:rPr kumimoji="0" lang="en-GB" sz="1200" b="0" i="0" u="none" strike="noStrike" kern="1200" cap="none" spc="0" normalizeH="0" baseline="0" noProof="0" smtClean="0">
                <a:ln>
                  <a:noFill/>
                </a:ln>
                <a:solidFill>
                  <a:srgbClr val="00294E">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srgbClr val="00294E">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4717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79784" y="4717782"/>
            <a:ext cx="5634678" cy="585738"/>
          </a:xfrm>
        </p:spPr>
        <p:txBody>
          <a:bodyPr/>
          <a:lstStyle/>
          <a:p>
            <a:endParaRPr lang="en-GB" dirty="0" smtClean="0"/>
          </a:p>
          <a:p>
            <a:r>
              <a:rPr lang="en-GB" dirty="0" smtClean="0"/>
              <a:t>Gareth Harrison</a:t>
            </a:r>
            <a:endParaRPr lang="en-GB" dirty="0"/>
          </a:p>
        </p:txBody>
      </p:sp>
      <p:pic>
        <p:nvPicPr>
          <p:cNvPr id="8" name="Picture Placeholder 7"/>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6790" r="6790"/>
          <a:stretch>
            <a:fillRect/>
          </a:stretch>
        </p:blipFill>
        <p:spPr>
          <a:xfrm>
            <a:off x="6858000" y="1371599"/>
            <a:ext cx="5334000" cy="4116388"/>
          </a:xfrm>
        </p:spPr>
      </p:pic>
      <p:sp>
        <p:nvSpPr>
          <p:cNvPr id="6" name="Text Placeholder 5"/>
          <p:cNvSpPr>
            <a:spLocks noGrp="1"/>
          </p:cNvSpPr>
          <p:nvPr>
            <p:ph type="body" sz="quarter" idx="15"/>
          </p:nvPr>
        </p:nvSpPr>
        <p:spPr>
          <a:xfrm>
            <a:off x="209550" y="1752600"/>
            <a:ext cx="6286500" cy="3735387"/>
          </a:xfrm>
        </p:spPr>
        <p:txBody>
          <a:bodyPr/>
          <a:lstStyle/>
          <a:p>
            <a:r>
              <a:rPr lang="en-GB" sz="4600" b="1" dirty="0" smtClean="0"/>
              <a:t>1947 Club</a:t>
            </a:r>
            <a:r>
              <a:rPr lang="en-GB" sz="4600" b="1" dirty="0"/>
              <a:t/>
            </a:r>
            <a:br>
              <a:rPr lang="en-GB" sz="4600" b="1" dirty="0"/>
            </a:br>
            <a:r>
              <a:rPr lang="en-GB" sz="4000" dirty="0" smtClean="0"/>
              <a:t>February 2022</a:t>
            </a:r>
            <a:endParaRPr lang="en-GB" sz="4000" dirty="0"/>
          </a:p>
          <a:p>
            <a:endParaRPr lang="en-GB" dirty="0"/>
          </a:p>
        </p:txBody>
      </p:sp>
      <p:sp>
        <p:nvSpPr>
          <p:cNvPr id="9" name="Text Box 5"/>
          <p:cNvSpPr txBox="1">
            <a:spLocks noChangeArrowheads="1"/>
          </p:cNvSpPr>
          <p:nvPr/>
        </p:nvSpPr>
        <p:spPr bwMode="auto">
          <a:xfrm>
            <a:off x="299774" y="5759469"/>
            <a:ext cx="24575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30000">
                <a:solidFill>
                  <a:schemeClr val="tx1"/>
                </a:solidFill>
                <a:latin typeface="Arial" charset="0"/>
                <a:ea typeface="ＭＳ Ｐゴシック" pitchFamily="79" charset="-128"/>
              </a:defRPr>
            </a:lvl1pPr>
            <a:lvl2pPr marL="742950" indent="-285750" eaLnBrk="0" hangingPunct="0">
              <a:defRPr baseline="30000">
                <a:solidFill>
                  <a:schemeClr val="tx1"/>
                </a:solidFill>
                <a:latin typeface="Arial" charset="0"/>
                <a:ea typeface="ＭＳ Ｐゴシック" pitchFamily="79" charset="-128"/>
              </a:defRPr>
            </a:lvl2pPr>
            <a:lvl3pPr marL="1143000" indent="-228600" eaLnBrk="0" hangingPunct="0">
              <a:defRPr baseline="30000">
                <a:solidFill>
                  <a:schemeClr val="tx1"/>
                </a:solidFill>
                <a:latin typeface="Arial" charset="0"/>
                <a:ea typeface="ＭＳ Ｐゴシック" pitchFamily="79" charset="-128"/>
              </a:defRPr>
            </a:lvl3pPr>
            <a:lvl4pPr marL="1600200" indent="-228600" eaLnBrk="0" hangingPunct="0">
              <a:defRPr baseline="30000">
                <a:solidFill>
                  <a:schemeClr val="tx1"/>
                </a:solidFill>
                <a:latin typeface="Arial" charset="0"/>
                <a:ea typeface="ＭＳ Ｐゴシック" pitchFamily="79" charset="-128"/>
              </a:defRPr>
            </a:lvl4pPr>
            <a:lvl5pPr marL="2057400" indent="-228600" eaLnBrk="0" hangingPunct="0">
              <a:defRPr baseline="30000">
                <a:solidFill>
                  <a:schemeClr val="tx1"/>
                </a:solidFill>
                <a:latin typeface="Arial" charset="0"/>
                <a:ea typeface="ＭＳ Ｐゴシック" pitchFamily="79" charset="-128"/>
              </a:defRPr>
            </a:lvl5pPr>
            <a:lvl6pPr marL="2514600" indent="-228600" eaLnBrk="0" fontAlgn="base" hangingPunct="0">
              <a:spcBef>
                <a:spcPct val="0"/>
              </a:spcBef>
              <a:spcAft>
                <a:spcPct val="0"/>
              </a:spcAft>
              <a:defRPr baseline="30000">
                <a:solidFill>
                  <a:schemeClr val="tx1"/>
                </a:solidFill>
                <a:latin typeface="Arial" charset="0"/>
                <a:ea typeface="ＭＳ Ｐゴシック" pitchFamily="79" charset="-128"/>
              </a:defRPr>
            </a:lvl6pPr>
            <a:lvl7pPr marL="2971800" indent="-228600" eaLnBrk="0" fontAlgn="base" hangingPunct="0">
              <a:spcBef>
                <a:spcPct val="0"/>
              </a:spcBef>
              <a:spcAft>
                <a:spcPct val="0"/>
              </a:spcAft>
              <a:defRPr baseline="30000">
                <a:solidFill>
                  <a:schemeClr val="tx1"/>
                </a:solidFill>
                <a:latin typeface="Arial" charset="0"/>
                <a:ea typeface="ＭＳ Ｐゴシック" pitchFamily="79" charset="-128"/>
              </a:defRPr>
            </a:lvl7pPr>
            <a:lvl8pPr marL="3429000" indent="-228600" eaLnBrk="0" fontAlgn="base" hangingPunct="0">
              <a:spcBef>
                <a:spcPct val="0"/>
              </a:spcBef>
              <a:spcAft>
                <a:spcPct val="0"/>
              </a:spcAft>
              <a:defRPr baseline="30000">
                <a:solidFill>
                  <a:schemeClr val="tx1"/>
                </a:solidFill>
                <a:latin typeface="Arial" charset="0"/>
                <a:ea typeface="ＭＳ Ｐゴシック" pitchFamily="79" charset="-128"/>
              </a:defRPr>
            </a:lvl8pPr>
            <a:lvl9pPr marL="3886200" indent="-228600" eaLnBrk="0" fontAlgn="base" hangingPunct="0">
              <a:spcBef>
                <a:spcPct val="0"/>
              </a:spcBef>
              <a:spcAft>
                <a:spcPct val="0"/>
              </a:spcAft>
              <a:defRPr baseline="30000">
                <a:solidFill>
                  <a:schemeClr val="tx1"/>
                </a:solidFill>
                <a:latin typeface="Arial" charset="0"/>
                <a:ea typeface="ＭＳ Ｐゴシック" pitchFamily="79" charset="-128"/>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sz="2000" b="1" i="0" u="none" strike="noStrike" kern="1200" cap="none" spc="0" normalizeH="0" baseline="0" noProof="0" dirty="0" smtClean="0">
                <a:ln>
                  <a:noFill/>
                </a:ln>
                <a:solidFill>
                  <a:srgbClr val="00294E"/>
                </a:solidFill>
                <a:effectLst/>
                <a:uLnTx/>
                <a:uFillTx/>
                <a:latin typeface="Calibri" panose="020F0502020204030204"/>
                <a:ea typeface="ＭＳ Ｐゴシック" pitchFamily="79" charset="-128"/>
                <a:cs typeface="+mn-cs"/>
              </a:rPr>
              <a:t>North East Agency</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140" y="6155821"/>
            <a:ext cx="586100" cy="476206"/>
          </a:xfrm>
          <a:prstGeom prst="rect">
            <a:avLst/>
          </a:prstGeom>
        </p:spPr>
      </p:pic>
      <p:sp>
        <p:nvSpPr>
          <p:cNvPr id="10" name="Text Box 5"/>
          <p:cNvSpPr txBox="1">
            <a:spLocks noChangeArrowheads="1"/>
          </p:cNvSpPr>
          <p:nvPr/>
        </p:nvSpPr>
        <p:spPr bwMode="auto">
          <a:xfrm>
            <a:off x="737394" y="6193869"/>
            <a:ext cx="18981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30000">
                <a:solidFill>
                  <a:schemeClr val="tx1"/>
                </a:solidFill>
                <a:latin typeface="Arial" charset="0"/>
                <a:ea typeface="ＭＳ Ｐゴシック" pitchFamily="79" charset="-128"/>
              </a:defRPr>
            </a:lvl1pPr>
            <a:lvl2pPr marL="742950" indent="-285750" eaLnBrk="0" hangingPunct="0">
              <a:defRPr baseline="30000">
                <a:solidFill>
                  <a:schemeClr val="tx1"/>
                </a:solidFill>
                <a:latin typeface="Arial" charset="0"/>
                <a:ea typeface="ＭＳ Ｐゴシック" pitchFamily="79" charset="-128"/>
              </a:defRPr>
            </a:lvl2pPr>
            <a:lvl3pPr marL="1143000" indent="-228600" eaLnBrk="0" hangingPunct="0">
              <a:defRPr baseline="30000">
                <a:solidFill>
                  <a:schemeClr val="tx1"/>
                </a:solidFill>
                <a:latin typeface="Arial" charset="0"/>
                <a:ea typeface="ＭＳ Ｐゴシック" pitchFamily="79" charset="-128"/>
              </a:defRPr>
            </a:lvl3pPr>
            <a:lvl4pPr marL="1600200" indent="-228600" eaLnBrk="0" hangingPunct="0">
              <a:defRPr baseline="30000">
                <a:solidFill>
                  <a:schemeClr val="tx1"/>
                </a:solidFill>
                <a:latin typeface="Arial" charset="0"/>
                <a:ea typeface="ＭＳ Ｐゴシック" pitchFamily="79" charset="-128"/>
              </a:defRPr>
            </a:lvl4pPr>
            <a:lvl5pPr marL="2057400" indent="-228600" eaLnBrk="0" hangingPunct="0">
              <a:defRPr baseline="30000">
                <a:solidFill>
                  <a:schemeClr val="tx1"/>
                </a:solidFill>
                <a:latin typeface="Arial" charset="0"/>
                <a:ea typeface="ＭＳ Ｐゴシック" pitchFamily="79" charset="-128"/>
              </a:defRPr>
            </a:lvl5pPr>
            <a:lvl6pPr marL="2514600" indent="-228600" eaLnBrk="0" fontAlgn="base" hangingPunct="0">
              <a:spcBef>
                <a:spcPct val="0"/>
              </a:spcBef>
              <a:spcAft>
                <a:spcPct val="0"/>
              </a:spcAft>
              <a:defRPr baseline="30000">
                <a:solidFill>
                  <a:schemeClr val="tx1"/>
                </a:solidFill>
                <a:latin typeface="Arial" charset="0"/>
                <a:ea typeface="ＭＳ Ｐゴシック" pitchFamily="79" charset="-128"/>
              </a:defRPr>
            </a:lvl6pPr>
            <a:lvl7pPr marL="2971800" indent="-228600" eaLnBrk="0" fontAlgn="base" hangingPunct="0">
              <a:spcBef>
                <a:spcPct val="0"/>
              </a:spcBef>
              <a:spcAft>
                <a:spcPct val="0"/>
              </a:spcAft>
              <a:defRPr baseline="30000">
                <a:solidFill>
                  <a:schemeClr val="tx1"/>
                </a:solidFill>
                <a:latin typeface="Arial" charset="0"/>
                <a:ea typeface="ＭＳ Ｐゴシック" pitchFamily="79" charset="-128"/>
              </a:defRPr>
            </a:lvl7pPr>
            <a:lvl8pPr marL="3429000" indent="-228600" eaLnBrk="0" fontAlgn="base" hangingPunct="0">
              <a:spcBef>
                <a:spcPct val="0"/>
              </a:spcBef>
              <a:spcAft>
                <a:spcPct val="0"/>
              </a:spcAft>
              <a:defRPr baseline="30000">
                <a:solidFill>
                  <a:schemeClr val="tx1"/>
                </a:solidFill>
                <a:latin typeface="Arial" charset="0"/>
                <a:ea typeface="ＭＳ Ｐゴシック" pitchFamily="79" charset="-128"/>
              </a:defRPr>
            </a:lvl8pPr>
            <a:lvl9pPr marL="3886200" indent="-228600" eaLnBrk="0" fontAlgn="base" hangingPunct="0">
              <a:spcBef>
                <a:spcPct val="0"/>
              </a:spcBef>
              <a:spcAft>
                <a:spcPct val="0"/>
              </a:spcAft>
              <a:defRPr baseline="30000">
                <a:solidFill>
                  <a:schemeClr val="tx1"/>
                </a:solidFill>
                <a:latin typeface="Arial" charset="0"/>
                <a:ea typeface="ＭＳ Ｐゴシック" pitchFamily="79" charset="-128"/>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sz="2000" b="0" i="1" u="none" strike="noStrike" kern="1200" cap="none" spc="0" normalizeH="0" baseline="0" noProof="0" dirty="0" smtClean="0">
                <a:ln>
                  <a:noFill/>
                </a:ln>
                <a:solidFill>
                  <a:srgbClr val="00294E"/>
                </a:solidFill>
                <a:effectLst/>
                <a:uLnTx/>
                <a:uFillTx/>
                <a:latin typeface="Calibri" panose="020F0502020204030204"/>
                <a:ea typeface="ＭＳ Ｐゴシック" pitchFamily="79" charset="-128"/>
                <a:cs typeface="+mn-cs"/>
              </a:rPr>
              <a:t>@</a:t>
            </a:r>
            <a:r>
              <a:rPr kumimoji="0" lang="en-GB" sz="2000" b="0" i="1" u="none" strike="noStrike" kern="1200" cap="none" spc="0" normalizeH="0" baseline="0" noProof="0" dirty="0" err="1" smtClean="0">
                <a:ln>
                  <a:noFill/>
                </a:ln>
                <a:solidFill>
                  <a:srgbClr val="00294E"/>
                </a:solidFill>
                <a:effectLst/>
                <a:uLnTx/>
                <a:uFillTx/>
                <a:latin typeface="Calibri" panose="020F0502020204030204"/>
                <a:ea typeface="ＭＳ Ｐゴシック" pitchFamily="79" charset="-128"/>
                <a:cs typeface="+mn-cs"/>
              </a:rPr>
              <a:t>BoENorthEast</a:t>
            </a:r>
            <a:endParaRPr kumimoji="0" lang="en-GB" sz="2000" b="0" i="1" u="none" strike="noStrike" kern="1200" cap="none" spc="0" normalizeH="0" baseline="0" noProof="0" dirty="0" smtClean="0">
              <a:ln>
                <a:noFill/>
              </a:ln>
              <a:solidFill>
                <a:srgbClr val="00294E"/>
              </a:solidFill>
              <a:effectLst/>
              <a:uLnTx/>
              <a:uFillTx/>
              <a:latin typeface="Calibri" panose="020F0502020204030204"/>
              <a:ea typeface="ＭＳ Ｐゴシック" pitchFamily="79" charset="-128"/>
              <a:cs typeface="+mn-cs"/>
            </a:endParaRPr>
          </a:p>
        </p:txBody>
      </p:sp>
      <p:pic>
        <p:nvPicPr>
          <p:cNvPr id="11" name="Picture 5"/>
          <p:cNvPicPr>
            <a:picLocks noChangeAspect="1"/>
          </p:cNvPicPr>
          <p:nvPr/>
        </p:nvPicPr>
        <p:blipFill>
          <a:blip r:embed="rId5">
            <a:extLst>
              <a:ext uri="{28A0092B-C50C-407E-A947-70E740481C1C}">
                <a14:useLocalDpi xmlns:a14="http://schemas.microsoft.com/office/drawing/2010/main" val="0"/>
              </a:ext>
            </a:extLst>
          </a:blip>
          <a:srcRect l="250" t="10310" r="-250" b="10310"/>
          <a:stretch>
            <a:fillRect/>
          </a:stretch>
        </p:blipFill>
        <p:spPr bwMode="auto">
          <a:xfrm>
            <a:off x="10684852" y="0"/>
            <a:ext cx="1509212" cy="137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p:nvPicPr>
        <p:blipFill>
          <a:blip r:embed="rId6" cstate="print">
            <a:extLst>
              <a:ext uri="{28A0092B-C50C-407E-A947-70E740481C1C}">
                <a14:useLocalDpi xmlns:a14="http://schemas.microsoft.com/office/drawing/2010/main" val="0"/>
              </a:ext>
            </a:extLst>
          </a:blip>
          <a:srcRect b="17905"/>
          <a:stretch>
            <a:fillRect/>
          </a:stretch>
        </p:blipFill>
        <p:spPr bwMode="auto">
          <a:xfrm>
            <a:off x="9235578" y="0"/>
            <a:ext cx="1447210" cy="137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descr="Image result for carlisl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141" r="13097"/>
          <a:stretch/>
        </p:blipFill>
        <p:spPr bwMode="auto">
          <a:xfrm>
            <a:off x="6092190" y="0"/>
            <a:ext cx="3143250" cy="137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14152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870" y="619428"/>
            <a:ext cx="5703570" cy="912814"/>
          </a:xfrm>
        </p:spPr>
        <p:txBody>
          <a:bodyPr/>
          <a:lstStyle/>
          <a:p>
            <a:r>
              <a:rPr lang="en-GB" sz="2800" dirty="0" smtClean="0"/>
              <a:t>A </a:t>
            </a:r>
            <a:r>
              <a:rPr lang="en-GB" sz="2800" dirty="0"/>
              <a:t>growing majority of the stock of mortgages by value are fixed </a:t>
            </a:r>
            <a:r>
              <a:rPr lang="en-GB" sz="2800" dirty="0" smtClean="0"/>
              <a:t>rate…</a:t>
            </a:r>
            <a:r>
              <a:rPr lang="en-GB" dirty="0" smtClean="0"/>
              <a:t/>
            </a:r>
            <a:br>
              <a:rPr lang="en-GB" dirty="0" smtClean="0"/>
            </a:br>
            <a:r>
              <a:rPr lang="en-GB" sz="2000" b="0" kern="0" dirty="0">
                <a:solidFill>
                  <a:srgbClr val="EBEBEB">
                    <a:lumMod val="10000"/>
                  </a:srgbClr>
                </a:solidFill>
              </a:rPr>
              <a:t>Distribution of mortgages by type of interest rate</a:t>
            </a:r>
            <a:r>
              <a:rPr lang="en-GB" sz="2400" b="0" kern="0" baseline="30000" dirty="0">
                <a:solidFill>
                  <a:srgbClr val="EBEBEB">
                    <a:lumMod val="10000"/>
                  </a:srgbClr>
                </a:solidFill>
              </a:rPr>
              <a:t>(a)</a:t>
            </a:r>
            <a:br>
              <a:rPr lang="en-GB" sz="2400" b="0" kern="0" baseline="30000" dirty="0">
                <a:solidFill>
                  <a:srgbClr val="EBEBEB">
                    <a:lumMod val="10000"/>
                  </a:srgbClr>
                </a:solidFill>
              </a:rPr>
            </a:br>
            <a:endParaRPr lang="en-GB" sz="2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 y="1532242"/>
            <a:ext cx="5479151" cy="507056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0826" y="1996186"/>
            <a:ext cx="6038314" cy="4606616"/>
          </a:xfrm>
          <a:prstGeom prst="rect">
            <a:avLst/>
          </a:prstGeom>
        </p:spPr>
      </p:pic>
      <p:sp>
        <p:nvSpPr>
          <p:cNvPr id="6" name="Title 2"/>
          <p:cNvSpPr txBox="1">
            <a:spLocks/>
          </p:cNvSpPr>
          <p:nvPr/>
        </p:nvSpPr>
        <p:spPr>
          <a:xfrm>
            <a:off x="5875020" y="735570"/>
            <a:ext cx="6172200" cy="912814"/>
          </a:xfrm>
          <a:prstGeom prst="rect">
            <a:avLst/>
          </a:prstGeom>
        </p:spPr>
        <p:txBody>
          <a:bodyPr vert="horz" wrap="square" lIns="0" tIns="0" rIns="0" bIns="0" rtlCol="0" anchor="ctr">
            <a:noAutofit/>
          </a:bodyPr>
          <a:lstStyle>
            <a:lvl1pPr marL="0" marR="0" indent="0" algn="l" defTabSz="914400" rtl="0" eaLnBrk="1" fontAlgn="auto" latinLnBrk="0" hangingPunct="1">
              <a:lnSpc>
                <a:spcPct val="100000"/>
              </a:lnSpc>
              <a:spcBef>
                <a:spcPts val="0"/>
              </a:spcBef>
              <a:spcAft>
                <a:spcPts val="0"/>
              </a:spcAft>
              <a:buClrTx/>
              <a:buSzTx/>
              <a:buFontTx/>
              <a:buNone/>
              <a:tabLst/>
              <a:defRPr lang="en-GB" sz="3200" b="1" kern="1200" baseline="0" noProof="0">
                <a:solidFill>
                  <a:schemeClr val="accent2"/>
                </a:solidFill>
                <a:latin typeface="+mn-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smtClean="0">
                <a:ln>
                  <a:noFill/>
                </a:ln>
                <a:solidFill>
                  <a:srgbClr val="1488CA"/>
                </a:solidFill>
                <a:effectLst/>
                <a:uLnTx/>
                <a:uFillTx/>
                <a:latin typeface="Calibri" panose="020F0502020204030204"/>
                <a:ea typeface="+mj-ea"/>
                <a:cs typeface="+mj-cs"/>
              </a:rPr>
              <a:t>…and many renewing fixed-rate mortgages will get a similar or lower interest rate</a:t>
            </a:r>
            <a:r>
              <a:rPr kumimoji="0" lang="en-GB" sz="3200" b="1" i="0" u="none" strike="noStrike" kern="1200" cap="none" spc="0" normalizeH="0" baseline="0" noProof="0" dirty="0" smtClean="0">
                <a:ln>
                  <a:noFill/>
                </a:ln>
                <a:solidFill>
                  <a:srgbClr val="1488CA"/>
                </a:solidFill>
                <a:effectLst/>
                <a:uLnTx/>
                <a:uFillTx/>
                <a:latin typeface="Calibri" panose="020F0502020204030204"/>
                <a:ea typeface="+mj-ea"/>
                <a:cs typeface="+mj-cs"/>
              </a:rPr>
              <a:t/>
            </a:r>
            <a:br>
              <a:rPr kumimoji="0" lang="en-GB" sz="3200" b="1" i="0" u="none" strike="noStrike" kern="1200" cap="none" spc="0" normalizeH="0" baseline="0" noProof="0" dirty="0" smtClean="0">
                <a:ln>
                  <a:noFill/>
                </a:ln>
                <a:solidFill>
                  <a:srgbClr val="1488CA"/>
                </a:solidFill>
                <a:effectLst/>
                <a:uLnTx/>
                <a:uFillTx/>
                <a:latin typeface="Calibri" panose="020F0502020204030204"/>
                <a:ea typeface="+mj-ea"/>
                <a:cs typeface="+mj-cs"/>
              </a:rPr>
            </a:br>
            <a:r>
              <a:rPr kumimoji="0" lang="en-GB" sz="2000" b="0" i="0" u="none" strike="noStrike" kern="0" cap="none" spc="0" normalizeH="0" baseline="0" noProof="0" dirty="0" smtClean="0">
                <a:ln>
                  <a:noFill/>
                </a:ln>
                <a:solidFill>
                  <a:srgbClr val="EBEBEB">
                    <a:lumMod val="10000"/>
                  </a:srgbClr>
                </a:solidFill>
                <a:effectLst/>
                <a:uLnTx/>
                <a:uFillTx/>
                <a:latin typeface="Calibri" panose="020F0502020204030204"/>
                <a:ea typeface="+mj-ea"/>
                <a:cs typeface="+mj-cs"/>
              </a:rPr>
              <a:t>Two-year and five-year fixed-rate mortgage interest rates at selected loan to value ratios</a:t>
            </a:r>
            <a:r>
              <a:rPr kumimoji="0" lang="en-GB" sz="2400" b="0" i="0" u="none" strike="noStrike" kern="0" cap="none" spc="0" normalizeH="0" baseline="30000" noProof="0" dirty="0" smtClean="0">
                <a:ln>
                  <a:noFill/>
                </a:ln>
                <a:solidFill>
                  <a:srgbClr val="EBEBEB">
                    <a:lumMod val="10000"/>
                  </a:srgbClr>
                </a:solidFill>
                <a:effectLst/>
                <a:uLnTx/>
                <a:uFillTx/>
                <a:latin typeface="Calibri" panose="020F0502020204030204"/>
                <a:ea typeface="+mj-ea"/>
                <a:cs typeface="+mj-cs"/>
              </a:rPr>
              <a:t>(a)</a:t>
            </a:r>
            <a:r>
              <a:rPr kumimoji="0" lang="en-GB" sz="3200" b="0" i="0" u="none" strike="noStrike" kern="0" cap="none" spc="0" normalizeH="0" baseline="30000" noProof="0" dirty="0" smtClean="0">
                <a:ln>
                  <a:noFill/>
                </a:ln>
                <a:solidFill>
                  <a:srgbClr val="EBEBEB">
                    <a:lumMod val="10000"/>
                  </a:srgbClr>
                </a:solidFill>
                <a:effectLst/>
                <a:uLnTx/>
                <a:uFillTx/>
                <a:latin typeface="Calibri" panose="020F0502020204030204"/>
                <a:ea typeface="+mj-ea"/>
                <a:cs typeface="+mj-cs"/>
              </a:rPr>
              <a:t/>
            </a:r>
            <a:br>
              <a:rPr kumimoji="0" lang="en-GB" sz="3200" b="0" i="0" u="none" strike="noStrike" kern="0" cap="none" spc="0" normalizeH="0" baseline="30000" noProof="0" dirty="0" smtClean="0">
                <a:ln>
                  <a:noFill/>
                </a:ln>
                <a:solidFill>
                  <a:srgbClr val="EBEBEB">
                    <a:lumMod val="10000"/>
                  </a:srgbClr>
                </a:solidFill>
                <a:effectLst/>
                <a:uLnTx/>
                <a:uFillTx/>
                <a:latin typeface="Calibri" panose="020F0502020204030204"/>
                <a:ea typeface="+mj-ea"/>
                <a:cs typeface="+mj-cs"/>
              </a:rPr>
            </a:br>
            <a:endParaRPr kumimoji="0" lang="en-GB" sz="3200" b="1" i="0" u="none" strike="noStrike" kern="1200" cap="none" spc="0" normalizeH="0" baseline="0" noProof="0" dirty="0">
              <a:ln>
                <a:noFill/>
              </a:ln>
              <a:solidFill>
                <a:srgbClr val="1488CA"/>
              </a:solidFill>
              <a:effectLst/>
              <a:uLnTx/>
              <a:uFillTx/>
              <a:latin typeface="Calibri" panose="020F0502020204030204"/>
              <a:ea typeface="+mj-ea"/>
              <a:cs typeface="+mj-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B34E4B-25F1-4D72-B319-B9B5A0ABC919}" type="slidenum">
              <a:rPr kumimoji="0" lang="en-GB" sz="1200" b="0" i="0" u="none" strike="noStrike" kern="1200" cap="none" spc="0" normalizeH="0" baseline="0" noProof="0" smtClean="0">
                <a:ln>
                  <a:noFill/>
                </a:ln>
                <a:solidFill>
                  <a:srgbClr val="00294E">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srgbClr val="00294E">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7079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79784" y="4717782"/>
            <a:ext cx="5634678" cy="585738"/>
          </a:xfrm>
        </p:spPr>
        <p:txBody>
          <a:bodyPr/>
          <a:lstStyle/>
          <a:p>
            <a:endParaRPr lang="en-GB" dirty="0" smtClean="0"/>
          </a:p>
          <a:p>
            <a:r>
              <a:rPr lang="en-GB" dirty="0" smtClean="0"/>
              <a:t>Gareth Harrison</a:t>
            </a:r>
            <a:endParaRPr lang="en-GB" dirty="0"/>
          </a:p>
        </p:txBody>
      </p:sp>
      <p:pic>
        <p:nvPicPr>
          <p:cNvPr id="8" name="Picture Placeholder 7"/>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6790" r="6790"/>
          <a:stretch>
            <a:fillRect/>
          </a:stretch>
        </p:blipFill>
        <p:spPr>
          <a:xfrm>
            <a:off x="6858000" y="1371599"/>
            <a:ext cx="5334000" cy="4116388"/>
          </a:xfrm>
        </p:spPr>
      </p:pic>
      <p:sp>
        <p:nvSpPr>
          <p:cNvPr id="6" name="Text Placeholder 5"/>
          <p:cNvSpPr>
            <a:spLocks noGrp="1"/>
          </p:cNvSpPr>
          <p:nvPr>
            <p:ph type="body" sz="quarter" idx="15"/>
          </p:nvPr>
        </p:nvSpPr>
        <p:spPr>
          <a:xfrm>
            <a:off x="209550" y="1752600"/>
            <a:ext cx="6286500" cy="3735387"/>
          </a:xfrm>
        </p:spPr>
        <p:txBody>
          <a:bodyPr/>
          <a:lstStyle/>
          <a:p>
            <a:r>
              <a:rPr lang="en-GB" sz="4600" b="1" dirty="0" smtClean="0"/>
              <a:t>Q&amp;A</a:t>
            </a:r>
            <a:endParaRPr lang="en-GB" sz="4000" dirty="0"/>
          </a:p>
          <a:p>
            <a:endParaRPr lang="en-GB" dirty="0"/>
          </a:p>
        </p:txBody>
      </p:sp>
      <p:sp>
        <p:nvSpPr>
          <p:cNvPr id="9" name="Text Box 5"/>
          <p:cNvSpPr txBox="1">
            <a:spLocks noChangeArrowheads="1"/>
          </p:cNvSpPr>
          <p:nvPr/>
        </p:nvSpPr>
        <p:spPr bwMode="auto">
          <a:xfrm>
            <a:off x="299774" y="5759469"/>
            <a:ext cx="24575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30000">
                <a:solidFill>
                  <a:schemeClr val="tx1"/>
                </a:solidFill>
                <a:latin typeface="Arial" charset="0"/>
                <a:ea typeface="ＭＳ Ｐゴシック" pitchFamily="79" charset="-128"/>
              </a:defRPr>
            </a:lvl1pPr>
            <a:lvl2pPr marL="742950" indent="-285750" eaLnBrk="0" hangingPunct="0">
              <a:defRPr baseline="30000">
                <a:solidFill>
                  <a:schemeClr val="tx1"/>
                </a:solidFill>
                <a:latin typeface="Arial" charset="0"/>
                <a:ea typeface="ＭＳ Ｐゴシック" pitchFamily="79" charset="-128"/>
              </a:defRPr>
            </a:lvl2pPr>
            <a:lvl3pPr marL="1143000" indent="-228600" eaLnBrk="0" hangingPunct="0">
              <a:defRPr baseline="30000">
                <a:solidFill>
                  <a:schemeClr val="tx1"/>
                </a:solidFill>
                <a:latin typeface="Arial" charset="0"/>
                <a:ea typeface="ＭＳ Ｐゴシック" pitchFamily="79" charset="-128"/>
              </a:defRPr>
            </a:lvl3pPr>
            <a:lvl4pPr marL="1600200" indent="-228600" eaLnBrk="0" hangingPunct="0">
              <a:defRPr baseline="30000">
                <a:solidFill>
                  <a:schemeClr val="tx1"/>
                </a:solidFill>
                <a:latin typeface="Arial" charset="0"/>
                <a:ea typeface="ＭＳ Ｐゴシック" pitchFamily="79" charset="-128"/>
              </a:defRPr>
            </a:lvl4pPr>
            <a:lvl5pPr marL="2057400" indent="-228600" eaLnBrk="0" hangingPunct="0">
              <a:defRPr baseline="30000">
                <a:solidFill>
                  <a:schemeClr val="tx1"/>
                </a:solidFill>
                <a:latin typeface="Arial" charset="0"/>
                <a:ea typeface="ＭＳ Ｐゴシック" pitchFamily="79" charset="-128"/>
              </a:defRPr>
            </a:lvl5pPr>
            <a:lvl6pPr marL="2514600" indent="-228600" eaLnBrk="0" fontAlgn="base" hangingPunct="0">
              <a:spcBef>
                <a:spcPct val="0"/>
              </a:spcBef>
              <a:spcAft>
                <a:spcPct val="0"/>
              </a:spcAft>
              <a:defRPr baseline="30000">
                <a:solidFill>
                  <a:schemeClr val="tx1"/>
                </a:solidFill>
                <a:latin typeface="Arial" charset="0"/>
                <a:ea typeface="ＭＳ Ｐゴシック" pitchFamily="79" charset="-128"/>
              </a:defRPr>
            </a:lvl6pPr>
            <a:lvl7pPr marL="2971800" indent="-228600" eaLnBrk="0" fontAlgn="base" hangingPunct="0">
              <a:spcBef>
                <a:spcPct val="0"/>
              </a:spcBef>
              <a:spcAft>
                <a:spcPct val="0"/>
              </a:spcAft>
              <a:defRPr baseline="30000">
                <a:solidFill>
                  <a:schemeClr val="tx1"/>
                </a:solidFill>
                <a:latin typeface="Arial" charset="0"/>
                <a:ea typeface="ＭＳ Ｐゴシック" pitchFamily="79" charset="-128"/>
              </a:defRPr>
            </a:lvl7pPr>
            <a:lvl8pPr marL="3429000" indent="-228600" eaLnBrk="0" fontAlgn="base" hangingPunct="0">
              <a:spcBef>
                <a:spcPct val="0"/>
              </a:spcBef>
              <a:spcAft>
                <a:spcPct val="0"/>
              </a:spcAft>
              <a:defRPr baseline="30000">
                <a:solidFill>
                  <a:schemeClr val="tx1"/>
                </a:solidFill>
                <a:latin typeface="Arial" charset="0"/>
                <a:ea typeface="ＭＳ Ｐゴシック" pitchFamily="79" charset="-128"/>
              </a:defRPr>
            </a:lvl8pPr>
            <a:lvl9pPr marL="3886200" indent="-228600" eaLnBrk="0" fontAlgn="base" hangingPunct="0">
              <a:spcBef>
                <a:spcPct val="0"/>
              </a:spcBef>
              <a:spcAft>
                <a:spcPct val="0"/>
              </a:spcAft>
              <a:defRPr baseline="30000">
                <a:solidFill>
                  <a:schemeClr val="tx1"/>
                </a:solidFill>
                <a:latin typeface="Arial" charset="0"/>
                <a:ea typeface="ＭＳ Ｐゴシック" pitchFamily="79" charset="-128"/>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sz="2000" b="1" i="0" u="none" strike="noStrike" kern="1200" cap="none" spc="0" normalizeH="0" baseline="0" noProof="0" dirty="0" smtClean="0">
                <a:ln>
                  <a:noFill/>
                </a:ln>
                <a:solidFill>
                  <a:srgbClr val="00294E"/>
                </a:solidFill>
                <a:effectLst/>
                <a:uLnTx/>
                <a:uFillTx/>
                <a:latin typeface="Calibri" panose="020F0502020204030204"/>
                <a:ea typeface="ＭＳ Ｐゴシック" pitchFamily="79" charset="-128"/>
                <a:cs typeface="+mn-cs"/>
              </a:rPr>
              <a:t>North East Agency</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140" y="6155821"/>
            <a:ext cx="586100" cy="476206"/>
          </a:xfrm>
          <a:prstGeom prst="rect">
            <a:avLst/>
          </a:prstGeom>
        </p:spPr>
      </p:pic>
      <p:sp>
        <p:nvSpPr>
          <p:cNvPr id="10" name="Text Box 5"/>
          <p:cNvSpPr txBox="1">
            <a:spLocks noChangeArrowheads="1"/>
          </p:cNvSpPr>
          <p:nvPr/>
        </p:nvSpPr>
        <p:spPr bwMode="auto">
          <a:xfrm>
            <a:off x="737394" y="6193869"/>
            <a:ext cx="18981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30000">
                <a:solidFill>
                  <a:schemeClr val="tx1"/>
                </a:solidFill>
                <a:latin typeface="Arial" charset="0"/>
                <a:ea typeface="ＭＳ Ｐゴシック" pitchFamily="79" charset="-128"/>
              </a:defRPr>
            </a:lvl1pPr>
            <a:lvl2pPr marL="742950" indent="-285750" eaLnBrk="0" hangingPunct="0">
              <a:defRPr baseline="30000">
                <a:solidFill>
                  <a:schemeClr val="tx1"/>
                </a:solidFill>
                <a:latin typeface="Arial" charset="0"/>
                <a:ea typeface="ＭＳ Ｐゴシック" pitchFamily="79" charset="-128"/>
              </a:defRPr>
            </a:lvl2pPr>
            <a:lvl3pPr marL="1143000" indent="-228600" eaLnBrk="0" hangingPunct="0">
              <a:defRPr baseline="30000">
                <a:solidFill>
                  <a:schemeClr val="tx1"/>
                </a:solidFill>
                <a:latin typeface="Arial" charset="0"/>
                <a:ea typeface="ＭＳ Ｐゴシック" pitchFamily="79" charset="-128"/>
              </a:defRPr>
            </a:lvl3pPr>
            <a:lvl4pPr marL="1600200" indent="-228600" eaLnBrk="0" hangingPunct="0">
              <a:defRPr baseline="30000">
                <a:solidFill>
                  <a:schemeClr val="tx1"/>
                </a:solidFill>
                <a:latin typeface="Arial" charset="0"/>
                <a:ea typeface="ＭＳ Ｐゴシック" pitchFamily="79" charset="-128"/>
              </a:defRPr>
            </a:lvl4pPr>
            <a:lvl5pPr marL="2057400" indent="-228600" eaLnBrk="0" hangingPunct="0">
              <a:defRPr baseline="30000">
                <a:solidFill>
                  <a:schemeClr val="tx1"/>
                </a:solidFill>
                <a:latin typeface="Arial" charset="0"/>
                <a:ea typeface="ＭＳ Ｐゴシック" pitchFamily="79" charset="-128"/>
              </a:defRPr>
            </a:lvl5pPr>
            <a:lvl6pPr marL="2514600" indent="-228600" eaLnBrk="0" fontAlgn="base" hangingPunct="0">
              <a:spcBef>
                <a:spcPct val="0"/>
              </a:spcBef>
              <a:spcAft>
                <a:spcPct val="0"/>
              </a:spcAft>
              <a:defRPr baseline="30000">
                <a:solidFill>
                  <a:schemeClr val="tx1"/>
                </a:solidFill>
                <a:latin typeface="Arial" charset="0"/>
                <a:ea typeface="ＭＳ Ｐゴシック" pitchFamily="79" charset="-128"/>
              </a:defRPr>
            </a:lvl6pPr>
            <a:lvl7pPr marL="2971800" indent="-228600" eaLnBrk="0" fontAlgn="base" hangingPunct="0">
              <a:spcBef>
                <a:spcPct val="0"/>
              </a:spcBef>
              <a:spcAft>
                <a:spcPct val="0"/>
              </a:spcAft>
              <a:defRPr baseline="30000">
                <a:solidFill>
                  <a:schemeClr val="tx1"/>
                </a:solidFill>
                <a:latin typeface="Arial" charset="0"/>
                <a:ea typeface="ＭＳ Ｐゴシック" pitchFamily="79" charset="-128"/>
              </a:defRPr>
            </a:lvl7pPr>
            <a:lvl8pPr marL="3429000" indent="-228600" eaLnBrk="0" fontAlgn="base" hangingPunct="0">
              <a:spcBef>
                <a:spcPct val="0"/>
              </a:spcBef>
              <a:spcAft>
                <a:spcPct val="0"/>
              </a:spcAft>
              <a:defRPr baseline="30000">
                <a:solidFill>
                  <a:schemeClr val="tx1"/>
                </a:solidFill>
                <a:latin typeface="Arial" charset="0"/>
                <a:ea typeface="ＭＳ Ｐゴシック" pitchFamily="79" charset="-128"/>
              </a:defRPr>
            </a:lvl8pPr>
            <a:lvl9pPr marL="3886200" indent="-228600" eaLnBrk="0" fontAlgn="base" hangingPunct="0">
              <a:spcBef>
                <a:spcPct val="0"/>
              </a:spcBef>
              <a:spcAft>
                <a:spcPct val="0"/>
              </a:spcAft>
              <a:defRPr baseline="30000">
                <a:solidFill>
                  <a:schemeClr val="tx1"/>
                </a:solidFill>
                <a:latin typeface="Arial" charset="0"/>
                <a:ea typeface="ＭＳ Ｐゴシック" pitchFamily="79" charset="-128"/>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sz="2000" b="0" i="1" u="none" strike="noStrike" kern="1200" cap="none" spc="0" normalizeH="0" baseline="0" noProof="0" dirty="0" smtClean="0">
                <a:ln>
                  <a:noFill/>
                </a:ln>
                <a:solidFill>
                  <a:srgbClr val="00294E"/>
                </a:solidFill>
                <a:effectLst/>
                <a:uLnTx/>
                <a:uFillTx/>
                <a:latin typeface="Calibri" panose="020F0502020204030204"/>
                <a:ea typeface="ＭＳ Ｐゴシック" pitchFamily="79" charset="-128"/>
                <a:cs typeface="+mn-cs"/>
              </a:rPr>
              <a:t>@</a:t>
            </a:r>
            <a:r>
              <a:rPr kumimoji="0" lang="en-GB" sz="2000" b="0" i="1" u="none" strike="noStrike" kern="1200" cap="none" spc="0" normalizeH="0" baseline="0" noProof="0" dirty="0" err="1" smtClean="0">
                <a:ln>
                  <a:noFill/>
                </a:ln>
                <a:solidFill>
                  <a:srgbClr val="00294E"/>
                </a:solidFill>
                <a:effectLst/>
                <a:uLnTx/>
                <a:uFillTx/>
                <a:latin typeface="Calibri" panose="020F0502020204030204"/>
                <a:ea typeface="ＭＳ Ｐゴシック" pitchFamily="79" charset="-128"/>
                <a:cs typeface="+mn-cs"/>
              </a:rPr>
              <a:t>BoENorthEast</a:t>
            </a:r>
            <a:endParaRPr kumimoji="0" lang="en-GB" sz="2000" b="0" i="1" u="none" strike="noStrike" kern="1200" cap="none" spc="0" normalizeH="0" baseline="0" noProof="0" dirty="0" smtClean="0">
              <a:ln>
                <a:noFill/>
              </a:ln>
              <a:solidFill>
                <a:srgbClr val="00294E"/>
              </a:solidFill>
              <a:effectLst/>
              <a:uLnTx/>
              <a:uFillTx/>
              <a:latin typeface="Calibri" panose="020F0502020204030204"/>
              <a:ea typeface="ＭＳ Ｐゴシック" pitchFamily="79" charset="-128"/>
              <a:cs typeface="+mn-cs"/>
            </a:endParaRPr>
          </a:p>
        </p:txBody>
      </p:sp>
      <p:pic>
        <p:nvPicPr>
          <p:cNvPr id="11" name="Picture 5"/>
          <p:cNvPicPr>
            <a:picLocks noChangeAspect="1"/>
          </p:cNvPicPr>
          <p:nvPr/>
        </p:nvPicPr>
        <p:blipFill>
          <a:blip r:embed="rId5">
            <a:extLst>
              <a:ext uri="{28A0092B-C50C-407E-A947-70E740481C1C}">
                <a14:useLocalDpi xmlns:a14="http://schemas.microsoft.com/office/drawing/2010/main" val="0"/>
              </a:ext>
            </a:extLst>
          </a:blip>
          <a:srcRect l="250" t="10310" r="-250" b="10310"/>
          <a:stretch>
            <a:fillRect/>
          </a:stretch>
        </p:blipFill>
        <p:spPr bwMode="auto">
          <a:xfrm>
            <a:off x="10684852" y="0"/>
            <a:ext cx="1509212" cy="137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p:nvPicPr>
        <p:blipFill>
          <a:blip r:embed="rId6" cstate="print">
            <a:extLst>
              <a:ext uri="{28A0092B-C50C-407E-A947-70E740481C1C}">
                <a14:useLocalDpi xmlns:a14="http://schemas.microsoft.com/office/drawing/2010/main" val="0"/>
              </a:ext>
            </a:extLst>
          </a:blip>
          <a:srcRect b="17905"/>
          <a:stretch>
            <a:fillRect/>
          </a:stretch>
        </p:blipFill>
        <p:spPr bwMode="auto">
          <a:xfrm>
            <a:off x="9235578" y="0"/>
            <a:ext cx="1447210" cy="137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descr="Image result for carlisl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141" r="13097"/>
          <a:stretch/>
        </p:blipFill>
        <p:spPr bwMode="auto">
          <a:xfrm>
            <a:off x="6092190" y="0"/>
            <a:ext cx="3143250" cy="137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1794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81663" y="4026441"/>
            <a:ext cx="2005137"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smtClean="0">
                <a:ln>
                  <a:noFill/>
                </a:ln>
                <a:solidFill>
                  <a:srgbClr val="005E6E"/>
                </a:solidFill>
                <a:effectLst/>
                <a:uLnTx/>
                <a:uFillTx/>
                <a:latin typeface="Calibri" panose="020F0502020204030204" pitchFamily="34" charset="0"/>
                <a:ea typeface="Times New Roman" panose="02020603050405020304" pitchFamily="18" charset="0"/>
                <a:cs typeface="+mn-cs"/>
              </a:rPr>
              <a:t>We expect inflation to rise to around 7% in the spring, but then fall back</a:t>
            </a:r>
            <a:endParaRPr kumimoji="0" lang="en-GB" sz="1700" b="0" i="0" u="none" strike="noStrike" kern="1200" cap="none" spc="0" normalizeH="0" baseline="0" noProof="0" dirty="0">
              <a:ln>
                <a:noFill/>
              </a:ln>
              <a:solidFill>
                <a:srgbClr val="00294E"/>
              </a:solidFill>
              <a:effectLst/>
              <a:uLnTx/>
              <a:uFillTx/>
              <a:latin typeface="Calibri" panose="020F0502020204030204"/>
              <a:ea typeface="+mn-ea"/>
              <a:cs typeface="+mn-cs"/>
            </a:endParaRPr>
          </a:p>
        </p:txBody>
      </p:sp>
      <p:sp>
        <p:nvSpPr>
          <p:cNvPr id="6" name="Rectangle 5"/>
          <p:cNvSpPr/>
          <p:nvPr/>
        </p:nvSpPr>
        <p:spPr>
          <a:xfrm>
            <a:off x="3462691" y="4003580"/>
            <a:ext cx="2146662"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smtClean="0">
                <a:ln>
                  <a:noFill/>
                </a:ln>
                <a:solidFill>
                  <a:srgbClr val="005E6E"/>
                </a:solidFill>
                <a:effectLst/>
                <a:uLnTx/>
                <a:uFillTx/>
                <a:latin typeface="Calibri" panose="020F0502020204030204" pitchFamily="34" charset="0"/>
                <a:ea typeface="+mn-ea"/>
                <a:cs typeface="+mn-cs"/>
              </a:rPr>
              <a:t>Higher energy and goods prices are pushing inflation above our 2% target</a:t>
            </a:r>
            <a:endParaRPr kumimoji="0" lang="en-GB" sz="1700" b="0" i="0" u="none" strike="noStrike" kern="1200" cap="none" spc="0" normalizeH="0" baseline="0" noProof="0" dirty="0">
              <a:ln>
                <a:noFill/>
              </a:ln>
              <a:solidFill>
                <a:srgbClr val="00294E"/>
              </a:solidFill>
              <a:effectLst/>
              <a:uLnTx/>
              <a:uFillTx/>
              <a:latin typeface="Calibri" panose="020F0502020204030204"/>
              <a:ea typeface="+mn-ea"/>
              <a:cs typeface="+mn-cs"/>
            </a:endParaRPr>
          </a:p>
        </p:txBody>
      </p:sp>
      <p:sp>
        <p:nvSpPr>
          <p:cNvPr id="7" name="Rectangle 6"/>
          <p:cNvSpPr/>
          <p:nvPr/>
        </p:nvSpPr>
        <p:spPr>
          <a:xfrm>
            <a:off x="662941" y="4251581"/>
            <a:ext cx="2068230" cy="61555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smtClean="0">
                <a:ln>
                  <a:noFill/>
                </a:ln>
                <a:solidFill>
                  <a:srgbClr val="005E6E"/>
                </a:solidFill>
                <a:effectLst/>
                <a:uLnTx/>
                <a:uFillTx/>
                <a:latin typeface="Calibri" panose="020F0502020204030204" pitchFamily="34" charset="0"/>
                <a:ea typeface="Times New Roman" panose="02020603050405020304" pitchFamily="18" charset="0"/>
                <a:cs typeface="+mn-cs"/>
              </a:rPr>
              <a:t>The UK economy continues to recover</a:t>
            </a:r>
            <a:endParaRPr kumimoji="0" lang="en-GB" sz="1700" b="0" i="0" u="none" strike="noStrike" kern="1200" cap="none" spc="0" normalizeH="0" baseline="0" noProof="0" dirty="0">
              <a:ln>
                <a:noFill/>
              </a:ln>
              <a:solidFill>
                <a:srgbClr val="00294E"/>
              </a:solidFill>
              <a:effectLst/>
              <a:uLnTx/>
              <a:uFillTx/>
              <a:latin typeface="Calibri" panose="020F0502020204030204"/>
              <a:ea typeface="+mn-ea"/>
              <a:cs typeface="+mn-cs"/>
            </a:endParaRPr>
          </a:p>
        </p:txBody>
      </p:sp>
      <p:pic>
        <p:nvPicPr>
          <p:cNvPr id="8" name="Picture 7"/>
          <p:cNvPicPr>
            <a:picLocks noChangeAspect="1"/>
          </p:cNvPicPr>
          <p:nvPr/>
        </p:nvPicPr>
        <p:blipFill>
          <a:blip r:embed="rId2"/>
          <a:stretch>
            <a:fillRect/>
          </a:stretch>
        </p:blipFill>
        <p:spPr>
          <a:xfrm>
            <a:off x="10075746" y="2375281"/>
            <a:ext cx="1479985" cy="1666863"/>
          </a:xfrm>
          <a:prstGeom prst="rect">
            <a:avLst/>
          </a:prstGeom>
        </p:spPr>
      </p:pic>
      <p:pic>
        <p:nvPicPr>
          <p:cNvPr id="9" name="Picture 8"/>
          <p:cNvPicPr>
            <a:picLocks noChangeAspect="1"/>
          </p:cNvPicPr>
          <p:nvPr/>
        </p:nvPicPr>
        <p:blipFill rotWithShape="1">
          <a:blip r:embed="rId3"/>
          <a:srcRect l="30754" t="15944" r="30237" b="15038"/>
          <a:stretch/>
        </p:blipFill>
        <p:spPr>
          <a:xfrm>
            <a:off x="1038155" y="2455090"/>
            <a:ext cx="1617879" cy="1649917"/>
          </a:xfrm>
          <a:prstGeom prst="rect">
            <a:avLst/>
          </a:prstGeom>
        </p:spPr>
      </p:pic>
      <p:sp>
        <p:nvSpPr>
          <p:cNvPr id="10" name="Rectangle 9"/>
          <p:cNvSpPr/>
          <p:nvPr/>
        </p:nvSpPr>
        <p:spPr>
          <a:xfrm>
            <a:off x="9566911" y="4185017"/>
            <a:ext cx="2468880" cy="8771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smtClean="0">
                <a:ln>
                  <a:noFill/>
                </a:ln>
                <a:solidFill>
                  <a:srgbClr val="005E6E"/>
                </a:solidFill>
                <a:effectLst/>
                <a:uLnTx/>
                <a:uFillTx/>
                <a:latin typeface="Calibri" panose="020F0502020204030204" pitchFamily="34" charset="0"/>
                <a:ea typeface="Times New Roman" panose="02020603050405020304" pitchFamily="18" charset="0"/>
                <a:cs typeface="+mn-cs"/>
              </a:rPr>
              <a:t>We have increased interest rates to return inflation to our 2% target</a:t>
            </a:r>
            <a:endParaRPr kumimoji="0" lang="en-GB" sz="1700" b="0" i="0" u="none" strike="noStrike" kern="1200" cap="none" spc="0" normalizeH="0" baseline="0" noProof="0" dirty="0">
              <a:ln>
                <a:noFill/>
              </a:ln>
              <a:solidFill>
                <a:srgbClr val="00294E"/>
              </a:solidFill>
              <a:effectLst/>
              <a:uLnTx/>
              <a:uFillTx/>
              <a:latin typeface="Calibri" panose="020F0502020204030204"/>
              <a:ea typeface="+mn-ea"/>
              <a:cs typeface="+mn-cs"/>
            </a:endParaRPr>
          </a:p>
        </p:txBody>
      </p:sp>
      <p:pic>
        <p:nvPicPr>
          <p:cNvPr id="11" name="Picture 10"/>
          <p:cNvPicPr>
            <a:picLocks noChangeAspect="1"/>
          </p:cNvPicPr>
          <p:nvPr/>
        </p:nvPicPr>
        <p:blipFill rotWithShape="1">
          <a:blip r:embed="rId4"/>
          <a:srcRect l="28672" t="18505" r="33743" b="18290"/>
          <a:stretch/>
        </p:blipFill>
        <p:spPr>
          <a:xfrm>
            <a:off x="3554627" y="2323487"/>
            <a:ext cx="1812516" cy="1585950"/>
          </a:xfrm>
          <a:prstGeom prst="rect">
            <a:avLst/>
          </a:prstGeom>
        </p:spPr>
      </p:pic>
      <p:pic>
        <p:nvPicPr>
          <p:cNvPr id="12" name="Picture 11"/>
          <p:cNvPicPr>
            <a:picLocks noChangeAspect="1"/>
          </p:cNvPicPr>
          <p:nvPr/>
        </p:nvPicPr>
        <p:blipFill rotWithShape="1">
          <a:blip r:embed="rId5"/>
          <a:srcRect l="30686" t="18074" r="31058" b="18719"/>
          <a:stretch/>
        </p:blipFill>
        <p:spPr>
          <a:xfrm>
            <a:off x="6681663" y="2376478"/>
            <a:ext cx="1813551" cy="1559018"/>
          </a:xfrm>
          <a:prstGeom prst="rect">
            <a:avLst/>
          </a:prstGeom>
        </p:spPr>
      </p:pic>
      <p:sp>
        <p:nvSpPr>
          <p:cNvPr id="13" name="Rectangle 12"/>
          <p:cNvSpPr/>
          <p:nvPr/>
        </p:nvSpPr>
        <p:spPr>
          <a:xfrm>
            <a:off x="4328464" y="1257599"/>
            <a:ext cx="2826415" cy="729430"/>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5E6E"/>
                </a:solidFill>
                <a:effectLst/>
                <a:uLnTx/>
                <a:uFillTx/>
                <a:latin typeface="Calibri" panose="020F0502020204030204" pitchFamily="34" charset="0"/>
                <a:ea typeface="Calibri" panose="020F0502020204030204" pitchFamily="34" charset="0"/>
                <a:cs typeface="Times New Roman" panose="02020603050405020304" pitchFamily="18" charset="0"/>
              </a:rPr>
              <a:t>In a </a:t>
            </a:r>
            <a:r>
              <a:rPr kumimoji="0" lang="en-GB" sz="3600" b="0" i="0" u="none" strike="noStrike" kern="1200" cap="none" spc="0" normalizeH="0" baseline="0" noProof="0" dirty="0" smtClean="0">
                <a:ln>
                  <a:noFill/>
                </a:ln>
                <a:solidFill>
                  <a:srgbClr val="005E6E"/>
                </a:solidFill>
                <a:effectLst/>
                <a:uLnTx/>
                <a:uFillTx/>
                <a:latin typeface="Calibri" panose="020F0502020204030204" pitchFamily="34" charset="0"/>
                <a:ea typeface="Calibri" panose="020F0502020204030204" pitchFamily="34" charset="0"/>
                <a:cs typeface="Times New Roman" panose="02020603050405020304" pitchFamily="18" charset="0"/>
              </a:rPr>
              <a:t>nutshell…</a:t>
            </a:r>
            <a:endParaRPr kumimoji="0" lang="en-GB" sz="3600" b="0" i="0" u="none" strike="noStrike" kern="1200" cap="none" spc="0" normalizeH="0" baseline="0" noProof="0" dirty="0">
              <a:ln>
                <a:noFill/>
              </a:ln>
              <a:solidFill>
                <a:srgbClr val="00294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B34E4B-25F1-4D72-B319-B9B5A0ABC919}" type="slidenum">
              <a:rPr kumimoji="0" lang="en-GB" sz="1200" b="0" i="0" u="none" strike="noStrike" kern="1200" cap="none" spc="0" normalizeH="0" baseline="0" noProof="0" smtClean="0">
                <a:ln>
                  <a:noFill/>
                </a:ln>
                <a:solidFill>
                  <a:srgbClr val="00294E">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srgbClr val="00294E">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3003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88203" y="1857973"/>
            <a:ext cx="3920182" cy="533400"/>
          </a:xfrm>
        </p:spPr>
        <p:txBody>
          <a:bodyPr>
            <a:noAutofit/>
          </a:bodyPr>
          <a:lstStyle/>
          <a:p>
            <a:pPr marL="0" indent="0">
              <a:buNone/>
            </a:pPr>
            <a:r>
              <a:rPr lang="en-GB" sz="3200" b="1" dirty="0" smtClean="0"/>
              <a:t>Demand and growth</a:t>
            </a:r>
            <a:endParaRPr lang="en-GB" sz="3200" dirty="0"/>
          </a:p>
        </p:txBody>
      </p:sp>
      <p:sp>
        <p:nvSpPr>
          <p:cNvPr id="2" name="Rectangle 1"/>
          <p:cNvSpPr/>
          <p:nvPr/>
        </p:nvSpPr>
        <p:spPr>
          <a:xfrm>
            <a:off x="4137305" y="1982941"/>
            <a:ext cx="8054695" cy="2834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B34E4B-25F1-4D72-B319-B9B5A0ABC919}" type="slidenum">
              <a:rPr kumimoji="0" lang="en-GB" sz="1200" b="0" i="0" u="none" strike="noStrike" kern="1200" cap="none" spc="0" normalizeH="0" baseline="0" noProof="0" smtClean="0">
                <a:ln>
                  <a:noFill/>
                </a:ln>
                <a:solidFill>
                  <a:srgbClr val="00294E">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srgbClr val="00294E">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9188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9662"/>
            <a:ext cx="11494168" cy="912814"/>
          </a:xfrm>
        </p:spPr>
        <p:txBody>
          <a:bodyPr/>
          <a:lstStyle/>
          <a:p>
            <a:r>
              <a:rPr lang="en-GB" dirty="0" smtClean="0"/>
              <a:t>GDP </a:t>
            </a:r>
            <a:r>
              <a:rPr lang="en-GB" dirty="0"/>
              <a:t>recovered to its pre-pandemic level in November…</a:t>
            </a:r>
            <a:r>
              <a:rPr lang="en-GB" dirty="0" smtClean="0"/>
              <a:t/>
            </a:r>
            <a:br>
              <a:rPr lang="en-GB" dirty="0" smtClean="0"/>
            </a:br>
            <a:r>
              <a:rPr lang="en-GB" sz="1800" b="0" dirty="0" smtClean="0">
                <a:solidFill>
                  <a:schemeClr val="tx1"/>
                </a:solidFill>
              </a:rPr>
              <a:t>Contributions to change in monthly GDP since 2019 Q4</a:t>
            </a:r>
            <a:r>
              <a:rPr lang="en-GB" sz="2400" b="0" baseline="30000" dirty="0" smtClean="0">
                <a:solidFill>
                  <a:schemeClr val="tx1"/>
                </a:solidFill>
              </a:rPr>
              <a:t/>
            </a:r>
            <a:br>
              <a:rPr lang="en-GB" sz="2400" b="0" baseline="30000" dirty="0" smtClean="0">
                <a:solidFill>
                  <a:schemeClr val="tx1"/>
                </a:solidFill>
              </a:rPr>
            </a:br>
            <a:endParaRPr lang="en-GB" sz="2400" b="0" baseline="30000" dirty="0">
              <a:solidFill>
                <a:schemeClr val="tx1"/>
              </a:solidFill>
            </a:endParaRPr>
          </a:p>
        </p:txBody>
      </p:sp>
      <p:sp>
        <p:nvSpPr>
          <p:cNvPr id="9" name="TextBox 8"/>
          <p:cNvSpPr txBox="1"/>
          <p:nvPr/>
        </p:nvSpPr>
        <p:spPr>
          <a:xfrm>
            <a:off x="2829464" y="6534382"/>
            <a:ext cx="6502632"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294E"/>
                </a:solidFill>
                <a:effectLst/>
                <a:uLnTx/>
                <a:uFillTx/>
                <a:latin typeface="Calibri" panose="020F0502020204030204"/>
                <a:ea typeface="+mn-ea"/>
                <a:cs typeface="+mn-cs"/>
              </a:rPr>
              <a:t>Sources: ONS and Bank </a:t>
            </a:r>
            <a:r>
              <a:rPr kumimoji="0" lang="en-GB" sz="800" b="0" i="0" u="none" strike="noStrike" kern="1200" cap="none" spc="0" normalizeH="0" baseline="0" noProof="0" dirty="0" smtClean="0">
                <a:ln>
                  <a:noFill/>
                </a:ln>
                <a:solidFill>
                  <a:srgbClr val="00294E"/>
                </a:solidFill>
                <a:effectLst/>
                <a:uLnTx/>
                <a:uFillTx/>
                <a:latin typeface="Calibri" panose="020F0502020204030204"/>
                <a:ea typeface="+mn-ea"/>
                <a:cs typeface="+mn-cs"/>
              </a:rPr>
              <a:t>calculations.</a:t>
            </a:r>
            <a:endParaRPr kumimoji="0" lang="en-GB" sz="800" b="0" i="0" u="none" strike="noStrike" kern="1200" cap="none" spc="0" normalizeH="0" baseline="0" noProof="0" dirty="0">
              <a:ln>
                <a:noFill/>
              </a:ln>
              <a:solidFill>
                <a:srgbClr val="00294E"/>
              </a:solidFill>
              <a:effectLst/>
              <a:uLnTx/>
              <a:uFillTx/>
              <a:latin typeface="Calibri" panose="020F0502020204030204"/>
              <a:ea typeface="+mn-ea"/>
              <a:cs typeface="+mn-cs"/>
            </a:endParaRPr>
          </a:p>
        </p:txBody>
      </p:sp>
      <p:pic>
        <p:nvPicPr>
          <p:cNvPr id="5" name="Picture 4" descr="GDP recovered to around its pre-pandemic levels last November, although production and other services' output remained below 2019 Q4 level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0289" y="1074996"/>
            <a:ext cx="6326131" cy="5395588"/>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B34E4B-25F1-4D72-B319-B9B5A0ABC919}" type="slidenum">
              <a:rPr kumimoji="0" lang="en-GB" sz="1200" b="0" i="0" u="none" strike="noStrike" kern="1200" cap="none" spc="0" normalizeH="0" baseline="0" noProof="0" smtClean="0">
                <a:ln>
                  <a:noFill/>
                </a:ln>
                <a:solidFill>
                  <a:srgbClr val="00294E">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srgbClr val="00294E">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6999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4" y="323585"/>
            <a:ext cx="11277600" cy="978061"/>
          </a:xfrm>
        </p:spPr>
        <p:txBody>
          <a:bodyPr/>
          <a:lstStyle/>
          <a:p>
            <a:r>
              <a:rPr lang="en-GB" sz="2800" dirty="0"/>
              <a:t>Demand outlook will be affected by how households respond to the squeeze in their real incomes (the cost of living crisis in real world speak)</a:t>
            </a:r>
          </a:p>
        </p:txBody>
      </p:sp>
      <p:graphicFrame>
        <p:nvGraphicFramePr>
          <p:cNvPr id="7" name="Chart 6"/>
          <p:cNvGraphicFramePr>
            <a:graphicFrameLocks/>
          </p:cNvGraphicFramePr>
          <p:nvPr>
            <p:extLst/>
          </p:nvPr>
        </p:nvGraphicFramePr>
        <p:xfrm>
          <a:off x="1781383" y="1040662"/>
          <a:ext cx="8635581" cy="5634458"/>
        </p:xfrm>
        <a:graphic>
          <a:graphicData uri="http://schemas.openxmlformats.org/drawingml/2006/chart">
            <c:chart xmlns:c="http://schemas.openxmlformats.org/drawingml/2006/chart" xmlns:r="http://schemas.openxmlformats.org/officeDocument/2006/relationships" r:id="rId3"/>
          </a:graphicData>
        </a:graphic>
      </p:graphicFrame>
      <p:sp>
        <p:nvSpPr>
          <p:cNvPr id="11" name="YAXISTEXTBOX"/>
          <p:cNvSpPr txBox="1"/>
          <p:nvPr/>
        </p:nvSpPr>
        <p:spPr>
          <a:xfrm>
            <a:off x="8700304" y="5000038"/>
            <a:ext cx="1134318" cy="408255"/>
          </a:xfrm>
          <a:prstGeom prst="rect">
            <a:avLst/>
          </a:prstGeom>
        </p:spPr>
        <p:txBody>
          <a:bodyPr vert="horz"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C3BA8B"/>
                </a:solidFill>
                <a:effectLst/>
                <a:uLnTx/>
                <a:uFillTx/>
                <a:latin typeface="Arial"/>
                <a:ea typeface="+mn-ea"/>
                <a:cs typeface="+mn-cs"/>
              </a:rPr>
              <a:t>Prices</a:t>
            </a:r>
          </a:p>
        </p:txBody>
      </p:sp>
      <p:sp>
        <p:nvSpPr>
          <p:cNvPr id="12" name="YAXISTEXTBOX"/>
          <p:cNvSpPr txBox="1"/>
          <p:nvPr/>
        </p:nvSpPr>
        <p:spPr>
          <a:xfrm>
            <a:off x="3259190" y="1753302"/>
            <a:ext cx="1174973" cy="422214"/>
          </a:xfrm>
          <a:prstGeom prst="rect">
            <a:avLst/>
          </a:prstGeom>
        </p:spPr>
        <p:txBody>
          <a:bodyPr vert="horz"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165788"/>
                </a:solidFill>
                <a:effectLst/>
                <a:uLnTx/>
                <a:uFillTx/>
                <a:latin typeface="Arial"/>
                <a:ea typeface="+mn-ea"/>
                <a:cs typeface="+mn-cs"/>
              </a:rPr>
              <a:t>Employment</a:t>
            </a:r>
          </a:p>
        </p:txBody>
      </p:sp>
      <p:sp>
        <p:nvSpPr>
          <p:cNvPr id="13" name="YAXISTEXTBOX"/>
          <p:cNvSpPr txBox="1"/>
          <p:nvPr/>
        </p:nvSpPr>
        <p:spPr>
          <a:xfrm>
            <a:off x="6851702" y="1736181"/>
            <a:ext cx="2280040" cy="516661"/>
          </a:xfrm>
          <a:prstGeom prst="rect">
            <a:avLst/>
          </a:prstGeom>
        </p:spPr>
        <p:txBody>
          <a:bodyPr vert="horz"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A51140"/>
                </a:solidFill>
                <a:effectLst/>
                <a:uLnTx/>
                <a:uFillTx/>
                <a:latin typeface="Arial"/>
                <a:ea typeface="+mn-ea"/>
                <a:cs typeface="+mn-cs"/>
              </a:rPr>
              <a:t>Nominal post-tax labour income per head</a:t>
            </a:r>
            <a:endParaRPr kumimoji="0" lang="en-GB" sz="1200" b="1" i="0" u="none" strike="noStrike" kern="1200" cap="none" spc="0" normalizeH="0" baseline="0" noProof="0" dirty="0">
              <a:ln>
                <a:noFill/>
              </a:ln>
              <a:solidFill>
                <a:srgbClr val="A51140"/>
              </a:solidFill>
              <a:effectLst/>
              <a:uLnTx/>
              <a:uFillTx/>
              <a:latin typeface="Arial"/>
              <a:ea typeface="+mn-ea"/>
              <a:cs typeface="+mn-cs"/>
            </a:endParaRPr>
          </a:p>
        </p:txBody>
      </p:sp>
      <p:sp>
        <p:nvSpPr>
          <p:cNvPr id="14" name="YAXISTEXTBOX"/>
          <p:cNvSpPr txBox="1"/>
          <p:nvPr/>
        </p:nvSpPr>
        <p:spPr>
          <a:xfrm>
            <a:off x="4526545" y="4526759"/>
            <a:ext cx="2287085" cy="545867"/>
          </a:xfrm>
          <a:prstGeom prst="rect">
            <a:avLst/>
          </a:prstGeom>
        </p:spPr>
        <p:txBody>
          <a:bodyPr vert="horz"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EBEBEB">
                    <a:lumMod val="10000"/>
                  </a:srgbClr>
                </a:solidFill>
                <a:effectLst/>
                <a:uLnTx/>
                <a:uFillTx/>
                <a:latin typeface="Arial"/>
                <a:ea typeface="+mn-ea"/>
                <a:cs typeface="+mn-cs"/>
              </a:rPr>
              <a:t>Real post-tax labour income growth per head (per cent</a:t>
            </a:r>
            <a:r>
              <a:rPr kumimoji="0" lang="en-GB" sz="1200" b="1" i="0" u="none" strike="noStrike" kern="1200" cap="none" spc="0" normalizeH="0" baseline="0" noProof="0" dirty="0" smtClean="0">
                <a:ln>
                  <a:noFill/>
                </a:ln>
                <a:solidFill>
                  <a:srgbClr val="EBEBEB">
                    <a:lumMod val="10000"/>
                  </a:srgbClr>
                </a:solidFill>
                <a:effectLst/>
                <a:uLnTx/>
                <a:uFillTx/>
                <a:latin typeface="Arial"/>
                <a:ea typeface="+mn-ea"/>
                <a:cs typeface="+mn-cs"/>
              </a:rPr>
              <a:t>)</a:t>
            </a:r>
            <a:endParaRPr kumimoji="0" lang="en-GB" sz="1200" b="1" i="0" u="none" strike="noStrike" kern="1200" cap="none" spc="0" normalizeH="0" baseline="30000" noProof="0" dirty="0">
              <a:ln>
                <a:noFill/>
              </a:ln>
              <a:solidFill>
                <a:srgbClr val="EBEBEB">
                  <a:lumMod val="10000"/>
                </a:srgbClr>
              </a:solidFill>
              <a:effectLst/>
              <a:uLnTx/>
              <a:uFillTx/>
              <a:latin typeface="Arial"/>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B34E4B-25F1-4D72-B319-B9B5A0ABC919}" type="slidenum">
              <a:rPr kumimoji="0" lang="en-GB" sz="1200" b="0" i="0" u="none" strike="noStrike" kern="1200" cap="none" spc="0" normalizeH="0" baseline="0" noProof="0" smtClean="0">
                <a:ln>
                  <a:noFill/>
                </a:ln>
                <a:solidFill>
                  <a:srgbClr val="00294E">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srgbClr val="00294E">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228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left)">
                                      <p:cBhvr>
                                        <p:cTn id="7" dur="3000"/>
                                        <p:tgtEl>
                                          <p:spTgt spid="7">
                                            <p:graphicEl>
                                              <a:chart seriesIdx="0" categoryIdx="-4" bldStep="series"/>
                                            </p:graphicEl>
                                          </p:spTgt>
                                        </p:tgtEl>
                                      </p:cBhvr>
                                    </p:animEffect>
                                  </p:childTnLst>
                                </p:cTn>
                              </p:par>
                              <p:par>
                                <p:cTn id="8" presetID="22" presetClass="entr" presetSubtype="8" fill="hold" grpId="0" nodeType="withEffect">
                                  <p:stCondLst>
                                    <p:cond delay="160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ipe(left)">
                                      <p:cBhvr>
                                        <p:cTn id="15" dur="3000"/>
                                        <p:tgtEl>
                                          <p:spTgt spid="7">
                                            <p:graphicEl>
                                              <a:chart seriesIdx="1" categoryIdx="-4" bldStep="series"/>
                                            </p:graphicEl>
                                          </p:spTgt>
                                        </p:tgtEl>
                                      </p:cBhvr>
                                    </p:animEffect>
                                  </p:childTnLst>
                                </p:cTn>
                              </p:par>
                              <p:par>
                                <p:cTn id="16" presetID="22" presetClass="entr" presetSubtype="8" fill="hold" grpId="0" nodeType="withEffect">
                                  <p:stCondLst>
                                    <p:cond delay="50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wipe(left)">
                                      <p:cBhvr>
                                        <p:cTn id="23" dur="3000"/>
                                        <p:tgtEl>
                                          <p:spTgt spid="7">
                                            <p:graphicEl>
                                              <a:chart seriesIdx="2" categoryIdx="-4" bldStep="series"/>
                                            </p:graphicEl>
                                          </p:spTgt>
                                        </p:tgtEl>
                                      </p:cBhvr>
                                    </p:animEffect>
                                  </p:childTnLst>
                                </p:cTn>
                              </p:par>
                              <p:par>
                                <p:cTn id="24" presetID="22" presetClass="entr" presetSubtype="8" fill="hold" grpId="0" nodeType="withEffect">
                                  <p:stCondLst>
                                    <p:cond delay="240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graphicEl>
                                              <a:chart seriesIdx="3" categoryIdx="-4" bldStep="series"/>
                                            </p:graphicEl>
                                          </p:spTgt>
                                        </p:tgtEl>
                                        <p:attrNameLst>
                                          <p:attrName>style.visibility</p:attrName>
                                        </p:attrNameLst>
                                      </p:cBhvr>
                                      <p:to>
                                        <p:strVal val="visible"/>
                                      </p:to>
                                    </p:set>
                                    <p:animEffect transition="in" filter="wipe(left)">
                                      <p:cBhvr>
                                        <p:cTn id="31" dur="3000"/>
                                        <p:tgtEl>
                                          <p:spTgt spid="7">
                                            <p:graphicEl>
                                              <a:chart seriesIdx="3" categoryIdx="-4" bldStep="series"/>
                                            </p:graphicEl>
                                          </p:spTgt>
                                        </p:tgtEl>
                                      </p:cBhvr>
                                    </p:animEffect>
                                  </p:childTnLst>
                                </p:cTn>
                              </p:par>
                              <p:par>
                                <p:cTn id="32" presetID="22" presetClass="entr" presetSubtype="8" fill="hold" grpId="0" nodeType="withEffect">
                                  <p:stCondLst>
                                    <p:cond delay="65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p:bldSub>
      </p:bldGraphic>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11277600" cy="596096"/>
          </a:xfrm>
        </p:spPr>
        <p:txBody>
          <a:bodyPr/>
          <a:lstStyle/>
          <a:p>
            <a:r>
              <a:rPr lang="en-GB" dirty="0" smtClean="0"/>
              <a:t>Households do, in aggregate, have savings to spend</a:t>
            </a:r>
            <a:endParaRPr lang="en-GB" dirty="0"/>
          </a:p>
        </p:txBody>
      </p:sp>
      <p:graphicFrame>
        <p:nvGraphicFramePr>
          <p:cNvPr id="7" name="Chart 6"/>
          <p:cNvGraphicFramePr>
            <a:graphicFrameLocks/>
          </p:cNvGraphicFramePr>
          <p:nvPr>
            <p:extLst/>
          </p:nvPr>
        </p:nvGraphicFramePr>
        <p:xfrm>
          <a:off x="1805940" y="972272"/>
          <a:ext cx="8881110" cy="558854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4888034" y="3440524"/>
            <a:ext cx="177092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165788"/>
                </a:solidFill>
                <a:effectLst/>
                <a:uLnTx/>
                <a:uFillTx/>
                <a:latin typeface="Arial" panose="020B0604020202020204" pitchFamily="34" charset="0"/>
                <a:ea typeface="+mn-ea"/>
                <a:cs typeface="Arial" panose="020B0604020202020204" pitchFamily="34" charset="0"/>
              </a:rPr>
              <a:t>Savings rate</a:t>
            </a:r>
            <a:endParaRPr kumimoji="0" lang="en-GB" sz="1200" b="1" i="0" u="none" strike="noStrike" kern="1200" cap="none" spc="0" normalizeH="0" baseline="0" noProof="0" dirty="0">
              <a:ln>
                <a:noFill/>
              </a:ln>
              <a:solidFill>
                <a:srgbClr val="165788"/>
              </a:solidFill>
              <a:effectLst/>
              <a:uLnTx/>
              <a:uFillTx/>
              <a:latin typeface="Arial" panose="020B0604020202020204" pitchFamily="34" charset="0"/>
              <a:ea typeface="+mn-ea"/>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B34E4B-25F1-4D72-B319-B9B5A0ABC919}" type="slidenum">
              <a:rPr kumimoji="0" lang="en-GB" sz="1200" b="0" i="0" u="none" strike="noStrike" kern="1200" cap="none" spc="0" normalizeH="0" baseline="0" noProof="0" smtClean="0">
                <a:ln>
                  <a:noFill/>
                </a:ln>
                <a:solidFill>
                  <a:srgbClr val="00294E">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srgbClr val="00294E">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406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left)">
                                      <p:cBhvr>
                                        <p:cTn id="7" dur="3000"/>
                                        <p:tgtEl>
                                          <p:spTgt spid="7">
                                            <p:graphicEl>
                                              <a:chart seriesIdx="0" categoryIdx="-4" bldStep="series"/>
                                            </p:graphicEl>
                                          </p:spTgt>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p:bldSub>
      </p:bldGraphic>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txBox="1">
            <a:spLocks/>
          </p:cNvSpPr>
          <p:nvPr/>
        </p:nvSpPr>
        <p:spPr>
          <a:xfrm>
            <a:off x="457199" y="248653"/>
            <a:ext cx="10471266" cy="1800000"/>
          </a:xfrm>
          <a:prstGeom prst="rect">
            <a:avLst/>
          </a:prstGeom>
        </p:spPr>
        <p:txBody>
          <a:bodyPr vert="horz" lIns="0" tIns="0" rIns="0" bIns="180000" rtlCol="0" anchor="t" anchorCtr="0">
            <a:noAutofit/>
          </a:bodyPr>
          <a:lstStyle>
            <a:lvl1pPr marL="216000" marR="0" indent="-216000" algn="l" defTabSz="914400" rtl="0" eaLnBrk="1" fontAlgn="base" latinLnBrk="0" hangingPunct="1">
              <a:lnSpc>
                <a:spcPct val="100000"/>
              </a:lnSpc>
              <a:spcBef>
                <a:spcPct val="0"/>
              </a:spcBef>
              <a:spcAft>
                <a:spcPct val="0"/>
              </a:spcAft>
              <a:buClrTx/>
              <a:buSzTx/>
              <a:buFont typeface="Arial" pitchFamily="34" charset="0"/>
              <a:buNone/>
              <a:tabLst/>
              <a:defRPr lang="en-US" sz="1000" kern="1200" baseline="0" dirty="0" smtClean="0">
                <a:solidFill>
                  <a:schemeClr val="accent6">
                    <a:lumMod val="10000"/>
                  </a:schemeClr>
                </a:solidFill>
                <a:latin typeface="+mn-lt"/>
                <a:ea typeface="+mn-ea"/>
                <a:cs typeface="Arial" panose="020B0604020202020204" pitchFamily="34" charset="0"/>
              </a:defRPr>
            </a:lvl1pPr>
            <a:lvl2pPr marL="0" marR="0" indent="0" algn="l" defTabSz="914400" rtl="0" eaLnBrk="1" fontAlgn="base" latinLnBrk="0" hangingPunct="1">
              <a:lnSpc>
                <a:spcPct val="100000"/>
              </a:lnSpc>
              <a:spcBef>
                <a:spcPct val="0"/>
              </a:spcBef>
              <a:spcAft>
                <a:spcPct val="0"/>
              </a:spcAft>
              <a:buClrTx/>
              <a:buSzTx/>
              <a:buFont typeface="Arial" pitchFamily="34" charset="0"/>
              <a:buNone/>
              <a:tabLst/>
              <a:defRPr lang="en-US" sz="2800" kern="1200" dirty="0" smtClean="0">
                <a:solidFill>
                  <a:srgbClr val="005E6E"/>
                </a:solidFill>
                <a:latin typeface="+mn-lt"/>
                <a:ea typeface="+mn-ea"/>
                <a:cs typeface="Arial" panose="020B0604020202020204" pitchFamily="34" charset="0"/>
              </a:defRPr>
            </a:lvl2pPr>
            <a:lvl3pPr marL="0" marR="0" indent="0" algn="l" defTabSz="914400" rtl="0" eaLnBrk="1" fontAlgn="base" latinLnBrk="0" hangingPunct="1">
              <a:lnSpc>
                <a:spcPct val="100000"/>
              </a:lnSpc>
              <a:spcBef>
                <a:spcPct val="0"/>
              </a:spcBef>
              <a:spcAft>
                <a:spcPct val="0"/>
              </a:spcAft>
              <a:buClrTx/>
              <a:buSzTx/>
              <a:buFont typeface="Arial" pitchFamily="34" charset="0"/>
              <a:buNone/>
              <a:tabLst/>
              <a:defRPr sz="2400" b="0" kern="1200">
                <a:solidFill>
                  <a:schemeClr val="accent6">
                    <a:lumMod val="10000"/>
                  </a:schemeClr>
                </a:solidFill>
                <a:latin typeface="+mn-lt"/>
                <a:ea typeface="+mn-ea"/>
                <a:cs typeface="+mn-cs"/>
              </a:defRPr>
            </a:lvl3pPr>
            <a:lvl4pPr marL="0" marR="0" indent="0" algn="l" defTabSz="914400" rtl="0" eaLnBrk="1" fontAlgn="base" latinLnBrk="0" hangingPunct="1">
              <a:lnSpc>
                <a:spcPct val="100000"/>
              </a:lnSpc>
              <a:spcBef>
                <a:spcPct val="0"/>
              </a:spcBef>
              <a:spcAft>
                <a:spcPct val="0"/>
              </a:spcAft>
              <a:buClrTx/>
              <a:buSzTx/>
              <a:buFont typeface="Arial" pitchFamily="34" charset="0"/>
              <a:buNone/>
              <a:tabLst/>
              <a:defRPr lang="en-US" sz="1000" b="0" kern="1200" dirty="0" smtClean="0">
                <a:solidFill>
                  <a:schemeClr val="accent6">
                    <a:lumMod val="10000"/>
                  </a:schemeClr>
                </a:solidFill>
                <a:latin typeface="+mn-lt"/>
                <a:ea typeface="+mn-ea"/>
                <a:cs typeface="Arial" panose="020B0604020202020204" pitchFamily="34" charset="0"/>
              </a:defRPr>
            </a:lvl4pPr>
            <a:lvl5pPr marL="0" marR="0" indent="0" algn="l" defTabSz="914400" rtl="0" eaLnBrk="1" fontAlgn="base" latinLnBrk="0" hangingPunct="1">
              <a:lnSpc>
                <a:spcPct val="100000"/>
              </a:lnSpc>
              <a:spcBef>
                <a:spcPct val="0"/>
              </a:spcBef>
              <a:spcAft>
                <a:spcPct val="0"/>
              </a:spcAft>
              <a:buClrTx/>
              <a:buSzTx/>
              <a:buFont typeface="Arial" pitchFamily="34" charset="0"/>
              <a:buNone/>
              <a:tabLst/>
              <a:defRPr lang="en-GB" sz="2800" kern="1200" baseline="30000" dirty="0">
                <a:solidFill>
                  <a:schemeClr val="accent6">
                    <a:lumMod val="10000"/>
                  </a:schemeClr>
                </a:solidFill>
                <a:latin typeface="+mn-lt"/>
                <a:ea typeface="+mn-ea"/>
                <a:cs typeface="Arial" panose="020B0604020202020204" pitchFamily="34" charset="0"/>
              </a:defRPr>
            </a:lvl5pPr>
            <a:lvl6pPr marL="0" indent="0" algn="l" defTabSz="914400" rtl="0" eaLnBrk="1" latinLnBrk="0" hangingPunct="1">
              <a:lnSpc>
                <a:spcPct val="100000"/>
              </a:lnSpc>
              <a:spcBef>
                <a:spcPts val="0"/>
              </a:spcBef>
              <a:spcAft>
                <a:spcPts val="600"/>
              </a:spcAft>
              <a:buFont typeface="Arial" panose="020B0604020202020204" pitchFamily="34" charset="0"/>
              <a:buNone/>
              <a:defRPr sz="1600" b="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None/>
              <a:defRPr sz="2800" kern="1200">
                <a:solidFill>
                  <a:schemeClr val="accent2"/>
                </a:solidFill>
                <a:latin typeface="+mn-lt"/>
                <a:ea typeface="+mn-ea"/>
                <a:cs typeface="+mn-cs"/>
              </a:defRPr>
            </a:lvl7pPr>
            <a:lvl8pPr marL="0" indent="0" algn="ctr"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GB" sz="3200" b="1" i="0" u="none" strike="noStrike" kern="1200" cap="none" spc="0" normalizeH="0" baseline="0" noProof="0" dirty="0" smtClean="0">
                <a:ln>
                  <a:noFill/>
                </a:ln>
                <a:solidFill>
                  <a:srgbClr val="1488CA"/>
                </a:solidFill>
                <a:effectLst/>
                <a:uLnTx/>
                <a:uFillTx/>
                <a:latin typeface="Calibri" panose="020F0502020204030204"/>
                <a:ea typeface="+mn-ea"/>
                <a:cs typeface="Arial" panose="020B0604020202020204" pitchFamily="34" charset="0"/>
              </a:rPr>
              <a:t>GDP </a:t>
            </a:r>
            <a:r>
              <a:rPr kumimoji="0" lang="en-GB" sz="3200" b="1" i="0" u="none" strike="noStrike" kern="1200" cap="none" spc="0" normalizeH="0" baseline="0" noProof="0" dirty="0">
                <a:ln>
                  <a:noFill/>
                </a:ln>
                <a:solidFill>
                  <a:srgbClr val="1488CA"/>
                </a:solidFill>
                <a:effectLst/>
                <a:uLnTx/>
                <a:uFillTx/>
                <a:latin typeface="Calibri" panose="020F0502020204030204"/>
                <a:ea typeface="+mn-ea"/>
                <a:cs typeface="Arial" panose="020B0604020202020204" pitchFamily="34" charset="0"/>
              </a:rPr>
              <a:t>projection based on market interest rate </a:t>
            </a:r>
            <a:r>
              <a:rPr kumimoji="0" lang="en-GB" sz="3200" b="1" i="0" u="none" strike="noStrike" kern="1200" cap="none" spc="0" normalizeH="0" baseline="0" noProof="0" dirty="0" smtClean="0">
                <a:ln>
                  <a:noFill/>
                </a:ln>
                <a:solidFill>
                  <a:srgbClr val="1488CA"/>
                </a:solidFill>
                <a:effectLst/>
                <a:uLnTx/>
                <a:uFillTx/>
                <a:latin typeface="Calibri" panose="020F0502020204030204"/>
                <a:ea typeface="+mn-ea"/>
                <a:cs typeface="Arial" panose="020B0604020202020204" pitchFamily="34" charset="0"/>
              </a:rPr>
              <a:t>expectations</a:t>
            </a:r>
            <a:endParaRPr kumimoji="0" lang="en-GB" sz="3200" b="1" i="0" u="none" strike="noStrike" kern="1200" cap="none" spc="0" normalizeH="0" baseline="0" noProof="0" dirty="0">
              <a:ln>
                <a:noFill/>
              </a:ln>
              <a:solidFill>
                <a:srgbClr val="1488CA"/>
              </a:solidFill>
              <a:effectLst/>
              <a:uLnTx/>
              <a:uFillTx/>
              <a:latin typeface="Calibri" panose="020F0502020204030204"/>
              <a:ea typeface="+mn-ea"/>
              <a:cs typeface="Arial" panose="020B0604020202020204" pitchFamily="34" charset="0"/>
            </a:endParaRPr>
          </a:p>
        </p:txBody>
      </p:sp>
      <p:sp>
        <p:nvSpPr>
          <p:cNvPr id="8" name="Text Placeholder 5"/>
          <p:cNvSpPr txBox="1">
            <a:spLocks/>
          </p:cNvSpPr>
          <p:nvPr/>
        </p:nvSpPr>
        <p:spPr>
          <a:xfrm>
            <a:off x="6132382" y="248653"/>
            <a:ext cx="5651579" cy="1800000"/>
          </a:xfrm>
          <a:prstGeom prst="rect">
            <a:avLst/>
          </a:prstGeom>
        </p:spPr>
        <p:txBody>
          <a:bodyPr vert="horz" lIns="0" tIns="0" rIns="0" bIns="180000" rtlCol="0" anchor="t" anchorCtr="0">
            <a:noAutofit/>
          </a:bodyPr>
          <a:lstStyle>
            <a:lvl1pPr marL="216000" marR="0" indent="-216000" algn="l" defTabSz="914400" rtl="0" eaLnBrk="1" fontAlgn="base" latinLnBrk="0" hangingPunct="1">
              <a:lnSpc>
                <a:spcPct val="100000"/>
              </a:lnSpc>
              <a:spcBef>
                <a:spcPct val="0"/>
              </a:spcBef>
              <a:spcAft>
                <a:spcPct val="0"/>
              </a:spcAft>
              <a:buClrTx/>
              <a:buSzTx/>
              <a:buFont typeface="Arial" pitchFamily="34" charset="0"/>
              <a:buNone/>
              <a:tabLst/>
              <a:defRPr lang="en-US" sz="1000" kern="1200" baseline="0" dirty="0" smtClean="0">
                <a:solidFill>
                  <a:schemeClr val="accent6">
                    <a:lumMod val="10000"/>
                  </a:schemeClr>
                </a:solidFill>
                <a:latin typeface="+mn-lt"/>
                <a:ea typeface="+mn-ea"/>
                <a:cs typeface="Arial" panose="020B0604020202020204" pitchFamily="34" charset="0"/>
              </a:defRPr>
            </a:lvl1pPr>
            <a:lvl2pPr marL="0" marR="0" indent="0" algn="l" defTabSz="914400" rtl="0" eaLnBrk="1" fontAlgn="base" latinLnBrk="0" hangingPunct="1">
              <a:lnSpc>
                <a:spcPct val="100000"/>
              </a:lnSpc>
              <a:spcBef>
                <a:spcPct val="0"/>
              </a:spcBef>
              <a:spcAft>
                <a:spcPct val="0"/>
              </a:spcAft>
              <a:buClrTx/>
              <a:buSzTx/>
              <a:buFont typeface="Arial" pitchFamily="34" charset="0"/>
              <a:buNone/>
              <a:tabLst/>
              <a:defRPr lang="en-US" sz="2800" kern="1200" dirty="0" smtClean="0">
                <a:solidFill>
                  <a:srgbClr val="005E6E"/>
                </a:solidFill>
                <a:latin typeface="+mn-lt"/>
                <a:ea typeface="+mn-ea"/>
                <a:cs typeface="Arial" panose="020B0604020202020204" pitchFamily="34" charset="0"/>
              </a:defRPr>
            </a:lvl2pPr>
            <a:lvl3pPr marL="0" marR="0" indent="0" algn="l" defTabSz="914400" rtl="0" eaLnBrk="1" fontAlgn="base" latinLnBrk="0" hangingPunct="1">
              <a:lnSpc>
                <a:spcPct val="100000"/>
              </a:lnSpc>
              <a:spcBef>
                <a:spcPct val="0"/>
              </a:spcBef>
              <a:spcAft>
                <a:spcPct val="0"/>
              </a:spcAft>
              <a:buClrTx/>
              <a:buSzTx/>
              <a:buFont typeface="Arial" pitchFamily="34" charset="0"/>
              <a:buNone/>
              <a:tabLst/>
              <a:defRPr sz="2400" b="0" kern="1200">
                <a:solidFill>
                  <a:schemeClr val="accent6">
                    <a:lumMod val="10000"/>
                  </a:schemeClr>
                </a:solidFill>
                <a:latin typeface="+mn-lt"/>
                <a:ea typeface="+mn-ea"/>
                <a:cs typeface="+mn-cs"/>
              </a:defRPr>
            </a:lvl3pPr>
            <a:lvl4pPr marL="0" marR="0" indent="0" algn="l" defTabSz="914400" rtl="0" eaLnBrk="1" fontAlgn="base" latinLnBrk="0" hangingPunct="1">
              <a:lnSpc>
                <a:spcPct val="100000"/>
              </a:lnSpc>
              <a:spcBef>
                <a:spcPct val="0"/>
              </a:spcBef>
              <a:spcAft>
                <a:spcPct val="0"/>
              </a:spcAft>
              <a:buClrTx/>
              <a:buSzTx/>
              <a:buFont typeface="Arial" pitchFamily="34" charset="0"/>
              <a:buNone/>
              <a:tabLst/>
              <a:defRPr lang="en-US" sz="1000" b="0" kern="1200" dirty="0" smtClean="0">
                <a:solidFill>
                  <a:schemeClr val="accent6">
                    <a:lumMod val="10000"/>
                  </a:schemeClr>
                </a:solidFill>
                <a:latin typeface="+mn-lt"/>
                <a:ea typeface="+mn-ea"/>
                <a:cs typeface="Arial" panose="020B0604020202020204" pitchFamily="34" charset="0"/>
              </a:defRPr>
            </a:lvl4pPr>
            <a:lvl5pPr marL="0" marR="0" indent="0" algn="l" defTabSz="914400" rtl="0" eaLnBrk="1" fontAlgn="base" latinLnBrk="0" hangingPunct="1">
              <a:lnSpc>
                <a:spcPct val="100000"/>
              </a:lnSpc>
              <a:spcBef>
                <a:spcPct val="0"/>
              </a:spcBef>
              <a:spcAft>
                <a:spcPct val="0"/>
              </a:spcAft>
              <a:buClrTx/>
              <a:buSzTx/>
              <a:buFont typeface="Arial" pitchFamily="34" charset="0"/>
              <a:buNone/>
              <a:tabLst/>
              <a:defRPr lang="en-GB" sz="2800" kern="1200" baseline="30000" dirty="0">
                <a:solidFill>
                  <a:schemeClr val="accent6">
                    <a:lumMod val="10000"/>
                  </a:schemeClr>
                </a:solidFill>
                <a:latin typeface="+mn-lt"/>
                <a:ea typeface="+mn-ea"/>
                <a:cs typeface="Arial" panose="020B0604020202020204" pitchFamily="34" charset="0"/>
              </a:defRPr>
            </a:lvl5pPr>
            <a:lvl6pPr marL="0" indent="0" algn="l" defTabSz="914400" rtl="0" eaLnBrk="1" latinLnBrk="0" hangingPunct="1">
              <a:lnSpc>
                <a:spcPct val="100000"/>
              </a:lnSpc>
              <a:spcBef>
                <a:spcPts val="0"/>
              </a:spcBef>
              <a:spcAft>
                <a:spcPts val="600"/>
              </a:spcAft>
              <a:buFont typeface="Arial" panose="020B0604020202020204" pitchFamily="34" charset="0"/>
              <a:buNone/>
              <a:defRPr sz="1600" b="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None/>
              <a:defRPr sz="2800" kern="1200">
                <a:solidFill>
                  <a:schemeClr val="accent2"/>
                </a:solidFill>
                <a:latin typeface="+mn-lt"/>
                <a:ea typeface="+mn-ea"/>
                <a:cs typeface="+mn-cs"/>
              </a:defRPr>
            </a:lvl7pPr>
            <a:lvl8pPr marL="0" indent="0" algn="ctr"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sz="3200" b="1" i="0" u="none" strike="noStrike" kern="1200" cap="none" spc="0" normalizeH="0" baseline="0" noProof="0" dirty="0">
              <a:ln>
                <a:noFill/>
              </a:ln>
              <a:solidFill>
                <a:srgbClr val="1488CA"/>
              </a:solidFill>
              <a:effectLst/>
              <a:uLnTx/>
              <a:uFillTx/>
              <a:latin typeface="Calibri" panose="020F0502020204030204"/>
              <a:ea typeface="+mn-ea"/>
              <a:cs typeface="Arial" panose="020B060402020202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70261"/>
            <a:ext cx="5830195" cy="4630069"/>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9359" y="1470261"/>
            <a:ext cx="5776789" cy="4652927"/>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B34E4B-25F1-4D72-B319-B9B5A0ABC919}" type="slidenum">
              <a:rPr kumimoji="0" lang="en-GB" sz="1200" b="0" i="0" u="none" strike="noStrike" kern="1200" cap="none" spc="0" normalizeH="0" baseline="0" noProof="0" smtClean="0">
                <a:ln>
                  <a:noFill/>
                </a:ln>
                <a:solidFill>
                  <a:srgbClr val="00294E">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srgbClr val="00294E">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6650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59670"/>
            <a:ext cx="11277600" cy="912814"/>
          </a:xfrm>
        </p:spPr>
        <p:txBody>
          <a:bodyPr/>
          <a:lstStyle/>
          <a:p>
            <a:r>
              <a:rPr lang="en-GB" dirty="0" smtClean="0"/>
              <a:t>Market </a:t>
            </a:r>
            <a:r>
              <a:rPr lang="en-GB" dirty="0"/>
              <a:t>participants expect policy rates to </a:t>
            </a:r>
            <a:r>
              <a:rPr lang="en-GB" dirty="0" smtClean="0"/>
              <a:t>increase</a:t>
            </a:r>
            <a:br>
              <a:rPr lang="en-GB" dirty="0" smtClean="0"/>
            </a:br>
            <a:r>
              <a:rPr lang="en-GB" sz="1800" b="0" dirty="0" smtClean="0">
                <a:solidFill>
                  <a:schemeClr val="tx1"/>
                </a:solidFill>
              </a:rPr>
              <a:t>International forward interest rates</a:t>
            </a:r>
            <a:r>
              <a:rPr lang="en-GB" sz="2400" b="0" dirty="0" smtClean="0">
                <a:solidFill>
                  <a:schemeClr val="tx1"/>
                </a:solidFill>
              </a:rPr>
              <a:t/>
            </a:r>
            <a:br>
              <a:rPr lang="en-GB" sz="2400" b="0" dirty="0" smtClean="0">
                <a:solidFill>
                  <a:schemeClr val="tx1"/>
                </a:solidFill>
              </a:rPr>
            </a:br>
            <a:endParaRPr lang="en-GB" sz="2400" b="0" baseline="30000" dirty="0">
              <a:solidFill>
                <a:schemeClr val="tx1"/>
              </a:solidFill>
            </a:endParaRPr>
          </a:p>
        </p:txBody>
      </p:sp>
      <p:sp>
        <p:nvSpPr>
          <p:cNvPr id="9" name="TextBox 8"/>
          <p:cNvSpPr txBox="1"/>
          <p:nvPr/>
        </p:nvSpPr>
        <p:spPr>
          <a:xfrm>
            <a:off x="2829464" y="6540682"/>
            <a:ext cx="6502632"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294E"/>
                </a:solidFill>
                <a:effectLst/>
                <a:uLnTx/>
                <a:uFillTx/>
                <a:latin typeface="Calibri" panose="020F0502020204030204"/>
                <a:ea typeface="+mn-ea"/>
                <a:cs typeface="+mn-cs"/>
              </a:rPr>
              <a:t>Sources: Bloomberg Finance L.P. and Bank calculations.</a:t>
            </a:r>
          </a:p>
        </p:txBody>
      </p:sp>
      <p:pic>
        <p:nvPicPr>
          <p:cNvPr id="5" name="Picture 4" descr="Policy rates are expected to rise faster and by more than in November in the UK, US and euro area.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8881" y="1215222"/>
            <a:ext cx="6494510" cy="5272296"/>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B34E4B-25F1-4D72-B319-B9B5A0ABC919}" type="slidenum">
              <a:rPr kumimoji="0" lang="en-GB" sz="1200" b="0" i="0" u="none" strike="noStrike" kern="1200" cap="none" spc="0" normalizeH="0" baseline="0" noProof="0" smtClean="0">
                <a:ln>
                  <a:noFill/>
                </a:ln>
                <a:solidFill>
                  <a:srgbClr val="00294E">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srgbClr val="00294E">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3884703"/>
      </p:ext>
    </p:extLst>
  </p:cSld>
  <p:clrMapOvr>
    <a:masterClrMapping/>
  </p:clrMapOvr>
  <p:timing>
    <p:tnLst>
      <p:par>
        <p:cTn id="1" dur="indefinite" restart="never" nodeType="tmRoot"/>
      </p:par>
    </p:tnLst>
  </p:timing>
</p:sld>
</file>

<file path=ppt/theme/theme1.xml><?xml version="1.0" encoding="utf-8"?>
<a:theme xmlns:a="http://schemas.openxmlformats.org/drawingml/2006/main" name="Bank LINKS Template">
  <a:themeElements>
    <a:clrScheme name="Bank Blue">
      <a:dk1>
        <a:srgbClr val="00294E"/>
      </a:dk1>
      <a:lt1>
        <a:srgbClr val="FFFFFF"/>
      </a:lt1>
      <a:dk2>
        <a:srgbClr val="00294E"/>
      </a:dk2>
      <a:lt2>
        <a:srgbClr val="E7E6E6"/>
      </a:lt2>
      <a:accent1>
        <a:srgbClr val="00294E"/>
      </a:accent1>
      <a:accent2>
        <a:srgbClr val="1488CA"/>
      </a:accent2>
      <a:accent3>
        <a:srgbClr val="85C9F0"/>
      </a:accent3>
      <a:accent4>
        <a:srgbClr val="6B7E87"/>
      </a:accent4>
      <a:accent5>
        <a:srgbClr val="C8CCCF"/>
      </a:accent5>
      <a:accent6>
        <a:srgbClr val="EBEBEB"/>
      </a:accent6>
      <a:hlink>
        <a:srgbClr val="1488CA"/>
      </a:hlink>
      <a:folHlink>
        <a:srgbClr val="85C9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5B64A55-6530-4FE4-BD29-4F26691CF1C9}" vid="{0C4D0E0F-E829-498D-A51A-8185ED88B001}"/>
    </a:ext>
  </a:extLst>
</a:theme>
</file>

<file path=ppt/theme/theme2.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1679</Words>
  <Application>Microsoft Office PowerPoint</Application>
  <PresentationFormat>Widescreen</PresentationFormat>
  <Paragraphs>117</Paragraphs>
  <Slides>21</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ＭＳ Ｐゴシック</vt:lpstr>
      <vt:lpstr>Arial</vt:lpstr>
      <vt:lpstr>Calibri</vt:lpstr>
      <vt:lpstr>Century Gothic</vt:lpstr>
      <vt:lpstr>Times New Roman</vt:lpstr>
      <vt:lpstr>Bank LINKS Template</vt:lpstr>
      <vt:lpstr>Vapor Trail</vt:lpstr>
      <vt:lpstr>Welcome  </vt:lpstr>
      <vt:lpstr>PowerPoint Presentation</vt:lpstr>
      <vt:lpstr>PowerPoint Presentation</vt:lpstr>
      <vt:lpstr>PowerPoint Presentation</vt:lpstr>
      <vt:lpstr>GDP recovered to its pre-pandemic level in November… Contributions to change in monthly GDP since 2019 Q4 </vt:lpstr>
      <vt:lpstr>Demand outlook will be affected by how households respond to the squeeze in their real incomes (the cost of living crisis in real world speak)</vt:lpstr>
      <vt:lpstr>Households do, in aggregate, have savings to spend</vt:lpstr>
      <vt:lpstr>PowerPoint Presentation</vt:lpstr>
      <vt:lpstr>Market participants expect policy rates to increase International forward interest rates </vt:lpstr>
      <vt:lpstr>PowerPoint Presentation</vt:lpstr>
      <vt:lpstr>Unemployment is only a little above pre-pandemic levels, but inactivity remains markedly higher Changes in employment, unemployment and inactivity since 2019 Q4(a) </vt:lpstr>
      <vt:lpstr>The number of vacancies has increased to a series high Vacancies(a)  </vt:lpstr>
      <vt:lpstr>Unemployment projection</vt:lpstr>
      <vt:lpstr>Indicators of recruitment difficulties</vt:lpstr>
      <vt:lpstr>PowerPoint Presentation</vt:lpstr>
      <vt:lpstr>Inflation rates have risen further in advanced economies Inflation in the UK, US and euro area  </vt:lpstr>
      <vt:lpstr>We expect inflation to peak in April at 7¼%</vt:lpstr>
      <vt:lpstr>CPI inflation projection based on market interest rate expectations</vt:lpstr>
      <vt:lpstr>PowerPoint Presentation</vt:lpstr>
      <vt:lpstr>A growing majority of the stock of mortgages by value are fixed rate… Distribution of mortgages by type of interest rate(a) </vt:lpstr>
      <vt:lpstr>PowerPoint Presentation</vt:lpstr>
    </vt:vector>
  </TitlesOfParts>
  <Company>Bank of England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Harrison, Gareth</dc:creator>
  <cp:lastModifiedBy>Harrison, Gareth</cp:lastModifiedBy>
  <cp:revision>2</cp:revision>
  <dcterms:created xsi:type="dcterms:W3CDTF">2022-02-10T15:14:38Z</dcterms:created>
  <dcterms:modified xsi:type="dcterms:W3CDTF">2022-02-10T15:33:53Z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-1784985428</vt:i4>
  </property>
  <property fmtid="{D5CDD505-2E9C-101B-9397-08002B2CF9AE}" pid="3" name="_NewReviewCycle">
    <vt:lpwstr/>
  </property>
  <property fmtid="{D5CDD505-2E9C-101B-9397-08002B2CF9AE}" pid="4" name="_EmailSubject">
    <vt:lpwstr>Slides</vt:lpwstr>
  </property>
  <property fmtid="{D5CDD505-2E9C-101B-9397-08002B2CF9AE}" pid="5" name="_AuthorEmail">
    <vt:lpwstr>Gareth.Harrison@bankofengland.co.uk</vt:lpwstr>
  </property>
  <property fmtid="{D5CDD505-2E9C-101B-9397-08002B2CF9AE}" pid="6" name="_AuthorEmailDisplayName">
    <vt:lpwstr>Harrison, Gareth</vt:lpwstr>
  </property>
</Properties>
</file>