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94" r:id="rId3"/>
    <p:sldId id="291" r:id="rId4"/>
    <p:sldId id="295" r:id="rId5"/>
    <p:sldId id="296" r:id="rId6"/>
    <p:sldId id="297" r:id="rId7"/>
    <p:sldId id="298" r:id="rId8"/>
    <p:sldId id="302" r:id="rId9"/>
    <p:sldId id="299" r:id="rId10"/>
    <p:sldId id="300" r:id="rId11"/>
    <p:sldId id="301" r:id="rId12"/>
    <p:sldId id="303" r:id="rId13"/>
    <p:sldId id="304" r:id="rId14"/>
    <p:sldId id="305" r:id="rId15"/>
    <p:sldId id="30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5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0E8B3-8EBB-461B-8669-3DEC6C29B66B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38376-A8A5-4952-99EF-0B0C6DFC9D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994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00CB-C2B2-4B78-858A-B27759C3B95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5C4-92E7-4566-8C03-464B66D34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15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00CB-C2B2-4B78-858A-B27759C3B95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5C4-92E7-4566-8C03-464B66D34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04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00CB-C2B2-4B78-858A-B27759C3B95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5C4-92E7-4566-8C03-464B66D34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32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00CB-C2B2-4B78-858A-B27759C3B95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5C4-92E7-4566-8C03-464B66D34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38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00CB-C2B2-4B78-858A-B27759C3B95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5C4-92E7-4566-8C03-464B66D34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16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00CB-C2B2-4B78-858A-B27759C3B95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5C4-92E7-4566-8C03-464B66D34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8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00CB-C2B2-4B78-858A-B27759C3B95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5C4-92E7-4566-8C03-464B66D34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3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00CB-C2B2-4B78-858A-B27759C3B95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5C4-92E7-4566-8C03-464B66D34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97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00CB-C2B2-4B78-858A-B27759C3B95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5C4-92E7-4566-8C03-464B66D34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16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00CB-C2B2-4B78-858A-B27759C3B95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5C4-92E7-4566-8C03-464B66D34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92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00CB-C2B2-4B78-858A-B27759C3B95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D5C4-92E7-4566-8C03-464B66D34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28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D00CB-C2B2-4B78-858A-B27759C3B95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2D5C4-92E7-4566-8C03-464B66D34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03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521234"/>
            <a:ext cx="12192000" cy="13367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015931" y="1845023"/>
            <a:ext cx="84640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Easements</a:t>
            </a:r>
          </a:p>
          <a:p>
            <a:r>
              <a:rPr lang="en-GB" sz="5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Talk by Way of Examples</a:t>
            </a:r>
          </a:p>
          <a:p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274" y="5614230"/>
            <a:ext cx="1939173" cy="1131755"/>
          </a:xfrm>
          <a:prstGeom prst="rect">
            <a:avLst/>
          </a:prstGeom>
        </p:spPr>
      </p:pic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128F103F-21EF-20A8-6C63-88876C941E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752" y="5652605"/>
            <a:ext cx="833636" cy="1205393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4E774FAA-A18A-3E13-8C01-912B3AECD4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646" y="5652604"/>
            <a:ext cx="833637" cy="1205394"/>
          </a:xfrm>
          <a:prstGeom prst="rect">
            <a:avLst/>
          </a:prstGeom>
        </p:spPr>
      </p:pic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01A0DD1C-61D4-9C19-E38C-1A1FCBDAD6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07" y="5652605"/>
            <a:ext cx="833637" cy="120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576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2983479-4D36-FB7F-D0C4-9A22482BE36C}"/>
              </a:ext>
            </a:extLst>
          </p:cNvPr>
          <p:cNvSpPr/>
          <p:nvPr/>
        </p:nvSpPr>
        <p:spPr>
          <a:xfrm>
            <a:off x="0" y="-1089"/>
            <a:ext cx="12185237" cy="9902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1085942"/>
            <a:ext cx="12185237" cy="22422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952673" y="1276795"/>
            <a:ext cx="4440115" cy="404895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NO EXPRESS EASEMENT, HARDER FOR BLUE TO HAVE AN IMPLIED EASEMENT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EDA5DF1-7C3F-0E4C-78CD-E1B5D047DC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5" b="16542"/>
          <a:stretch/>
        </p:blipFill>
        <p:spPr>
          <a:xfrm>
            <a:off x="10246064" y="6031937"/>
            <a:ext cx="1939173" cy="755252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A8E175A-C0C8-038D-86BD-3D5B7EBF2E42}"/>
              </a:ext>
            </a:extLst>
          </p:cNvPr>
          <p:cNvCxnSpPr>
            <a:cxnSpLocks/>
          </p:cNvCxnSpPr>
          <p:nvPr/>
        </p:nvCxnSpPr>
        <p:spPr>
          <a:xfrm>
            <a:off x="6763" y="5935205"/>
            <a:ext cx="121852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879005D-6C58-C72C-B921-2F96D7DA052A}"/>
              </a:ext>
            </a:extLst>
          </p:cNvPr>
          <p:cNvSpPr txBox="1"/>
          <p:nvPr/>
        </p:nvSpPr>
        <p:spPr>
          <a:xfrm>
            <a:off x="0" y="82015"/>
            <a:ext cx="12064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 Sold Out of Common Ownership is the Red</a:t>
            </a:r>
            <a:endParaRPr lang="en-GB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6A586B4-2CE1-2AFB-E897-B77487FFE043}"/>
              </a:ext>
            </a:extLst>
          </p:cNvPr>
          <p:cNvGrpSpPr/>
          <p:nvPr/>
        </p:nvGrpSpPr>
        <p:grpSpPr>
          <a:xfrm>
            <a:off x="5603976" y="1497815"/>
            <a:ext cx="5611674" cy="3809631"/>
            <a:chOff x="2919443" y="1814993"/>
            <a:chExt cx="5611674" cy="380963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2FDC918-5DD8-32FB-15DF-0FE2B3970086}"/>
                </a:ext>
              </a:extLst>
            </p:cNvPr>
            <p:cNvSpPr/>
            <p:nvPr/>
          </p:nvSpPr>
          <p:spPr>
            <a:xfrm>
              <a:off x="3032987" y="2126990"/>
              <a:ext cx="2301498" cy="3093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D926851-9401-4EA5-CFCA-101FAB48F1CA}"/>
                </a:ext>
              </a:extLst>
            </p:cNvPr>
            <p:cNvCxnSpPr/>
            <p:nvPr/>
          </p:nvCxnSpPr>
          <p:spPr>
            <a:xfrm>
              <a:off x="8531117" y="1814993"/>
              <a:ext cx="0" cy="38096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3BE7979-CB26-EC61-E5D1-13C0C26DC1BE}"/>
                </a:ext>
              </a:extLst>
            </p:cNvPr>
            <p:cNvCxnSpPr/>
            <p:nvPr/>
          </p:nvCxnSpPr>
          <p:spPr>
            <a:xfrm>
              <a:off x="7626144" y="1814993"/>
              <a:ext cx="14552" cy="38096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D7AE3A1-D20A-44B4-22D0-B364EF1C1026}"/>
                </a:ext>
              </a:extLst>
            </p:cNvPr>
            <p:cNvCxnSpPr/>
            <p:nvPr/>
          </p:nvCxnSpPr>
          <p:spPr>
            <a:xfrm flipV="1">
              <a:off x="8087361" y="1814993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0FD19D6-D822-CC81-6358-E1D17BF7898F}"/>
                </a:ext>
              </a:extLst>
            </p:cNvPr>
            <p:cNvCxnSpPr/>
            <p:nvPr/>
          </p:nvCxnSpPr>
          <p:spPr>
            <a:xfrm flipV="1">
              <a:off x="8085906" y="2484582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9BA68AF-F58B-1726-140A-9E95A747A4B0}"/>
                </a:ext>
              </a:extLst>
            </p:cNvPr>
            <p:cNvCxnSpPr/>
            <p:nvPr/>
          </p:nvCxnSpPr>
          <p:spPr>
            <a:xfrm flipV="1">
              <a:off x="8085906" y="3145169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A9C7DB7-E3D5-7457-1DD8-3F434FADE7BE}"/>
                </a:ext>
              </a:extLst>
            </p:cNvPr>
            <p:cNvCxnSpPr/>
            <p:nvPr/>
          </p:nvCxnSpPr>
          <p:spPr>
            <a:xfrm flipV="1">
              <a:off x="8085906" y="3805757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739B4B1-0B70-AE88-CD62-A1450BAF07D0}"/>
                </a:ext>
              </a:extLst>
            </p:cNvPr>
            <p:cNvCxnSpPr/>
            <p:nvPr/>
          </p:nvCxnSpPr>
          <p:spPr>
            <a:xfrm flipV="1">
              <a:off x="8085906" y="5126932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3BE548-0FC8-86CC-E19B-9D7C7FD30ACB}"/>
                </a:ext>
              </a:extLst>
            </p:cNvPr>
            <p:cNvCxnSpPr/>
            <p:nvPr/>
          </p:nvCxnSpPr>
          <p:spPr>
            <a:xfrm flipV="1">
              <a:off x="8085906" y="4466344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A44999D-E3BB-A1BE-394D-15828076A2D3}"/>
                </a:ext>
              </a:extLst>
            </p:cNvPr>
            <p:cNvSpPr/>
            <p:nvPr/>
          </p:nvSpPr>
          <p:spPr>
            <a:xfrm>
              <a:off x="5324646" y="2126990"/>
              <a:ext cx="2301498" cy="3093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8916A0F-8D01-EC35-B23A-8B5B38BFF1A7}"/>
                </a:ext>
              </a:extLst>
            </p:cNvPr>
            <p:cNvSpPr txBox="1"/>
            <p:nvPr/>
          </p:nvSpPr>
          <p:spPr>
            <a:xfrm>
              <a:off x="2919443" y="2299916"/>
              <a:ext cx="11631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HOUSE</a:t>
              </a:r>
              <a:endParaRPr lang="en-GB" sz="2800" dirty="0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AE9FDAC-7843-8C98-EF61-C8BD82DB8192}"/>
                </a:ext>
              </a:extLst>
            </p:cNvPr>
            <p:cNvCxnSpPr/>
            <p:nvPr/>
          </p:nvCxnSpPr>
          <p:spPr>
            <a:xfrm>
              <a:off x="3951330" y="2504297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12877D-6788-63D4-EBDD-F245D70D871F}"/>
                </a:ext>
              </a:extLst>
            </p:cNvPr>
            <p:cNvCxnSpPr/>
            <p:nvPr/>
          </p:nvCxnSpPr>
          <p:spPr>
            <a:xfrm>
              <a:off x="4747849" y="2504297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8D717ED-0FDB-9A34-201D-351C760F458E}"/>
                </a:ext>
              </a:extLst>
            </p:cNvPr>
            <p:cNvCxnSpPr/>
            <p:nvPr/>
          </p:nvCxnSpPr>
          <p:spPr>
            <a:xfrm>
              <a:off x="5544368" y="2504297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814CBC9-6188-4F43-2B51-188B8B30718F}"/>
                </a:ext>
              </a:extLst>
            </p:cNvPr>
            <p:cNvCxnSpPr/>
            <p:nvPr/>
          </p:nvCxnSpPr>
          <p:spPr>
            <a:xfrm>
              <a:off x="6340887" y="2504297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51E9CCE-F377-5F6A-60D7-DC31FD4FF924}"/>
                </a:ext>
              </a:extLst>
            </p:cNvPr>
            <p:cNvCxnSpPr/>
            <p:nvPr/>
          </p:nvCxnSpPr>
          <p:spPr>
            <a:xfrm>
              <a:off x="7137406" y="2504297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3830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2983479-4D36-FB7F-D0C4-9A22482BE36C}"/>
              </a:ext>
            </a:extLst>
          </p:cNvPr>
          <p:cNvSpPr/>
          <p:nvPr/>
        </p:nvSpPr>
        <p:spPr>
          <a:xfrm>
            <a:off x="0" y="-1089"/>
            <a:ext cx="12185237" cy="9902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1085942"/>
            <a:ext cx="12185237" cy="22422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82015"/>
            <a:ext cx="12064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Laying Virgin Media Cables Whilst </a:t>
            </a:r>
            <a:r>
              <a:rPr lang="en-US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Neighbour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Holiday</a:t>
            </a:r>
            <a:endParaRPr lang="en-GB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24038" y="1278076"/>
            <a:ext cx="3745783" cy="404895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A RIGHT BY PRESCRIPTION ARISE?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EDA5DF1-7C3F-0E4C-78CD-E1B5D047DC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5" b="16542"/>
          <a:stretch/>
        </p:blipFill>
        <p:spPr>
          <a:xfrm>
            <a:off x="10246064" y="6031937"/>
            <a:ext cx="1939173" cy="755252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A8E175A-C0C8-038D-86BD-3D5B7EBF2E42}"/>
              </a:ext>
            </a:extLst>
          </p:cNvPr>
          <p:cNvCxnSpPr>
            <a:cxnSpLocks/>
          </p:cNvCxnSpPr>
          <p:nvPr/>
        </p:nvCxnSpPr>
        <p:spPr>
          <a:xfrm>
            <a:off x="6763" y="5935205"/>
            <a:ext cx="121852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0B89FB1-7D92-97C0-29DD-D09A9F577C34}"/>
              </a:ext>
            </a:extLst>
          </p:cNvPr>
          <p:cNvGrpSpPr/>
          <p:nvPr/>
        </p:nvGrpSpPr>
        <p:grpSpPr>
          <a:xfrm>
            <a:off x="4308081" y="1336522"/>
            <a:ext cx="6118949" cy="4218665"/>
            <a:chOff x="4308081" y="1336522"/>
            <a:chExt cx="6118949" cy="4218665"/>
          </a:xfrm>
        </p:grpSpPr>
        <p:cxnSp>
          <p:nvCxnSpPr>
            <p:cNvPr id="2" name="Straight Connector 1">
              <a:extLst>
                <a:ext uri="{FF2B5EF4-FFF2-40B4-BE49-F238E27FC236}">
                  <a16:creationId xmlns:a16="http://schemas.microsoft.com/office/drawing/2014/main" id="{1048DF67-AF13-0AC2-F3AC-4E7D9D6C0D08}"/>
                </a:ext>
              </a:extLst>
            </p:cNvPr>
            <p:cNvCxnSpPr/>
            <p:nvPr/>
          </p:nvCxnSpPr>
          <p:spPr>
            <a:xfrm flipH="1">
              <a:off x="5702630" y="1336522"/>
              <a:ext cx="4724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4E0E1E48-EB68-D839-5CE6-60CADCE35BF0}"/>
                </a:ext>
              </a:extLst>
            </p:cNvPr>
            <p:cNvCxnSpPr/>
            <p:nvPr/>
          </p:nvCxnSpPr>
          <p:spPr>
            <a:xfrm flipH="1">
              <a:off x="5702630" y="2136622"/>
              <a:ext cx="4724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13BDF899-089E-714A-0F29-2609AC06ABD0}"/>
                </a:ext>
              </a:extLst>
            </p:cNvPr>
            <p:cNvCxnSpPr/>
            <p:nvPr/>
          </p:nvCxnSpPr>
          <p:spPr>
            <a:xfrm>
              <a:off x="5702630" y="1732242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C55C0EC-7EDD-DF8B-093A-9638C62D1E73}"/>
                </a:ext>
              </a:extLst>
            </p:cNvPr>
            <p:cNvCxnSpPr/>
            <p:nvPr/>
          </p:nvCxnSpPr>
          <p:spPr>
            <a:xfrm>
              <a:off x="6569405" y="1732242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1E70A6D-811D-53A2-6226-1D4D0C053F73}"/>
                </a:ext>
              </a:extLst>
            </p:cNvPr>
            <p:cNvCxnSpPr/>
            <p:nvPr/>
          </p:nvCxnSpPr>
          <p:spPr>
            <a:xfrm>
              <a:off x="7398080" y="1732242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881037E-D3E5-7DF5-1D58-BDB55FDAD162}"/>
                </a:ext>
              </a:extLst>
            </p:cNvPr>
            <p:cNvCxnSpPr/>
            <p:nvPr/>
          </p:nvCxnSpPr>
          <p:spPr>
            <a:xfrm>
              <a:off x="8283905" y="1732242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122069E-E951-4FBF-47C9-C698DDDF4B8C}"/>
                </a:ext>
              </a:extLst>
            </p:cNvPr>
            <p:cNvCxnSpPr/>
            <p:nvPr/>
          </p:nvCxnSpPr>
          <p:spPr>
            <a:xfrm>
              <a:off x="9175791" y="1732242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B843689-EC27-BCA1-284D-8FFE7163163C}"/>
                </a:ext>
              </a:extLst>
            </p:cNvPr>
            <p:cNvCxnSpPr/>
            <p:nvPr/>
          </p:nvCxnSpPr>
          <p:spPr>
            <a:xfrm>
              <a:off x="9969830" y="1732242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B952A64-98E6-1809-02DC-74F04BA3F18C}"/>
                </a:ext>
              </a:extLst>
            </p:cNvPr>
            <p:cNvSpPr txBox="1"/>
            <p:nvPr/>
          </p:nvSpPr>
          <p:spPr>
            <a:xfrm>
              <a:off x="5453978" y="2226412"/>
              <a:ext cx="22705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NEIGHBOUR’S GARDEN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43564EA-BFDA-B96D-7C28-56B255B74D7B}"/>
                </a:ext>
              </a:extLst>
            </p:cNvPr>
            <p:cNvCxnSpPr/>
            <p:nvPr/>
          </p:nvCxnSpPr>
          <p:spPr>
            <a:xfrm>
              <a:off x="8741105" y="2136622"/>
              <a:ext cx="0" cy="154292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6F28B61-4219-4618-3F09-24C5037B9EA3}"/>
                </a:ext>
              </a:extLst>
            </p:cNvPr>
            <p:cNvCxnSpPr/>
            <p:nvPr/>
          </p:nvCxnSpPr>
          <p:spPr>
            <a:xfrm flipH="1">
              <a:off x="5681365" y="5201212"/>
              <a:ext cx="1695449" cy="354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1C77D4F-1B4E-C9EC-17A9-E0F215C63947}"/>
                </a:ext>
              </a:extLst>
            </p:cNvPr>
            <p:cNvCxnSpPr/>
            <p:nvPr/>
          </p:nvCxnSpPr>
          <p:spPr>
            <a:xfrm>
              <a:off x="9372492" y="2136622"/>
              <a:ext cx="3964" cy="20901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523185C-73BF-2450-7774-E1EB3974AA5F}"/>
                </a:ext>
              </a:extLst>
            </p:cNvPr>
            <p:cNvCxnSpPr/>
            <p:nvPr/>
          </p:nvCxnSpPr>
          <p:spPr>
            <a:xfrm flipH="1">
              <a:off x="5681364" y="4226722"/>
              <a:ext cx="370176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D956835-7B12-8299-026F-200539640CF9}"/>
                </a:ext>
              </a:extLst>
            </p:cNvPr>
            <p:cNvCxnSpPr/>
            <p:nvPr/>
          </p:nvCxnSpPr>
          <p:spPr>
            <a:xfrm>
              <a:off x="5691997" y="3658284"/>
              <a:ext cx="0" cy="154292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2751839-1E17-0A8E-0332-F12C9D777521}"/>
                </a:ext>
              </a:extLst>
            </p:cNvPr>
            <p:cNvCxnSpPr/>
            <p:nvPr/>
          </p:nvCxnSpPr>
          <p:spPr>
            <a:xfrm flipV="1">
              <a:off x="8730473" y="2233523"/>
              <a:ext cx="642019" cy="55545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16E716E-A3B7-5D39-12C6-63E4242D089C}"/>
                </a:ext>
              </a:extLst>
            </p:cNvPr>
            <p:cNvCxnSpPr/>
            <p:nvPr/>
          </p:nvCxnSpPr>
          <p:spPr>
            <a:xfrm flipV="1">
              <a:off x="8751738" y="2818757"/>
              <a:ext cx="623716" cy="5772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EFFA0F9-3ADD-A1D5-4031-E57D06DAABCB}"/>
                </a:ext>
              </a:extLst>
            </p:cNvPr>
            <p:cNvCxnSpPr/>
            <p:nvPr/>
          </p:nvCxnSpPr>
          <p:spPr>
            <a:xfrm flipV="1">
              <a:off x="8512505" y="3425798"/>
              <a:ext cx="852316" cy="8009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C1B9ED7-0C08-7DC6-D0A2-0200823C8EC8}"/>
                </a:ext>
              </a:extLst>
            </p:cNvPr>
            <p:cNvCxnSpPr/>
            <p:nvPr/>
          </p:nvCxnSpPr>
          <p:spPr>
            <a:xfrm flipV="1">
              <a:off x="7836553" y="3680396"/>
              <a:ext cx="600377" cy="55696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433C741-1712-E339-E1F6-1AA5CDB6E647}"/>
                </a:ext>
              </a:extLst>
            </p:cNvPr>
            <p:cNvCxnSpPr/>
            <p:nvPr/>
          </p:nvCxnSpPr>
          <p:spPr>
            <a:xfrm flipV="1">
              <a:off x="7050487" y="3679550"/>
              <a:ext cx="674022" cy="5356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52AE1CF-9EEA-E614-BE26-789C9BE3B39E}"/>
                </a:ext>
              </a:extLst>
            </p:cNvPr>
            <p:cNvCxnSpPr/>
            <p:nvPr/>
          </p:nvCxnSpPr>
          <p:spPr>
            <a:xfrm flipV="1">
              <a:off x="6243078" y="3679550"/>
              <a:ext cx="647280" cy="5463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1F6363F-2B95-27A8-B8C2-148691209CFD}"/>
                </a:ext>
              </a:extLst>
            </p:cNvPr>
            <p:cNvCxnSpPr/>
            <p:nvPr/>
          </p:nvCxnSpPr>
          <p:spPr>
            <a:xfrm flipV="1">
              <a:off x="5691997" y="3654741"/>
              <a:ext cx="517149" cy="4231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0BCF026-8538-DBF2-445F-6E3F6EE63E76}"/>
                </a:ext>
              </a:extLst>
            </p:cNvPr>
            <p:cNvCxnSpPr/>
            <p:nvPr/>
          </p:nvCxnSpPr>
          <p:spPr>
            <a:xfrm flipH="1">
              <a:off x="5702630" y="3668917"/>
              <a:ext cx="3038475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E0B79AD-16E5-59A2-3C99-7D0BE5024947}"/>
                </a:ext>
              </a:extLst>
            </p:cNvPr>
            <p:cNvSpPr/>
            <p:nvPr/>
          </p:nvSpPr>
          <p:spPr>
            <a:xfrm>
              <a:off x="7366181" y="5114945"/>
              <a:ext cx="134164" cy="1701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3A53401-4CF0-4F02-9779-F43978B4E0FE}"/>
                </a:ext>
              </a:extLst>
            </p:cNvPr>
            <p:cNvSpPr txBox="1"/>
            <p:nvPr/>
          </p:nvSpPr>
          <p:spPr>
            <a:xfrm>
              <a:off x="4308081" y="2830454"/>
              <a:ext cx="22705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VIRGIN MEDIA </a:t>
              </a:r>
            </a:p>
            <a:p>
              <a:pPr algn="ctr"/>
              <a:r>
                <a:rPr lang="en-GB" sz="1600" dirty="0"/>
                <a:t>CABLE UNDERGROUND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F7466EA-67D5-4EEE-C3B2-CD1C5BC8C636}"/>
                </a:ext>
              </a:extLst>
            </p:cNvPr>
            <p:cNvCxnSpPr/>
            <p:nvPr/>
          </p:nvCxnSpPr>
          <p:spPr>
            <a:xfrm flipH="1">
              <a:off x="5695540" y="3693725"/>
              <a:ext cx="30384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0AD174A-01EF-F53A-7183-ADC05A7FE64A}"/>
                </a:ext>
              </a:extLst>
            </p:cNvPr>
            <p:cNvCxnSpPr/>
            <p:nvPr/>
          </p:nvCxnSpPr>
          <p:spPr>
            <a:xfrm>
              <a:off x="8755279" y="2161431"/>
              <a:ext cx="0" cy="15429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64E05C80-8BF7-75AC-A0F4-7CB0F63BB2E2}"/>
                </a:ext>
              </a:extLst>
            </p:cNvPr>
            <p:cNvCxnSpPr/>
            <p:nvPr/>
          </p:nvCxnSpPr>
          <p:spPr>
            <a:xfrm>
              <a:off x="6023077" y="3338500"/>
              <a:ext cx="355240" cy="29039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F40F5EA-8B5B-F3A1-4785-0CE5809A2BA3}"/>
                </a:ext>
              </a:extLst>
            </p:cNvPr>
            <p:cNvSpPr txBox="1"/>
            <p:nvPr/>
          </p:nvSpPr>
          <p:spPr>
            <a:xfrm>
              <a:off x="7500345" y="4908856"/>
              <a:ext cx="22705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SOMEONE’S </a:t>
              </a:r>
            </a:p>
            <a:p>
              <a:pPr algn="ctr"/>
              <a:r>
                <a:rPr lang="en-GB" dirty="0"/>
                <a:t>HOUSE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152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2983479-4D36-FB7F-D0C4-9A22482BE36C}"/>
              </a:ext>
            </a:extLst>
          </p:cNvPr>
          <p:cNvSpPr/>
          <p:nvPr/>
        </p:nvSpPr>
        <p:spPr>
          <a:xfrm>
            <a:off x="0" y="-1089"/>
            <a:ext cx="12185237" cy="9902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1085942"/>
            <a:ext cx="12185237" cy="22422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82015"/>
            <a:ext cx="12064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Interfering with an Easement</a:t>
            </a:r>
            <a:endParaRPr lang="en-GB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306569" y="1318766"/>
            <a:ext cx="3745783" cy="404895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POSSIBLE TO INTERFERE WITH PART OF THE WIDTH OF A RIGHT OF WAY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EDA5DF1-7C3F-0E4C-78CD-E1B5D047DC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5" b="16542"/>
          <a:stretch/>
        </p:blipFill>
        <p:spPr>
          <a:xfrm>
            <a:off x="10246064" y="6031937"/>
            <a:ext cx="1939173" cy="755252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A8E175A-C0C8-038D-86BD-3D5B7EBF2E42}"/>
              </a:ext>
            </a:extLst>
          </p:cNvPr>
          <p:cNvCxnSpPr>
            <a:cxnSpLocks/>
          </p:cNvCxnSpPr>
          <p:nvPr/>
        </p:nvCxnSpPr>
        <p:spPr>
          <a:xfrm>
            <a:off x="6763" y="5935205"/>
            <a:ext cx="121852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30258EA-919E-7F02-55E7-C234BCF10964}"/>
              </a:ext>
            </a:extLst>
          </p:cNvPr>
          <p:cNvGrpSpPr/>
          <p:nvPr/>
        </p:nvGrpSpPr>
        <p:grpSpPr>
          <a:xfrm>
            <a:off x="6032321" y="1318766"/>
            <a:ext cx="3796455" cy="4276123"/>
            <a:chOff x="4645797" y="1573619"/>
            <a:chExt cx="3796455" cy="427612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CAC9A0D-4F96-5C5D-1F27-9D04165B7494}"/>
                </a:ext>
              </a:extLst>
            </p:cNvPr>
            <p:cNvSpPr/>
            <p:nvPr/>
          </p:nvSpPr>
          <p:spPr>
            <a:xfrm>
              <a:off x="5092996" y="3689498"/>
              <a:ext cx="1956390" cy="21477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113C302-04C0-65AC-2D0E-82E64637C313}"/>
                </a:ext>
              </a:extLst>
            </p:cNvPr>
            <p:cNvSpPr/>
            <p:nvPr/>
          </p:nvSpPr>
          <p:spPr>
            <a:xfrm>
              <a:off x="6636488" y="3689498"/>
              <a:ext cx="825795" cy="214777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732F859-C937-6181-0A97-29CD6D845570}"/>
                </a:ext>
              </a:extLst>
            </p:cNvPr>
            <p:cNvSpPr/>
            <p:nvPr/>
          </p:nvSpPr>
          <p:spPr>
            <a:xfrm>
              <a:off x="6071191" y="1573619"/>
              <a:ext cx="2371061" cy="211587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3C00A1F-C6BA-EBC8-FCAA-FA5031A2A9BE}"/>
                </a:ext>
              </a:extLst>
            </p:cNvPr>
            <p:cNvCxnSpPr/>
            <p:nvPr/>
          </p:nvCxnSpPr>
          <p:spPr>
            <a:xfrm flipV="1">
              <a:off x="6636488" y="3839454"/>
              <a:ext cx="840789" cy="65076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34EE434-EDF1-4540-3D65-D836AF976264}"/>
                </a:ext>
              </a:extLst>
            </p:cNvPr>
            <p:cNvCxnSpPr/>
            <p:nvPr/>
          </p:nvCxnSpPr>
          <p:spPr>
            <a:xfrm flipV="1">
              <a:off x="6636488" y="3689498"/>
              <a:ext cx="517149" cy="4231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2C7F571-9A9B-1722-21A1-291BECA26E7E}"/>
                </a:ext>
              </a:extLst>
            </p:cNvPr>
            <p:cNvCxnSpPr/>
            <p:nvPr/>
          </p:nvCxnSpPr>
          <p:spPr>
            <a:xfrm flipV="1">
              <a:off x="6628990" y="4314793"/>
              <a:ext cx="840789" cy="65076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A028E74-49B3-0FD1-EB15-FD3796E7303A}"/>
                </a:ext>
              </a:extLst>
            </p:cNvPr>
            <p:cNvCxnSpPr/>
            <p:nvPr/>
          </p:nvCxnSpPr>
          <p:spPr>
            <a:xfrm flipV="1">
              <a:off x="6626809" y="4681762"/>
              <a:ext cx="840789" cy="65076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28D222E-C16C-338F-3AA2-5E2A34E26A60}"/>
                </a:ext>
              </a:extLst>
            </p:cNvPr>
            <p:cNvCxnSpPr/>
            <p:nvPr/>
          </p:nvCxnSpPr>
          <p:spPr>
            <a:xfrm flipV="1">
              <a:off x="6636488" y="5076034"/>
              <a:ext cx="840789" cy="65076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EA67718-1519-AA70-DC7F-D068953A43F7}"/>
                </a:ext>
              </a:extLst>
            </p:cNvPr>
            <p:cNvCxnSpPr/>
            <p:nvPr/>
          </p:nvCxnSpPr>
          <p:spPr>
            <a:xfrm flipV="1">
              <a:off x="6957944" y="5426621"/>
              <a:ext cx="517149" cy="4231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C3A7EE6-DA7F-47A6-B155-02866221FD34}"/>
                </a:ext>
              </a:extLst>
            </p:cNvPr>
            <p:cNvSpPr txBox="1"/>
            <p:nvPr/>
          </p:nvSpPr>
          <p:spPr>
            <a:xfrm>
              <a:off x="6081252" y="1718109"/>
              <a:ext cx="22705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DOMINANT TENEMENT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350567B-5F09-BE44-9314-8F222A86833A}"/>
                </a:ext>
              </a:extLst>
            </p:cNvPr>
            <p:cNvSpPr txBox="1"/>
            <p:nvPr/>
          </p:nvSpPr>
          <p:spPr>
            <a:xfrm>
              <a:off x="4645797" y="3881039"/>
              <a:ext cx="22705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NEW </a:t>
              </a:r>
            </a:p>
            <a:p>
              <a:pPr algn="ctr"/>
              <a:r>
                <a:rPr lang="en-GB" dirty="0"/>
                <a:t>BUILDING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300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2983479-4D36-FB7F-D0C4-9A22482BE36C}"/>
              </a:ext>
            </a:extLst>
          </p:cNvPr>
          <p:cNvSpPr/>
          <p:nvPr/>
        </p:nvSpPr>
        <p:spPr>
          <a:xfrm>
            <a:off x="0" y="-1089"/>
            <a:ext cx="12185237" cy="9902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1085942"/>
            <a:ext cx="12185237" cy="22422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82015"/>
            <a:ext cx="12064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Change of Use</a:t>
            </a:r>
            <a:endParaRPr lang="en-GB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EDA5DF1-7C3F-0E4C-78CD-E1B5D047DC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5" b="16542"/>
          <a:stretch/>
        </p:blipFill>
        <p:spPr>
          <a:xfrm>
            <a:off x="10246064" y="6031937"/>
            <a:ext cx="1939173" cy="755252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A8E175A-C0C8-038D-86BD-3D5B7EBF2E42}"/>
              </a:ext>
            </a:extLst>
          </p:cNvPr>
          <p:cNvCxnSpPr>
            <a:cxnSpLocks/>
          </p:cNvCxnSpPr>
          <p:nvPr/>
        </p:nvCxnSpPr>
        <p:spPr>
          <a:xfrm>
            <a:off x="6763" y="5935205"/>
            <a:ext cx="121852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BC48BE3-ECAA-F223-42D2-D0103C9BE38C}"/>
              </a:ext>
            </a:extLst>
          </p:cNvPr>
          <p:cNvGrpSpPr/>
          <p:nvPr/>
        </p:nvGrpSpPr>
        <p:grpSpPr>
          <a:xfrm>
            <a:off x="2847411" y="1334434"/>
            <a:ext cx="6497177" cy="4189131"/>
            <a:chOff x="3130400" y="1582923"/>
            <a:chExt cx="5931195" cy="3573868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3E7B667B-3879-CD3C-CD74-D251BE91A14A}"/>
                </a:ext>
              </a:extLst>
            </p:cNvPr>
            <p:cNvGrpSpPr/>
            <p:nvPr/>
          </p:nvGrpSpPr>
          <p:grpSpPr>
            <a:xfrm>
              <a:off x="3130400" y="1582923"/>
              <a:ext cx="5931195" cy="3573868"/>
              <a:chOff x="3130402" y="1774309"/>
              <a:chExt cx="5931195" cy="3573868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E6E31F5-A724-721F-720C-D1B567FBC93B}"/>
                  </a:ext>
                </a:extLst>
              </p:cNvPr>
              <p:cNvSpPr/>
              <p:nvPr/>
            </p:nvSpPr>
            <p:spPr>
              <a:xfrm>
                <a:off x="3304184" y="2574409"/>
                <a:ext cx="5488941" cy="277376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1931B23-5B1D-663F-B29F-9AC7884AA9BF}"/>
                  </a:ext>
                </a:extLst>
              </p:cNvPr>
              <p:cNvSpPr/>
              <p:nvPr/>
            </p:nvSpPr>
            <p:spPr>
              <a:xfrm>
                <a:off x="5304374" y="2576382"/>
                <a:ext cx="1583249" cy="114344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4CDE0676-59DE-6CAC-08E9-1699569A604C}"/>
                  </a:ext>
                </a:extLst>
              </p:cNvPr>
              <p:cNvGrpSpPr/>
              <p:nvPr/>
            </p:nvGrpSpPr>
            <p:grpSpPr>
              <a:xfrm>
                <a:off x="3130402" y="1774309"/>
                <a:ext cx="5931195" cy="800100"/>
                <a:chOff x="3844999" y="1782404"/>
                <a:chExt cx="4724400" cy="800100"/>
              </a:xfrm>
            </p:grpSpPr>
            <p:cxnSp>
              <p:nvCxnSpPr>
                <p:cNvPr id="8" name="Straight Connector 7">
                  <a:extLst>
                    <a:ext uri="{FF2B5EF4-FFF2-40B4-BE49-F238E27FC236}">
                      <a16:creationId xmlns:a16="http://schemas.microsoft.com/office/drawing/2014/main" id="{5FA89B8A-F6D5-C8BB-28C4-A2ACF359F10E}"/>
                    </a:ext>
                  </a:extLst>
                </p:cNvPr>
                <p:cNvCxnSpPr/>
                <p:nvPr/>
              </p:nvCxnSpPr>
              <p:spPr>
                <a:xfrm flipH="1">
                  <a:off x="3844999" y="1782404"/>
                  <a:ext cx="47244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2B548585-028B-BF89-54B6-DBE75ADCF1FE}"/>
                    </a:ext>
                  </a:extLst>
                </p:cNvPr>
                <p:cNvCxnSpPr/>
                <p:nvPr/>
              </p:nvCxnSpPr>
              <p:spPr>
                <a:xfrm flipH="1">
                  <a:off x="3844999" y="2582504"/>
                  <a:ext cx="47244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13B6EAA3-0FD4-7D28-4664-5A47E84FA68D}"/>
                    </a:ext>
                  </a:extLst>
                </p:cNvPr>
                <p:cNvCxnSpPr/>
                <p:nvPr/>
              </p:nvCxnSpPr>
              <p:spPr>
                <a:xfrm>
                  <a:off x="3844999" y="2178124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AE3B21DC-E289-C8A9-CBA7-C94540337C79}"/>
                    </a:ext>
                  </a:extLst>
                </p:cNvPr>
                <p:cNvCxnSpPr/>
                <p:nvPr/>
              </p:nvCxnSpPr>
              <p:spPr>
                <a:xfrm>
                  <a:off x="4711774" y="2178124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3C22F712-1F22-0591-EDC9-37C263058BEA}"/>
                    </a:ext>
                  </a:extLst>
                </p:cNvPr>
                <p:cNvCxnSpPr/>
                <p:nvPr/>
              </p:nvCxnSpPr>
              <p:spPr>
                <a:xfrm>
                  <a:off x="5540449" y="2178124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F77E7970-32A0-B5F5-DF19-1101389C7937}"/>
                    </a:ext>
                  </a:extLst>
                </p:cNvPr>
                <p:cNvCxnSpPr/>
                <p:nvPr/>
              </p:nvCxnSpPr>
              <p:spPr>
                <a:xfrm>
                  <a:off x="6426274" y="2178124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6CAD9174-F94D-10A3-F5A9-E1189765A963}"/>
                    </a:ext>
                  </a:extLst>
                </p:cNvPr>
                <p:cNvCxnSpPr/>
                <p:nvPr/>
              </p:nvCxnSpPr>
              <p:spPr>
                <a:xfrm>
                  <a:off x="7318160" y="2178124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62B93189-F07A-CE94-4675-B82F2964312B}"/>
                    </a:ext>
                  </a:extLst>
                </p:cNvPr>
                <p:cNvCxnSpPr/>
                <p:nvPr/>
              </p:nvCxnSpPr>
              <p:spPr>
                <a:xfrm>
                  <a:off x="8112199" y="2178124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93B8254-19BC-B324-0450-734018986F30}"/>
                </a:ext>
              </a:extLst>
            </p:cNvPr>
            <p:cNvSpPr txBox="1"/>
            <p:nvPr/>
          </p:nvSpPr>
          <p:spPr>
            <a:xfrm>
              <a:off x="4673524" y="3973282"/>
              <a:ext cx="28449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DOMINANT TENEMENT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B6019B-524B-EE12-6F8F-5E1D11806317}"/>
                </a:ext>
              </a:extLst>
            </p:cNvPr>
            <p:cNvSpPr txBox="1"/>
            <p:nvPr/>
          </p:nvSpPr>
          <p:spPr>
            <a:xfrm>
              <a:off x="5421903" y="2418108"/>
              <a:ext cx="125349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ACCESSWAY REGISTERED IN A THIRD PARTY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0892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2983479-4D36-FB7F-D0C4-9A22482BE36C}"/>
              </a:ext>
            </a:extLst>
          </p:cNvPr>
          <p:cNvSpPr/>
          <p:nvPr/>
        </p:nvSpPr>
        <p:spPr>
          <a:xfrm>
            <a:off x="0" y="-1089"/>
            <a:ext cx="12185237" cy="9902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1085942"/>
            <a:ext cx="12185237" cy="22422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DEDA5DF1-7C3F-0E4C-78CD-E1B5D047DC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5" b="16542"/>
          <a:stretch/>
        </p:blipFill>
        <p:spPr>
          <a:xfrm>
            <a:off x="10246064" y="6031937"/>
            <a:ext cx="1939173" cy="755252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A8E175A-C0C8-038D-86BD-3D5B7EBF2E42}"/>
              </a:ext>
            </a:extLst>
          </p:cNvPr>
          <p:cNvCxnSpPr>
            <a:cxnSpLocks/>
          </p:cNvCxnSpPr>
          <p:nvPr/>
        </p:nvCxnSpPr>
        <p:spPr>
          <a:xfrm>
            <a:off x="6763" y="5935205"/>
            <a:ext cx="121852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076CEBA6-B4C7-9533-0DEE-E259D8B4FB91}"/>
              </a:ext>
            </a:extLst>
          </p:cNvPr>
          <p:cNvSpPr/>
          <p:nvPr/>
        </p:nvSpPr>
        <p:spPr>
          <a:xfrm>
            <a:off x="949742" y="1108364"/>
            <a:ext cx="10299277" cy="404895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EASEMENT BY EXPRESS RIGHT ON PRESCRIPTION?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en-GB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GB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CHANGE IN USER: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lphaUcPeriod"/>
            </a:pPr>
            <a:r>
              <a:rPr lang="en-GB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RADICALLY DIFFERENT</a:t>
            </a:r>
          </a:p>
          <a:p>
            <a:pPr marL="914400" lvl="1" indent="-457200" algn="just">
              <a:lnSpc>
                <a:spcPct val="150000"/>
              </a:lnSpc>
              <a:buFont typeface="+mj-lt"/>
              <a:buAutoNum type="alphaUcPeriod"/>
            </a:pPr>
            <a:r>
              <a:rPr lang="en-GB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GIVING RISE TO A SUBSTANTIVE INCREASE IN BURDEN ON THE SERVIENT LAND</a:t>
            </a:r>
          </a:p>
        </p:txBody>
      </p:sp>
    </p:spTree>
    <p:extLst>
      <p:ext uri="{BB962C8B-B14F-4D97-AF65-F5344CB8AC3E}">
        <p14:creationId xmlns:p14="http://schemas.microsoft.com/office/powerpoint/2010/main" val="19938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2983479-4D36-FB7F-D0C4-9A22482BE36C}"/>
              </a:ext>
            </a:extLst>
          </p:cNvPr>
          <p:cNvSpPr/>
          <p:nvPr/>
        </p:nvSpPr>
        <p:spPr>
          <a:xfrm>
            <a:off x="0" y="-1089"/>
            <a:ext cx="12185237" cy="9902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1085942"/>
            <a:ext cx="12185237" cy="22422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039008" y="1295631"/>
            <a:ext cx="8107219" cy="3125294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7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 QUESTIONS?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EDA5DF1-7C3F-0E4C-78CD-E1B5D047DC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5" b="16542"/>
          <a:stretch/>
        </p:blipFill>
        <p:spPr>
          <a:xfrm>
            <a:off x="10246064" y="6031937"/>
            <a:ext cx="1939173" cy="755252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A8E175A-C0C8-038D-86BD-3D5B7EBF2E42}"/>
              </a:ext>
            </a:extLst>
          </p:cNvPr>
          <p:cNvCxnSpPr>
            <a:cxnSpLocks/>
          </p:cNvCxnSpPr>
          <p:nvPr/>
        </p:nvCxnSpPr>
        <p:spPr>
          <a:xfrm>
            <a:off x="6763" y="5935205"/>
            <a:ext cx="121852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76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2983479-4D36-FB7F-D0C4-9A22482BE36C}"/>
              </a:ext>
            </a:extLst>
          </p:cNvPr>
          <p:cNvSpPr/>
          <p:nvPr/>
        </p:nvSpPr>
        <p:spPr>
          <a:xfrm>
            <a:off x="0" y="-1089"/>
            <a:ext cx="12185237" cy="9902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1085942"/>
            <a:ext cx="12185237" cy="22422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82015"/>
            <a:ext cx="12064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Extent of Dominant Tenement</a:t>
            </a:r>
            <a:endParaRPr lang="en-GB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15278" y="1276795"/>
            <a:ext cx="3677510" cy="404895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BASIC POSITION IS THAT THE DOMINANT TENEMENT CANNOT BE EXTENDED.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24287D9-1556-4AEC-15FC-4628F02F225B}"/>
              </a:ext>
            </a:extLst>
          </p:cNvPr>
          <p:cNvGrpSpPr/>
          <p:nvPr/>
        </p:nvGrpSpPr>
        <p:grpSpPr>
          <a:xfrm>
            <a:off x="5882053" y="1166733"/>
            <a:ext cx="4440115" cy="4582902"/>
            <a:chOff x="6435090" y="870863"/>
            <a:chExt cx="4724400" cy="463867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5E44D87-E5BB-F04E-407E-E1AD102DE95A}"/>
                </a:ext>
              </a:extLst>
            </p:cNvPr>
            <p:cNvGrpSpPr/>
            <p:nvPr/>
          </p:nvGrpSpPr>
          <p:grpSpPr>
            <a:xfrm>
              <a:off x="7918477" y="870863"/>
              <a:ext cx="1321725" cy="1147157"/>
              <a:chOff x="1679170" y="2061556"/>
              <a:chExt cx="1321725" cy="1147157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C9812A1-F181-88F2-6614-186F301BC27D}"/>
                  </a:ext>
                </a:extLst>
              </p:cNvPr>
              <p:cNvSpPr/>
              <p:nvPr/>
            </p:nvSpPr>
            <p:spPr>
              <a:xfrm>
                <a:off x="1687483" y="2069869"/>
                <a:ext cx="1313411" cy="113884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69791841-4C0B-B27B-04C8-778239B26D33}"/>
                  </a:ext>
                </a:extLst>
              </p:cNvPr>
              <p:cNvCxnSpPr/>
              <p:nvPr/>
            </p:nvCxnSpPr>
            <p:spPr>
              <a:xfrm flipH="1">
                <a:off x="1687483" y="2069869"/>
                <a:ext cx="257695" cy="27432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738DE9A7-B36C-90D9-2B32-22A777281FD1}"/>
                  </a:ext>
                </a:extLst>
              </p:cNvPr>
              <p:cNvCxnSpPr/>
              <p:nvPr/>
            </p:nvCxnSpPr>
            <p:spPr>
              <a:xfrm flipH="1">
                <a:off x="1679170" y="2061556"/>
                <a:ext cx="656706" cy="74814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E69D963F-6628-727A-BF62-90323FFCEBF3}"/>
                  </a:ext>
                </a:extLst>
              </p:cNvPr>
              <p:cNvCxnSpPr/>
              <p:nvPr/>
            </p:nvCxnSpPr>
            <p:spPr>
              <a:xfrm flipH="1">
                <a:off x="1793644" y="2069869"/>
                <a:ext cx="960639" cy="112637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3DB9365-BBA6-45E8-788B-C033635540DB}"/>
                  </a:ext>
                </a:extLst>
              </p:cNvPr>
              <p:cNvCxnSpPr/>
              <p:nvPr/>
            </p:nvCxnSpPr>
            <p:spPr>
              <a:xfrm flipH="1">
                <a:off x="2241492" y="2344189"/>
                <a:ext cx="759403" cy="86032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D54604E4-7BA4-EC9A-9EA6-EAF2873297CD}"/>
                  </a:ext>
                </a:extLst>
              </p:cNvPr>
              <p:cNvCxnSpPr/>
              <p:nvPr/>
            </p:nvCxnSpPr>
            <p:spPr>
              <a:xfrm flipH="1">
                <a:off x="2736790" y="2921924"/>
                <a:ext cx="257695" cy="27432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7B65594-7BE0-F0F3-2CB3-88B832B2DFD0}"/>
                </a:ext>
              </a:extLst>
            </p:cNvPr>
            <p:cNvSpPr/>
            <p:nvPr/>
          </p:nvSpPr>
          <p:spPr>
            <a:xfrm>
              <a:off x="9592887" y="3761791"/>
              <a:ext cx="515389" cy="947651"/>
            </a:xfrm>
            <a:prstGeom prst="rect">
              <a:avLst/>
            </a:prstGeom>
            <a:noFill/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02855E7-5722-0583-39A4-FCB4B8B3D833}"/>
                </a:ext>
              </a:extLst>
            </p:cNvPr>
            <p:cNvSpPr/>
            <p:nvPr/>
          </p:nvSpPr>
          <p:spPr>
            <a:xfrm>
              <a:off x="8686799" y="1583856"/>
              <a:ext cx="2335877" cy="225275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094D79C-74EC-E307-A8BB-159FE563F698}"/>
                </a:ext>
              </a:extLst>
            </p:cNvPr>
            <p:cNvCxnSpPr/>
            <p:nvPr/>
          </p:nvCxnSpPr>
          <p:spPr>
            <a:xfrm flipH="1">
              <a:off x="6435090" y="4709442"/>
              <a:ext cx="4724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DC9AB5E-DADE-03F2-02C4-F69441F7EC69}"/>
                </a:ext>
              </a:extLst>
            </p:cNvPr>
            <p:cNvCxnSpPr/>
            <p:nvPr/>
          </p:nvCxnSpPr>
          <p:spPr>
            <a:xfrm flipH="1">
              <a:off x="6435090" y="5509542"/>
              <a:ext cx="4724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C1BDAD1-F8D7-44C4-97A1-073A2BC58173}"/>
                </a:ext>
              </a:extLst>
            </p:cNvPr>
            <p:cNvCxnSpPr/>
            <p:nvPr/>
          </p:nvCxnSpPr>
          <p:spPr>
            <a:xfrm>
              <a:off x="6435090" y="5105162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0C33F4B-D71C-B998-9BC4-7B7E01F98D3C}"/>
                </a:ext>
              </a:extLst>
            </p:cNvPr>
            <p:cNvCxnSpPr/>
            <p:nvPr/>
          </p:nvCxnSpPr>
          <p:spPr>
            <a:xfrm>
              <a:off x="7301865" y="5105162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D8D7734-482A-5C1C-DC84-74EC284726EC}"/>
                </a:ext>
              </a:extLst>
            </p:cNvPr>
            <p:cNvCxnSpPr/>
            <p:nvPr/>
          </p:nvCxnSpPr>
          <p:spPr>
            <a:xfrm>
              <a:off x="8130540" y="5105162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B80EE76-4769-F5B7-7C1C-9073F814592D}"/>
                </a:ext>
              </a:extLst>
            </p:cNvPr>
            <p:cNvCxnSpPr/>
            <p:nvPr/>
          </p:nvCxnSpPr>
          <p:spPr>
            <a:xfrm>
              <a:off x="9016365" y="5105162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6B90EA8-0434-AD91-974C-5CAC5E8CB18F}"/>
                </a:ext>
              </a:extLst>
            </p:cNvPr>
            <p:cNvCxnSpPr/>
            <p:nvPr/>
          </p:nvCxnSpPr>
          <p:spPr>
            <a:xfrm>
              <a:off x="9908251" y="5105162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D462D5C-C66B-A847-DBA1-7D6611359DF5}"/>
                </a:ext>
              </a:extLst>
            </p:cNvPr>
            <p:cNvCxnSpPr/>
            <p:nvPr/>
          </p:nvCxnSpPr>
          <p:spPr>
            <a:xfrm>
              <a:off x="10702290" y="5105162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03C40C3-7FA3-5ABD-9012-6F34BC181EA6}"/>
                </a:ext>
              </a:extLst>
            </p:cNvPr>
            <p:cNvSpPr txBox="1"/>
            <p:nvPr/>
          </p:nvSpPr>
          <p:spPr>
            <a:xfrm>
              <a:off x="8983113" y="1982867"/>
              <a:ext cx="16859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ORIGINAL DOMINANT TENEMENT</a:t>
              </a:r>
            </a:p>
          </p:txBody>
        </p: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DEDA5DF1-7C3F-0E4C-78CD-E1B5D047DC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5" b="16542"/>
          <a:stretch/>
        </p:blipFill>
        <p:spPr>
          <a:xfrm>
            <a:off x="10246064" y="6031937"/>
            <a:ext cx="1939173" cy="755252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A8E175A-C0C8-038D-86BD-3D5B7EBF2E42}"/>
              </a:ext>
            </a:extLst>
          </p:cNvPr>
          <p:cNvCxnSpPr>
            <a:cxnSpLocks/>
          </p:cNvCxnSpPr>
          <p:nvPr/>
        </p:nvCxnSpPr>
        <p:spPr>
          <a:xfrm>
            <a:off x="6763" y="5935205"/>
            <a:ext cx="121852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3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2983479-4D36-FB7F-D0C4-9A22482BE36C}"/>
              </a:ext>
            </a:extLst>
          </p:cNvPr>
          <p:cNvSpPr/>
          <p:nvPr/>
        </p:nvSpPr>
        <p:spPr>
          <a:xfrm>
            <a:off x="0" y="-1089"/>
            <a:ext cx="12185237" cy="9902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1085942"/>
            <a:ext cx="12185237" cy="22422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82015"/>
            <a:ext cx="12064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“Splitting Titles”</a:t>
            </a:r>
            <a:endParaRPr lang="en-GB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52673" y="1276795"/>
            <a:ext cx="4440115" cy="404895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CANNOT GRANT AN EASEMENT TO YOURSELF ALSO, LENDERS WON’T GO WITH CREATING EASEMENTS ON A POWER OF SALE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EDA5DF1-7C3F-0E4C-78CD-E1B5D047DC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5" b="16542"/>
          <a:stretch/>
        </p:blipFill>
        <p:spPr>
          <a:xfrm>
            <a:off x="10246064" y="6031937"/>
            <a:ext cx="1939173" cy="755252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A8E175A-C0C8-038D-86BD-3D5B7EBF2E42}"/>
              </a:ext>
            </a:extLst>
          </p:cNvPr>
          <p:cNvCxnSpPr>
            <a:cxnSpLocks/>
          </p:cNvCxnSpPr>
          <p:nvPr/>
        </p:nvCxnSpPr>
        <p:spPr>
          <a:xfrm>
            <a:off x="6763" y="5935205"/>
            <a:ext cx="121852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8CC3132-B04C-381C-74AF-DE96AF5A37DD}"/>
              </a:ext>
            </a:extLst>
          </p:cNvPr>
          <p:cNvGrpSpPr/>
          <p:nvPr/>
        </p:nvGrpSpPr>
        <p:grpSpPr>
          <a:xfrm>
            <a:off x="6348046" y="1835205"/>
            <a:ext cx="4700249" cy="3490542"/>
            <a:chOff x="6799214" y="1916722"/>
            <a:chExt cx="4099612" cy="2786365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B18E03A-6231-A99B-58D1-C8725617E6B7}"/>
                </a:ext>
              </a:extLst>
            </p:cNvPr>
            <p:cNvSpPr/>
            <p:nvPr/>
          </p:nvSpPr>
          <p:spPr>
            <a:xfrm>
              <a:off x="8803859" y="1916722"/>
              <a:ext cx="1987061" cy="20310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45C9335-ECF7-7A73-021F-F9036232544B}"/>
                </a:ext>
              </a:extLst>
            </p:cNvPr>
            <p:cNvSpPr/>
            <p:nvPr/>
          </p:nvSpPr>
          <p:spPr>
            <a:xfrm>
              <a:off x="6816798" y="1916723"/>
              <a:ext cx="1987061" cy="20310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9ED38AC-DF4E-1807-8FB4-F9712A3F688C}"/>
                </a:ext>
              </a:extLst>
            </p:cNvPr>
            <p:cNvSpPr txBox="1"/>
            <p:nvPr/>
          </p:nvSpPr>
          <p:spPr>
            <a:xfrm>
              <a:off x="8249943" y="2470916"/>
              <a:ext cx="1371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DRAINAGE </a:t>
              </a:r>
            </a:p>
            <a:p>
              <a:r>
                <a:rPr lang="en-GB" dirty="0"/>
                <a:t>EASEMENT </a:t>
              </a:r>
            </a:p>
            <a:p>
              <a:r>
                <a:rPr lang="en-GB" dirty="0"/>
                <a:t>REQUIRED</a:t>
              </a:r>
            </a:p>
            <a:p>
              <a:endParaRPr lang="en-GB" dirty="0"/>
            </a:p>
          </p:txBody>
        </p:sp>
        <p:sp>
          <p:nvSpPr>
            <p:cNvPr id="34" name="Right Arrow 8">
              <a:extLst>
                <a:ext uri="{FF2B5EF4-FFF2-40B4-BE49-F238E27FC236}">
                  <a16:creationId xmlns:a16="http://schemas.microsoft.com/office/drawing/2014/main" id="{4B5C56E4-E288-0637-0861-047AC43D1B5D}"/>
                </a:ext>
              </a:extLst>
            </p:cNvPr>
            <p:cNvSpPr/>
            <p:nvPr/>
          </p:nvSpPr>
          <p:spPr>
            <a:xfrm>
              <a:off x="8399413" y="2127740"/>
              <a:ext cx="844062" cy="175845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B7F3821-0716-83A4-74F3-3DDABFC71263}"/>
                </a:ext>
              </a:extLst>
            </p:cNvPr>
            <p:cNvCxnSpPr/>
            <p:nvPr/>
          </p:nvCxnSpPr>
          <p:spPr>
            <a:xfrm flipH="1">
              <a:off x="6799214" y="4695093"/>
              <a:ext cx="4035669" cy="79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811E88D-E85B-723B-2FE4-4F43A8923475}"/>
                </a:ext>
              </a:extLst>
            </p:cNvPr>
            <p:cNvCxnSpPr/>
            <p:nvPr/>
          </p:nvCxnSpPr>
          <p:spPr>
            <a:xfrm>
              <a:off x="6816798" y="4298707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A53CE97-03A3-73C4-976F-AEE2C0D047D6}"/>
                </a:ext>
              </a:extLst>
            </p:cNvPr>
            <p:cNvCxnSpPr/>
            <p:nvPr/>
          </p:nvCxnSpPr>
          <p:spPr>
            <a:xfrm>
              <a:off x="7683573" y="4298707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451D240-EA4B-9B5D-10CC-C5985F4259E0}"/>
                </a:ext>
              </a:extLst>
            </p:cNvPr>
            <p:cNvCxnSpPr/>
            <p:nvPr/>
          </p:nvCxnSpPr>
          <p:spPr>
            <a:xfrm>
              <a:off x="8512248" y="4298707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EFF04CE-85C6-5167-2F93-75C360EB47C0}"/>
                </a:ext>
              </a:extLst>
            </p:cNvPr>
            <p:cNvCxnSpPr/>
            <p:nvPr/>
          </p:nvCxnSpPr>
          <p:spPr>
            <a:xfrm>
              <a:off x="9398073" y="4298707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15F3DFDB-AFFF-E806-CF35-C904A4B42441}"/>
                </a:ext>
              </a:extLst>
            </p:cNvPr>
            <p:cNvCxnSpPr/>
            <p:nvPr/>
          </p:nvCxnSpPr>
          <p:spPr>
            <a:xfrm>
              <a:off x="10289959" y="4298707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B100365-3291-91D9-C346-310E3843BFA0}"/>
                </a:ext>
              </a:extLst>
            </p:cNvPr>
            <p:cNvSpPr txBox="1"/>
            <p:nvPr/>
          </p:nvSpPr>
          <p:spPr>
            <a:xfrm>
              <a:off x="6826323" y="2034414"/>
              <a:ext cx="1685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RESI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8A0AF3A-3FC5-398E-89B3-C841D6929AC0}"/>
                </a:ext>
              </a:extLst>
            </p:cNvPr>
            <p:cNvSpPr txBox="1"/>
            <p:nvPr/>
          </p:nvSpPr>
          <p:spPr>
            <a:xfrm>
              <a:off x="9212901" y="2037930"/>
              <a:ext cx="1685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COMMERCIAL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287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2983479-4D36-FB7F-D0C4-9A22482BE36C}"/>
              </a:ext>
            </a:extLst>
          </p:cNvPr>
          <p:cNvSpPr/>
          <p:nvPr/>
        </p:nvSpPr>
        <p:spPr>
          <a:xfrm>
            <a:off x="0" y="-1089"/>
            <a:ext cx="12185237" cy="9902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1085942"/>
            <a:ext cx="12185237" cy="22422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82015"/>
            <a:ext cx="12064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Does Excluding Section 62 Mean?</a:t>
            </a:r>
            <a:endParaRPr lang="en-GB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5513211"/>
            <a:ext cx="12185237" cy="25961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POSSIBLE TO EXCLUDE EASEMENT OVER BLUE BUT EXPRESS WORDING NEEDED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EDA5DF1-7C3F-0E4C-78CD-E1B5D047DC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5" b="16542"/>
          <a:stretch/>
        </p:blipFill>
        <p:spPr>
          <a:xfrm>
            <a:off x="10246064" y="6031937"/>
            <a:ext cx="1939173" cy="755252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A8E175A-C0C8-038D-86BD-3D5B7EBF2E42}"/>
              </a:ext>
            </a:extLst>
          </p:cNvPr>
          <p:cNvCxnSpPr>
            <a:cxnSpLocks/>
          </p:cNvCxnSpPr>
          <p:nvPr/>
        </p:nvCxnSpPr>
        <p:spPr>
          <a:xfrm>
            <a:off x="6763" y="5935205"/>
            <a:ext cx="121852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0284A8F-EB03-196A-ED37-7D645C0D65B9}"/>
              </a:ext>
            </a:extLst>
          </p:cNvPr>
          <p:cNvGrpSpPr/>
          <p:nvPr/>
        </p:nvGrpSpPr>
        <p:grpSpPr>
          <a:xfrm>
            <a:off x="1449823" y="1327594"/>
            <a:ext cx="9164996" cy="3867154"/>
            <a:chOff x="2188804" y="1768102"/>
            <a:chExt cx="9164996" cy="386715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0C5677F-E75B-68FE-3B1D-308C3A2C74BF}"/>
                </a:ext>
              </a:extLst>
            </p:cNvPr>
            <p:cNvSpPr/>
            <p:nvPr/>
          </p:nvSpPr>
          <p:spPr>
            <a:xfrm>
              <a:off x="5931358" y="4172954"/>
              <a:ext cx="1492768" cy="113980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5EF5EA7-7157-65C6-D5D1-7C3FC569B1BE}"/>
                </a:ext>
              </a:extLst>
            </p:cNvPr>
            <p:cNvSpPr/>
            <p:nvPr/>
          </p:nvSpPr>
          <p:spPr>
            <a:xfrm>
              <a:off x="5929454" y="2284669"/>
              <a:ext cx="1492768" cy="113980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19870F8-283B-8845-8262-9DDE28E01F79}"/>
                </a:ext>
              </a:extLst>
            </p:cNvPr>
            <p:cNvCxnSpPr/>
            <p:nvPr/>
          </p:nvCxnSpPr>
          <p:spPr>
            <a:xfrm>
              <a:off x="8329099" y="1825625"/>
              <a:ext cx="0" cy="38096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5410AE0-0AA0-E8C4-EE6F-3C6A59379A82}"/>
                </a:ext>
              </a:extLst>
            </p:cNvPr>
            <p:cNvCxnSpPr/>
            <p:nvPr/>
          </p:nvCxnSpPr>
          <p:spPr>
            <a:xfrm>
              <a:off x="7424126" y="1825625"/>
              <a:ext cx="14552" cy="38096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9D69380-E7D3-E2E8-AE25-BD62443FA4C1}"/>
                </a:ext>
              </a:extLst>
            </p:cNvPr>
            <p:cNvCxnSpPr/>
            <p:nvPr/>
          </p:nvCxnSpPr>
          <p:spPr>
            <a:xfrm flipV="1">
              <a:off x="7885343" y="1825625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20E2310-A761-77A4-E3BE-3D286E055AA7}"/>
                </a:ext>
              </a:extLst>
            </p:cNvPr>
            <p:cNvCxnSpPr/>
            <p:nvPr/>
          </p:nvCxnSpPr>
          <p:spPr>
            <a:xfrm flipV="1">
              <a:off x="7883888" y="2495214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DA8F5D1-B553-FEF9-2E2D-B5946A5A5F9E}"/>
                </a:ext>
              </a:extLst>
            </p:cNvPr>
            <p:cNvCxnSpPr/>
            <p:nvPr/>
          </p:nvCxnSpPr>
          <p:spPr>
            <a:xfrm flipV="1">
              <a:off x="7883888" y="3155801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814DFB2-EAFD-9A51-E597-21E18581BF0A}"/>
                </a:ext>
              </a:extLst>
            </p:cNvPr>
            <p:cNvCxnSpPr/>
            <p:nvPr/>
          </p:nvCxnSpPr>
          <p:spPr>
            <a:xfrm flipV="1">
              <a:off x="7883888" y="3816389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54D57B9-2327-0F61-7C79-1D8C0BDD6174}"/>
                </a:ext>
              </a:extLst>
            </p:cNvPr>
            <p:cNvCxnSpPr/>
            <p:nvPr/>
          </p:nvCxnSpPr>
          <p:spPr>
            <a:xfrm flipV="1">
              <a:off x="7883888" y="5137564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E375D0A-4255-E729-788D-F8C4AE1692E4}"/>
                </a:ext>
              </a:extLst>
            </p:cNvPr>
            <p:cNvCxnSpPr/>
            <p:nvPr/>
          </p:nvCxnSpPr>
          <p:spPr>
            <a:xfrm flipV="1">
              <a:off x="7883888" y="4476976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37324EF-DBA7-0BAC-FD1D-909178BC7D32}"/>
                </a:ext>
              </a:extLst>
            </p:cNvPr>
            <p:cNvSpPr/>
            <p:nvPr/>
          </p:nvSpPr>
          <p:spPr>
            <a:xfrm>
              <a:off x="4453139" y="2284669"/>
              <a:ext cx="1492768" cy="113980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74DCA8D-1F5B-1885-F73F-93FE8CEC58E5}"/>
                </a:ext>
              </a:extLst>
            </p:cNvPr>
            <p:cNvSpPr/>
            <p:nvPr/>
          </p:nvSpPr>
          <p:spPr>
            <a:xfrm>
              <a:off x="4601543" y="2422386"/>
              <a:ext cx="279348" cy="26319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8F352C5-E746-A4CA-5732-885EF8E9E732}"/>
                </a:ext>
              </a:extLst>
            </p:cNvPr>
            <p:cNvSpPr/>
            <p:nvPr/>
          </p:nvSpPr>
          <p:spPr>
            <a:xfrm>
              <a:off x="4444410" y="4172954"/>
              <a:ext cx="1492768" cy="113980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5C1A9EC-EA2D-9158-3803-B3A965954522}"/>
                </a:ext>
              </a:extLst>
            </p:cNvPr>
            <p:cNvSpPr/>
            <p:nvPr/>
          </p:nvSpPr>
          <p:spPr>
            <a:xfrm>
              <a:off x="4549165" y="4942773"/>
              <a:ext cx="279348" cy="26319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4184552-3246-E9D2-59B6-4E6CC0BAA9A1}"/>
                </a:ext>
              </a:extLst>
            </p:cNvPr>
            <p:cNvSpPr/>
            <p:nvPr/>
          </p:nvSpPr>
          <p:spPr>
            <a:xfrm>
              <a:off x="4444410" y="4742858"/>
              <a:ext cx="1492768" cy="569905"/>
            </a:xfrm>
            <a:prstGeom prst="rect">
              <a:avLst/>
            </a:prstGeom>
            <a:noFill/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578335C-93F3-D914-5E93-033DF153C03B}"/>
                </a:ext>
              </a:extLst>
            </p:cNvPr>
            <p:cNvSpPr txBox="1"/>
            <p:nvPr/>
          </p:nvSpPr>
          <p:spPr>
            <a:xfrm>
              <a:off x="3546053" y="1768102"/>
              <a:ext cx="10554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u="sng" dirty="0"/>
                <a:t>STAGE 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360E409-23FD-B7D2-88B3-A759EB24AA78}"/>
                </a:ext>
              </a:extLst>
            </p:cNvPr>
            <p:cNvSpPr txBox="1"/>
            <p:nvPr/>
          </p:nvSpPr>
          <p:spPr>
            <a:xfrm>
              <a:off x="3546053" y="3667461"/>
              <a:ext cx="10554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u="sng" dirty="0"/>
                <a:t>STAGE 2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B73E9CA-40A6-145B-9ECB-ABD42DF64B34}"/>
                </a:ext>
              </a:extLst>
            </p:cNvPr>
            <p:cNvSpPr/>
            <p:nvPr/>
          </p:nvSpPr>
          <p:spPr>
            <a:xfrm>
              <a:off x="6847368" y="3667461"/>
              <a:ext cx="1701210" cy="2240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4CF574C-2D09-5DE3-47E3-ED321E24F217}"/>
                </a:ext>
              </a:extLst>
            </p:cNvPr>
            <p:cNvSpPr txBox="1"/>
            <p:nvPr/>
          </p:nvSpPr>
          <p:spPr>
            <a:xfrm>
              <a:off x="2241446" y="2422386"/>
              <a:ext cx="11631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RED </a:t>
              </a:r>
              <a:br>
                <a:rPr lang="en-GB" dirty="0"/>
              </a:br>
              <a:r>
                <a:rPr lang="en-GB" dirty="0"/>
                <a:t>SOLD OFF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05043FA-596B-D265-0930-A7E29ECDDF60}"/>
                </a:ext>
              </a:extLst>
            </p:cNvPr>
            <p:cNvSpPr txBox="1"/>
            <p:nvPr/>
          </p:nvSpPr>
          <p:spPr>
            <a:xfrm>
              <a:off x="2188804" y="4534544"/>
              <a:ext cx="11631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GREEN</a:t>
              </a:r>
              <a:br>
                <a:rPr lang="en-GB" dirty="0"/>
              </a:br>
              <a:r>
                <a:rPr lang="en-GB" dirty="0"/>
                <a:t>SOLD OFF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B11FF9C-AD95-6728-30CA-BD736322376C}"/>
                </a:ext>
              </a:extLst>
            </p:cNvPr>
            <p:cNvSpPr txBox="1"/>
            <p:nvPr/>
          </p:nvSpPr>
          <p:spPr>
            <a:xfrm>
              <a:off x="6037664" y="1821614"/>
              <a:ext cx="11631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RETAINED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61A7A48-6873-D106-A0FE-1954A2495D42}"/>
                </a:ext>
              </a:extLst>
            </p:cNvPr>
            <p:cNvCxnSpPr/>
            <p:nvPr/>
          </p:nvCxnSpPr>
          <p:spPr>
            <a:xfrm>
              <a:off x="5937178" y="2553983"/>
              <a:ext cx="2402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4D3B0BE8-D491-64E7-2013-7D7294AEADC9}"/>
                </a:ext>
              </a:extLst>
            </p:cNvPr>
            <p:cNvCxnSpPr/>
            <p:nvPr/>
          </p:nvCxnSpPr>
          <p:spPr>
            <a:xfrm>
              <a:off x="6360697" y="2553983"/>
              <a:ext cx="2402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B5A6366-F3A5-1893-07AF-C62A98FFA5E9}"/>
                </a:ext>
              </a:extLst>
            </p:cNvPr>
            <p:cNvCxnSpPr/>
            <p:nvPr/>
          </p:nvCxnSpPr>
          <p:spPr>
            <a:xfrm>
              <a:off x="6785464" y="2553983"/>
              <a:ext cx="2402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6F93E99D-5CF5-58E5-6B7A-EF3AB68534E4}"/>
                </a:ext>
              </a:extLst>
            </p:cNvPr>
            <p:cNvCxnSpPr/>
            <p:nvPr/>
          </p:nvCxnSpPr>
          <p:spPr>
            <a:xfrm>
              <a:off x="7192635" y="2559696"/>
              <a:ext cx="2402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6771EB0-A9A3-0134-C2B4-1D1BDA7B00FA}"/>
                </a:ext>
              </a:extLst>
            </p:cNvPr>
            <p:cNvSpPr txBox="1"/>
            <p:nvPr/>
          </p:nvSpPr>
          <p:spPr>
            <a:xfrm>
              <a:off x="8902345" y="4142693"/>
              <a:ext cx="227053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SECTION 62 EXCLUDED BUT EXPRESS OVER RED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6486466-3E84-F0B2-0814-C06FCC3525BE}"/>
                </a:ext>
              </a:extLst>
            </p:cNvPr>
            <p:cNvSpPr txBox="1"/>
            <p:nvPr/>
          </p:nvSpPr>
          <p:spPr>
            <a:xfrm>
              <a:off x="9083269" y="2254408"/>
              <a:ext cx="22705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SECTION 62 EXCLUDED BUT EXPRESS GRANT OVER BLUE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5AF5F30-197F-EF57-A3D4-ED63F1195598}"/>
                </a:ext>
              </a:extLst>
            </p:cNvPr>
            <p:cNvSpPr txBox="1"/>
            <p:nvPr/>
          </p:nvSpPr>
          <p:spPr>
            <a:xfrm>
              <a:off x="4615052" y="2419896"/>
              <a:ext cx="11631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HOUSE</a:t>
              </a:r>
              <a:endParaRPr lang="en-GB" dirty="0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AF4522A-FAEA-46E2-6EFE-6EF1AAD95184}"/>
                </a:ext>
              </a:extLst>
            </p:cNvPr>
            <p:cNvCxnSpPr/>
            <p:nvPr/>
          </p:nvCxnSpPr>
          <p:spPr>
            <a:xfrm flipV="1">
              <a:off x="5365750" y="4387556"/>
              <a:ext cx="0" cy="361652"/>
            </a:xfrm>
            <a:prstGeom prst="line">
              <a:avLst/>
            </a:prstGeom>
            <a:ln w="28575">
              <a:solidFill>
                <a:srgbClr val="92D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DFC68946-8A3E-9346-0674-81CF6FA1E44C}"/>
                </a:ext>
              </a:extLst>
            </p:cNvPr>
            <p:cNvCxnSpPr/>
            <p:nvPr/>
          </p:nvCxnSpPr>
          <p:spPr>
            <a:xfrm>
              <a:off x="5365750" y="4381206"/>
              <a:ext cx="580157" cy="0"/>
            </a:xfrm>
            <a:prstGeom prst="line">
              <a:avLst/>
            </a:prstGeom>
            <a:ln w="28575">
              <a:solidFill>
                <a:srgbClr val="92D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7966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2983479-4D36-FB7F-D0C4-9A22482BE36C}"/>
              </a:ext>
            </a:extLst>
          </p:cNvPr>
          <p:cNvSpPr/>
          <p:nvPr/>
        </p:nvSpPr>
        <p:spPr>
          <a:xfrm>
            <a:off x="0" y="-1089"/>
            <a:ext cx="12185237" cy="9902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1085942"/>
            <a:ext cx="12185237" cy="22422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82015"/>
            <a:ext cx="12064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Alternative Stage 2</a:t>
            </a:r>
            <a:endParaRPr lang="en-GB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44681" y="1378154"/>
            <a:ext cx="4440115" cy="404895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 TO NORTHERN ROAD</a:t>
            </a:r>
          </a:p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TRANSFER STATES THAT EXISTING EASEMENTS DON’T PASS</a:t>
            </a:r>
          </a:p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GREEN LAND HAS NO RIGHT OVER BLUE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EDA5DF1-7C3F-0E4C-78CD-E1B5D047DC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5" b="16542"/>
          <a:stretch/>
        </p:blipFill>
        <p:spPr>
          <a:xfrm>
            <a:off x="10246064" y="6031937"/>
            <a:ext cx="1939173" cy="755252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A8E175A-C0C8-038D-86BD-3D5B7EBF2E42}"/>
              </a:ext>
            </a:extLst>
          </p:cNvPr>
          <p:cNvCxnSpPr>
            <a:cxnSpLocks/>
          </p:cNvCxnSpPr>
          <p:nvPr/>
        </p:nvCxnSpPr>
        <p:spPr>
          <a:xfrm>
            <a:off x="6763" y="5935205"/>
            <a:ext cx="121852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2666FBA-1F59-494C-D5B9-545819588C1F}"/>
              </a:ext>
            </a:extLst>
          </p:cNvPr>
          <p:cNvGrpSpPr/>
          <p:nvPr/>
        </p:nvGrpSpPr>
        <p:grpSpPr>
          <a:xfrm>
            <a:off x="998745" y="1616463"/>
            <a:ext cx="5629373" cy="3809631"/>
            <a:chOff x="998745" y="1616463"/>
            <a:chExt cx="5629373" cy="380963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21EB29C-0F18-9B30-A763-6652C716274B}"/>
                </a:ext>
              </a:extLst>
            </p:cNvPr>
            <p:cNvSpPr/>
            <p:nvPr/>
          </p:nvSpPr>
          <p:spPr>
            <a:xfrm>
              <a:off x="2027378" y="2416468"/>
              <a:ext cx="1828236" cy="185134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2BC86E5-1FA8-22E5-10D1-DC1F45D74737}"/>
                </a:ext>
              </a:extLst>
            </p:cNvPr>
            <p:cNvSpPr/>
            <p:nvPr/>
          </p:nvSpPr>
          <p:spPr>
            <a:xfrm>
              <a:off x="3852258" y="2416562"/>
              <a:ext cx="1878164" cy="185134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F5119806-E701-230E-16E2-BA36D85F0A67}"/>
                </a:ext>
              </a:extLst>
            </p:cNvPr>
            <p:cNvCxnSpPr/>
            <p:nvPr/>
          </p:nvCxnSpPr>
          <p:spPr>
            <a:xfrm flipH="1">
              <a:off x="998745" y="1616463"/>
              <a:ext cx="4724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D60144D-B623-06AD-3D69-65D69322BE0C}"/>
                </a:ext>
              </a:extLst>
            </p:cNvPr>
            <p:cNvCxnSpPr/>
            <p:nvPr/>
          </p:nvCxnSpPr>
          <p:spPr>
            <a:xfrm flipH="1">
              <a:off x="998745" y="2416563"/>
              <a:ext cx="4724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2678E1C-EFDF-6562-E2B4-FD8AD3D9C67B}"/>
                </a:ext>
              </a:extLst>
            </p:cNvPr>
            <p:cNvCxnSpPr/>
            <p:nvPr/>
          </p:nvCxnSpPr>
          <p:spPr>
            <a:xfrm>
              <a:off x="998745" y="201218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07C8C67-5447-CADE-1664-F31363C6299B}"/>
                </a:ext>
              </a:extLst>
            </p:cNvPr>
            <p:cNvCxnSpPr/>
            <p:nvPr/>
          </p:nvCxnSpPr>
          <p:spPr>
            <a:xfrm>
              <a:off x="1865520" y="201218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7CF5FF0-BC60-A0F0-2FE9-7A85C66A08E4}"/>
                </a:ext>
              </a:extLst>
            </p:cNvPr>
            <p:cNvCxnSpPr/>
            <p:nvPr/>
          </p:nvCxnSpPr>
          <p:spPr>
            <a:xfrm>
              <a:off x="2694195" y="201218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E553621-56FC-880D-18F6-E26441FAD397}"/>
                </a:ext>
              </a:extLst>
            </p:cNvPr>
            <p:cNvCxnSpPr/>
            <p:nvPr/>
          </p:nvCxnSpPr>
          <p:spPr>
            <a:xfrm>
              <a:off x="3580020" y="201218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1CB942A-DA98-C3E9-45D4-472406E47DA3}"/>
                </a:ext>
              </a:extLst>
            </p:cNvPr>
            <p:cNvCxnSpPr/>
            <p:nvPr/>
          </p:nvCxnSpPr>
          <p:spPr>
            <a:xfrm>
              <a:off x="4471906" y="201218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A7F2EE7-E217-B0A0-5C50-1B927CBCEB60}"/>
                </a:ext>
              </a:extLst>
            </p:cNvPr>
            <p:cNvCxnSpPr/>
            <p:nvPr/>
          </p:nvCxnSpPr>
          <p:spPr>
            <a:xfrm>
              <a:off x="5265945" y="2012183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41EA70A-EFFB-540C-9F5F-1D5E18D919AB}"/>
                </a:ext>
              </a:extLst>
            </p:cNvPr>
            <p:cNvCxnSpPr/>
            <p:nvPr/>
          </p:nvCxnSpPr>
          <p:spPr>
            <a:xfrm>
              <a:off x="6628118" y="1616463"/>
              <a:ext cx="0" cy="38096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5E2A8E3-C40C-EC33-7F41-F7619866C8E0}"/>
                </a:ext>
              </a:extLst>
            </p:cNvPr>
            <p:cNvCxnSpPr/>
            <p:nvPr/>
          </p:nvCxnSpPr>
          <p:spPr>
            <a:xfrm>
              <a:off x="5723145" y="2416563"/>
              <a:ext cx="14552" cy="30095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AE3E7A6-8EE5-2305-E355-E83D91EAFB4A}"/>
                </a:ext>
              </a:extLst>
            </p:cNvPr>
            <p:cNvCxnSpPr/>
            <p:nvPr/>
          </p:nvCxnSpPr>
          <p:spPr>
            <a:xfrm flipV="1">
              <a:off x="6182907" y="2286052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A33C432-1198-477E-1D67-1249E113BC31}"/>
                </a:ext>
              </a:extLst>
            </p:cNvPr>
            <p:cNvCxnSpPr/>
            <p:nvPr/>
          </p:nvCxnSpPr>
          <p:spPr>
            <a:xfrm flipV="1">
              <a:off x="6182907" y="2946639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9D2ECEB-DCEC-2817-B523-03676333BB4A}"/>
                </a:ext>
              </a:extLst>
            </p:cNvPr>
            <p:cNvCxnSpPr/>
            <p:nvPr/>
          </p:nvCxnSpPr>
          <p:spPr>
            <a:xfrm flipV="1">
              <a:off x="6182907" y="3607227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C24462F-0747-91E3-564F-4DB9435C8FA9}"/>
                </a:ext>
              </a:extLst>
            </p:cNvPr>
            <p:cNvCxnSpPr/>
            <p:nvPr/>
          </p:nvCxnSpPr>
          <p:spPr>
            <a:xfrm flipV="1">
              <a:off x="6182907" y="4928402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096125D-936C-CA07-0AAD-BE989E2ADAD6}"/>
                </a:ext>
              </a:extLst>
            </p:cNvPr>
            <p:cNvCxnSpPr/>
            <p:nvPr/>
          </p:nvCxnSpPr>
          <p:spPr>
            <a:xfrm flipV="1">
              <a:off x="6182907" y="4267814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7A9B405-6E6B-2DDF-AE71-6108D55619E0}"/>
                </a:ext>
              </a:extLst>
            </p:cNvPr>
            <p:cNvSpPr/>
            <p:nvPr/>
          </p:nvSpPr>
          <p:spPr>
            <a:xfrm>
              <a:off x="2024615" y="3327373"/>
              <a:ext cx="1817010" cy="940488"/>
            </a:xfrm>
            <a:prstGeom prst="rect">
              <a:avLst/>
            </a:prstGeom>
            <a:noFill/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C8A7FD9-92F5-FABE-0D27-47053C9544F3}"/>
                </a:ext>
              </a:extLst>
            </p:cNvPr>
            <p:cNvCxnSpPr/>
            <p:nvPr/>
          </p:nvCxnSpPr>
          <p:spPr>
            <a:xfrm flipV="1">
              <a:off x="3158291" y="2476419"/>
              <a:ext cx="0" cy="127476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2223C35-E3F0-843E-7609-E467F7296ABE}"/>
                </a:ext>
              </a:extLst>
            </p:cNvPr>
            <p:cNvCxnSpPr/>
            <p:nvPr/>
          </p:nvCxnSpPr>
          <p:spPr>
            <a:xfrm flipV="1">
              <a:off x="3158291" y="2697595"/>
              <a:ext cx="0" cy="127476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1A350B7-E73D-12B0-E94C-D9CA722E50EA}"/>
                </a:ext>
              </a:extLst>
            </p:cNvPr>
            <p:cNvCxnSpPr/>
            <p:nvPr/>
          </p:nvCxnSpPr>
          <p:spPr>
            <a:xfrm flipV="1">
              <a:off x="3158291" y="2918770"/>
              <a:ext cx="0" cy="127476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B769002-537C-A079-C97D-CA90F94A003C}"/>
                </a:ext>
              </a:extLst>
            </p:cNvPr>
            <p:cNvCxnSpPr/>
            <p:nvPr/>
          </p:nvCxnSpPr>
          <p:spPr>
            <a:xfrm flipV="1">
              <a:off x="3158291" y="3139946"/>
              <a:ext cx="0" cy="127476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871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2983479-4D36-FB7F-D0C4-9A22482BE36C}"/>
              </a:ext>
            </a:extLst>
          </p:cNvPr>
          <p:cNvSpPr/>
          <p:nvPr/>
        </p:nvSpPr>
        <p:spPr>
          <a:xfrm>
            <a:off x="0" y="-1089"/>
            <a:ext cx="12185237" cy="9902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1085942"/>
            <a:ext cx="12185237" cy="22422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82015"/>
            <a:ext cx="12064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Unity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Seisin</a:t>
            </a:r>
            <a:endParaRPr lang="en-GB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271519" y="1205096"/>
            <a:ext cx="7241758" cy="404895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BRINGING DOMINANT AND SERVIENT INTO COMMON OWNERSHIP BRINGS AN END TO EASEMENTS REGARDLESS OF WHAT LAND REGISTRY SAYS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EDA5DF1-7C3F-0E4C-78CD-E1B5D047DC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5" b="16542"/>
          <a:stretch/>
        </p:blipFill>
        <p:spPr>
          <a:xfrm>
            <a:off x="10246064" y="6031937"/>
            <a:ext cx="1939173" cy="755252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A8E175A-C0C8-038D-86BD-3D5B7EBF2E42}"/>
              </a:ext>
            </a:extLst>
          </p:cNvPr>
          <p:cNvCxnSpPr>
            <a:cxnSpLocks/>
          </p:cNvCxnSpPr>
          <p:nvPr/>
        </p:nvCxnSpPr>
        <p:spPr>
          <a:xfrm>
            <a:off x="6763" y="5935205"/>
            <a:ext cx="121852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74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2983479-4D36-FB7F-D0C4-9A22482BE36C}"/>
              </a:ext>
            </a:extLst>
          </p:cNvPr>
          <p:cNvSpPr/>
          <p:nvPr/>
        </p:nvSpPr>
        <p:spPr>
          <a:xfrm>
            <a:off x="0" y="-1089"/>
            <a:ext cx="12185237" cy="9902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1085942"/>
            <a:ext cx="12185237" cy="22422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0402" y="1294410"/>
            <a:ext cx="4440115" cy="404895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LAND REGISTRY IS NOT GUARANTEED TO SUMMARISE THE CORRECT LEGAL POSITION</a:t>
            </a:r>
          </a:p>
          <a:p>
            <a:pPr algn="ctr">
              <a:lnSpc>
                <a:spcPct val="150000"/>
              </a:lnSpc>
            </a:pPr>
            <a:endParaRPr lang="en-GB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MAIN INACCURACY IS ON FIRST REGISTRATION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EDA5DF1-7C3F-0E4C-78CD-E1B5D047DC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5" b="16542"/>
          <a:stretch/>
        </p:blipFill>
        <p:spPr>
          <a:xfrm>
            <a:off x="10246064" y="6031937"/>
            <a:ext cx="1939173" cy="755252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A8E175A-C0C8-038D-86BD-3D5B7EBF2E42}"/>
              </a:ext>
            </a:extLst>
          </p:cNvPr>
          <p:cNvCxnSpPr>
            <a:cxnSpLocks/>
          </p:cNvCxnSpPr>
          <p:nvPr/>
        </p:nvCxnSpPr>
        <p:spPr>
          <a:xfrm>
            <a:off x="6763" y="5935205"/>
            <a:ext cx="121852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54D1C8-B27D-C0C1-D0EB-BCB81CD13080}"/>
              </a:ext>
            </a:extLst>
          </p:cNvPr>
          <p:cNvGrpSpPr/>
          <p:nvPr/>
        </p:nvGrpSpPr>
        <p:grpSpPr>
          <a:xfrm>
            <a:off x="5217144" y="1937592"/>
            <a:ext cx="6754454" cy="2813928"/>
            <a:chOff x="5217144" y="1937592"/>
            <a:chExt cx="6754454" cy="281392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97E857E-323F-EEAA-1EA2-7EA7C22BB848}"/>
                </a:ext>
              </a:extLst>
            </p:cNvPr>
            <p:cNvSpPr/>
            <p:nvPr/>
          </p:nvSpPr>
          <p:spPr>
            <a:xfrm>
              <a:off x="7579344" y="2720496"/>
              <a:ext cx="1987061" cy="20310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6785C22-7559-E334-2501-62CE961B5061}"/>
                </a:ext>
              </a:extLst>
            </p:cNvPr>
            <p:cNvSpPr/>
            <p:nvPr/>
          </p:nvSpPr>
          <p:spPr>
            <a:xfrm>
              <a:off x="5592283" y="2720497"/>
              <a:ext cx="1987061" cy="203102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1D26E40A-9769-E8BF-17AC-C94746F68F3E}"/>
                </a:ext>
              </a:extLst>
            </p:cNvPr>
            <p:cNvCxnSpPr/>
            <p:nvPr/>
          </p:nvCxnSpPr>
          <p:spPr>
            <a:xfrm flipH="1">
              <a:off x="5217144" y="1937592"/>
              <a:ext cx="4724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EE8E39C-C2A2-77F2-18DD-FEAFD5BBFDCD}"/>
                </a:ext>
              </a:extLst>
            </p:cNvPr>
            <p:cNvSpPr txBox="1"/>
            <p:nvPr/>
          </p:nvSpPr>
          <p:spPr>
            <a:xfrm>
              <a:off x="5901937" y="2287417"/>
              <a:ext cx="13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DOMINANT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169023-7B94-B2F0-794B-06AC2A9735C4}"/>
                </a:ext>
              </a:extLst>
            </p:cNvPr>
            <p:cNvSpPr txBox="1"/>
            <p:nvPr/>
          </p:nvSpPr>
          <p:spPr>
            <a:xfrm>
              <a:off x="8027223" y="2287416"/>
              <a:ext cx="13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SERVIENT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EACC237-D48B-02FA-74E9-643E3E2AD026}"/>
                </a:ext>
              </a:extLst>
            </p:cNvPr>
            <p:cNvSpPr txBox="1"/>
            <p:nvPr/>
          </p:nvSpPr>
          <p:spPr>
            <a:xfrm>
              <a:off x="5692830" y="2932145"/>
              <a:ext cx="13677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REGISTER:</a:t>
              </a:r>
            </a:p>
            <a:p>
              <a:r>
                <a:rPr lang="en-GB" dirty="0"/>
                <a:t>EASEMENTS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346E369-539C-ED05-EF24-58E17FF2675E}"/>
                </a:ext>
              </a:extLst>
            </p:cNvPr>
            <p:cNvSpPr txBox="1"/>
            <p:nvPr/>
          </p:nvSpPr>
          <p:spPr>
            <a:xfrm>
              <a:off x="7679891" y="2932145"/>
              <a:ext cx="17150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REGISTER:</a:t>
              </a:r>
            </a:p>
            <a:p>
              <a:r>
                <a:rPr lang="en-GB" dirty="0"/>
                <a:t>NO EASEMENTS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4BEBD58-8F68-39F6-1BEE-A12CA5B0B0B1}"/>
                </a:ext>
              </a:extLst>
            </p:cNvPr>
            <p:cNvSpPr txBox="1"/>
            <p:nvPr/>
          </p:nvSpPr>
          <p:spPr>
            <a:xfrm>
              <a:off x="10256514" y="2932144"/>
              <a:ext cx="171508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RIGHTS GRANTED IN 1973 BUT NOT NOTED ON SERVIENT TITLE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022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2983479-4D36-FB7F-D0C4-9A22482BE36C}"/>
              </a:ext>
            </a:extLst>
          </p:cNvPr>
          <p:cNvSpPr/>
          <p:nvPr/>
        </p:nvSpPr>
        <p:spPr>
          <a:xfrm>
            <a:off x="0" y="-1089"/>
            <a:ext cx="12185237" cy="9902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1085942"/>
            <a:ext cx="12185237" cy="22422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71519" y="1205096"/>
            <a:ext cx="7241758" cy="404895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SERVIENT LAND IS DEVELOPED IN IGNORANCE OF THE EASEMENT A LAND REGISTRY INDEMNITY WILL BE IN PLAY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EDA5DF1-7C3F-0E4C-78CD-E1B5D047DC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5" b="16542"/>
          <a:stretch/>
        </p:blipFill>
        <p:spPr>
          <a:xfrm>
            <a:off x="10246064" y="6031937"/>
            <a:ext cx="1939173" cy="755252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A8E175A-C0C8-038D-86BD-3D5B7EBF2E42}"/>
              </a:ext>
            </a:extLst>
          </p:cNvPr>
          <p:cNvCxnSpPr>
            <a:cxnSpLocks/>
          </p:cNvCxnSpPr>
          <p:nvPr/>
        </p:nvCxnSpPr>
        <p:spPr>
          <a:xfrm>
            <a:off x="6763" y="5935205"/>
            <a:ext cx="121852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69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2983479-4D36-FB7F-D0C4-9A22482BE36C}"/>
              </a:ext>
            </a:extLst>
          </p:cNvPr>
          <p:cNvSpPr/>
          <p:nvPr/>
        </p:nvSpPr>
        <p:spPr>
          <a:xfrm>
            <a:off x="0" y="-1089"/>
            <a:ext cx="12185237" cy="99029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0" y="1085942"/>
            <a:ext cx="12185237" cy="22422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82015"/>
            <a:ext cx="12064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 Sold Out of Common Ownership is the Blue</a:t>
            </a:r>
            <a:endParaRPr lang="en-GB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14954" y="1276795"/>
            <a:ext cx="4440115" cy="404895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NO EXPRESS EASEMENT IS GRANTED EASY TO GET AN IMPLIED EASEMENT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EDA5DF1-7C3F-0E4C-78CD-E1B5D047DC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5" b="16542"/>
          <a:stretch/>
        </p:blipFill>
        <p:spPr>
          <a:xfrm>
            <a:off x="10246064" y="6031937"/>
            <a:ext cx="1939173" cy="755252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A8E175A-C0C8-038D-86BD-3D5B7EBF2E42}"/>
              </a:ext>
            </a:extLst>
          </p:cNvPr>
          <p:cNvCxnSpPr>
            <a:cxnSpLocks/>
          </p:cNvCxnSpPr>
          <p:nvPr/>
        </p:nvCxnSpPr>
        <p:spPr>
          <a:xfrm>
            <a:off x="6763" y="5935205"/>
            <a:ext cx="121852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630EA85-21A6-3F64-B6D9-A19C16E3EEE3}"/>
              </a:ext>
            </a:extLst>
          </p:cNvPr>
          <p:cNvGrpSpPr/>
          <p:nvPr/>
        </p:nvGrpSpPr>
        <p:grpSpPr>
          <a:xfrm>
            <a:off x="5603976" y="1497815"/>
            <a:ext cx="5611674" cy="3809631"/>
            <a:chOff x="2919443" y="1814993"/>
            <a:chExt cx="5611674" cy="3809631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ED8FB65-8290-BBBD-1B77-D8AC42F65E94}"/>
                </a:ext>
              </a:extLst>
            </p:cNvPr>
            <p:cNvSpPr/>
            <p:nvPr/>
          </p:nvSpPr>
          <p:spPr>
            <a:xfrm>
              <a:off x="3032987" y="2126990"/>
              <a:ext cx="2301498" cy="3093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21411E22-DF10-C483-17E3-32895C4D1592}"/>
                </a:ext>
              </a:extLst>
            </p:cNvPr>
            <p:cNvCxnSpPr/>
            <p:nvPr/>
          </p:nvCxnSpPr>
          <p:spPr>
            <a:xfrm>
              <a:off x="8531117" y="1814993"/>
              <a:ext cx="0" cy="38096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6E28747-FB5F-0E75-C32B-F9090C415AEC}"/>
                </a:ext>
              </a:extLst>
            </p:cNvPr>
            <p:cNvCxnSpPr/>
            <p:nvPr/>
          </p:nvCxnSpPr>
          <p:spPr>
            <a:xfrm>
              <a:off x="7626144" y="1814993"/>
              <a:ext cx="14552" cy="38096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3B04F87-D6A2-26A6-A314-B0EA2B0780C4}"/>
                </a:ext>
              </a:extLst>
            </p:cNvPr>
            <p:cNvCxnSpPr/>
            <p:nvPr/>
          </p:nvCxnSpPr>
          <p:spPr>
            <a:xfrm flipV="1">
              <a:off x="8087361" y="1814993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D1B883F-6FDF-46F9-34A3-6632A2B7FABC}"/>
                </a:ext>
              </a:extLst>
            </p:cNvPr>
            <p:cNvCxnSpPr/>
            <p:nvPr/>
          </p:nvCxnSpPr>
          <p:spPr>
            <a:xfrm flipV="1">
              <a:off x="8085906" y="2484582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CD99BB7-DBBB-3C45-905E-D972777E19DC}"/>
                </a:ext>
              </a:extLst>
            </p:cNvPr>
            <p:cNvCxnSpPr/>
            <p:nvPr/>
          </p:nvCxnSpPr>
          <p:spPr>
            <a:xfrm flipV="1">
              <a:off x="8085906" y="3145169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3F24F6E-09B0-5F12-8C48-3F5FA74FA90E}"/>
                </a:ext>
              </a:extLst>
            </p:cNvPr>
            <p:cNvCxnSpPr/>
            <p:nvPr/>
          </p:nvCxnSpPr>
          <p:spPr>
            <a:xfrm flipV="1">
              <a:off x="8085906" y="3805757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29E23BF-0363-50B6-D321-A8FBFAAACAEE}"/>
                </a:ext>
              </a:extLst>
            </p:cNvPr>
            <p:cNvCxnSpPr/>
            <p:nvPr/>
          </p:nvCxnSpPr>
          <p:spPr>
            <a:xfrm flipV="1">
              <a:off x="8085906" y="5126932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82ACF1A-F1D3-823D-1B64-7569518F7BA2}"/>
                </a:ext>
              </a:extLst>
            </p:cNvPr>
            <p:cNvCxnSpPr/>
            <p:nvPr/>
          </p:nvCxnSpPr>
          <p:spPr>
            <a:xfrm flipV="1">
              <a:off x="8085906" y="4466344"/>
              <a:ext cx="0" cy="38073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9E65D00-D036-9F6C-C2D1-2C560E0C0730}"/>
                </a:ext>
              </a:extLst>
            </p:cNvPr>
            <p:cNvSpPr/>
            <p:nvPr/>
          </p:nvSpPr>
          <p:spPr>
            <a:xfrm>
              <a:off x="5324646" y="2126990"/>
              <a:ext cx="2301498" cy="3093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9DB42F1-E7E1-E7D4-A9C2-7CAE2EF99D98}"/>
                </a:ext>
              </a:extLst>
            </p:cNvPr>
            <p:cNvSpPr txBox="1"/>
            <p:nvPr/>
          </p:nvSpPr>
          <p:spPr>
            <a:xfrm>
              <a:off x="2919443" y="2299916"/>
              <a:ext cx="11631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HOUSE</a:t>
              </a:r>
              <a:endParaRPr lang="en-GB" sz="2800" dirty="0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A2733D1-F0AE-4843-D257-6E6C4897DE5B}"/>
                </a:ext>
              </a:extLst>
            </p:cNvPr>
            <p:cNvCxnSpPr/>
            <p:nvPr/>
          </p:nvCxnSpPr>
          <p:spPr>
            <a:xfrm>
              <a:off x="3951330" y="2504297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D47F9BB-8838-FFE1-0C78-C5C1A3FB3EB0}"/>
                </a:ext>
              </a:extLst>
            </p:cNvPr>
            <p:cNvCxnSpPr/>
            <p:nvPr/>
          </p:nvCxnSpPr>
          <p:spPr>
            <a:xfrm>
              <a:off x="4747849" y="2504297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C7FCC80-2B37-73EF-1C93-55E194C22905}"/>
                </a:ext>
              </a:extLst>
            </p:cNvPr>
            <p:cNvCxnSpPr/>
            <p:nvPr/>
          </p:nvCxnSpPr>
          <p:spPr>
            <a:xfrm>
              <a:off x="5544368" y="2504297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4D2CDDE-BD57-5433-9ADE-1D012F5AFEEC}"/>
                </a:ext>
              </a:extLst>
            </p:cNvPr>
            <p:cNvCxnSpPr/>
            <p:nvPr/>
          </p:nvCxnSpPr>
          <p:spPr>
            <a:xfrm>
              <a:off x="6340887" y="2504297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CC77692-BBB6-BC92-6114-61BDD18815E4}"/>
                </a:ext>
              </a:extLst>
            </p:cNvPr>
            <p:cNvCxnSpPr/>
            <p:nvPr/>
          </p:nvCxnSpPr>
          <p:spPr>
            <a:xfrm>
              <a:off x="7137406" y="2504297"/>
              <a:ext cx="45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8827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1466</TotalTime>
  <Words>334</Words>
  <Application>Microsoft Office PowerPoint</Application>
  <PresentationFormat>Widescreen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Fenwick</dc:creator>
  <cp:lastModifiedBy>Chelzi Graham</cp:lastModifiedBy>
  <cp:revision>129</cp:revision>
  <dcterms:created xsi:type="dcterms:W3CDTF">2021-08-17T09:09:00Z</dcterms:created>
  <dcterms:modified xsi:type="dcterms:W3CDTF">2023-03-03T11:03:07Z</dcterms:modified>
</cp:coreProperties>
</file>