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3.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2.xml" ContentType="application/vnd.openxmlformats-officedocument.presentationml.slide+xml"/>
  <Override PartName="/ppt/slides/slide14.xml" ContentType="application/vnd.openxmlformats-officedocument.presentationml.slide+xml"/>
  <Override PartName="/ppt/slides/slide16.xml" ContentType="application/vnd.openxmlformats-officedocument.presentationml.slide+xml"/>
  <Override PartName="/ppt/slides/slide20.xml" ContentType="application/vnd.openxmlformats-officedocument.presentationml.slide+xml"/>
  <Override PartName="/ppt/slides/slide1.xml" ContentType="application/vnd.openxmlformats-officedocument.presentationml.slide+xml"/>
  <Override PartName="/ppt/slides/slide15.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9.xml" ContentType="application/vnd.openxmlformats-officedocument.presentationml.slide+xml"/>
  <Override PartName="/ppt/notesSlides/notesSlide12.xml" ContentType="application/vnd.openxmlformats-officedocument.presentationml.notesSlide+xml"/>
  <Override PartName="/ppt/slideMasters/slideMaster1.xml" ContentType="application/vnd.openxmlformats-officedocument.presentationml.slideMaster+xml"/>
  <Override PartName="/ppt/notesSlides/notesSlide14.xml" ContentType="application/vnd.openxmlformats-officedocument.presentationml.notesSlide+xml"/>
  <Override PartName="/ppt/slideMasters/slideMaster2.xml" ContentType="application/vnd.openxmlformats-officedocument.presentationml.slideMaster+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slideLayouts/slideLayout26.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42.xml" ContentType="application/vnd.openxmlformats-officedocument.presentationml.slideLayout+xml"/>
  <Override PartName="/ppt/slideLayouts/slideLayout21.xml" ContentType="application/vnd.openxmlformats-officedocument.presentationml.slideLayout+xml"/>
  <Override PartName="/ppt/slideLayouts/slideLayout43.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44.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8.xml" ContentType="application/vnd.openxmlformats-officedocument.presentationml.notes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notesSlides/notesSlide1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Slides/notesSlide9.xml" ContentType="application/vnd.openxmlformats-officedocument.presentationml.notesSlide+xml"/>
  <Override PartName="/ppt/slideLayouts/slideLayout2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4.xml" ContentType="application/vnd.openxmlformats-officedocument.presentationml.slideLayout+xml"/>
  <Override PartName="/ppt/notesSlides/notesSlide7.xml" ContentType="application/vnd.openxmlformats-officedocument.presentationml.notesSlide+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notesSlides/notesSlide6.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1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Lst>
  <p:notesMasterIdLst>
    <p:notesMasterId r:id="rId23"/>
  </p:notesMasterIdLst>
  <p:sldIdLst>
    <p:sldId id="277" r:id="rId3"/>
    <p:sldId id="257" r:id="rId4"/>
    <p:sldId id="258" r:id="rId5"/>
    <p:sldId id="278" r:id="rId6"/>
    <p:sldId id="259" r:id="rId7"/>
    <p:sldId id="260" r:id="rId8"/>
    <p:sldId id="261" r:id="rId9"/>
    <p:sldId id="262" r:id="rId10"/>
    <p:sldId id="263" r:id="rId11"/>
    <p:sldId id="265" r:id="rId12"/>
    <p:sldId id="266" r:id="rId13"/>
    <p:sldId id="268" r:id="rId14"/>
    <p:sldId id="269" r:id="rId15"/>
    <p:sldId id="270" r:id="rId16"/>
    <p:sldId id="271" r:id="rId17"/>
    <p:sldId id="272" r:id="rId18"/>
    <p:sldId id="273" r:id="rId19"/>
    <p:sldId id="274" r:id="rId20"/>
    <p:sldId id="275" r:id="rId21"/>
    <p:sldId id="27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6" autoAdjust="0"/>
    <p:restoredTop sz="94660"/>
  </p:normalViewPr>
  <p:slideViewPr>
    <p:cSldViewPr snapToGrid="0">
      <p:cViewPr varScale="1">
        <p:scale>
          <a:sx n="86" d="100"/>
          <a:sy n="86" d="100"/>
        </p:scale>
        <p:origin x="48" y="1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B5A2FE-48C4-48D4-8560-7B765A7AE174}" type="datetimeFigureOut">
              <a:rPr lang="en-GB" smtClean="0"/>
              <a:t>21/09/2023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22FEF1-AE7A-4D14-AD47-B3837F1EF238}" type="slidenum">
              <a:rPr lang="en-GB" smtClean="0"/>
              <a:t>‹#›</a:t>
            </a:fld>
            <a:endParaRPr lang="en-GB"/>
          </a:p>
        </p:txBody>
      </p:sp>
    </p:spTree>
    <p:extLst>
      <p:ext uri="{BB962C8B-B14F-4D97-AF65-F5344CB8AC3E}">
        <p14:creationId xmlns:p14="http://schemas.microsoft.com/office/powerpoint/2010/main" val="2368534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5E53B0-EFB7-4B0E-B012-E676534541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587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988">
              <a:defRPr/>
            </a:pPr>
            <a:r>
              <a:rPr lang="en-GB" sz="1800" dirty="0">
                <a:latin typeface="Calibri" panose="020F0502020204030204" pitchFamily="34" charset="0"/>
                <a:ea typeface="Calibri" panose="020F0502020204030204" pitchFamily="34" charset="0"/>
                <a:cs typeface="Times New Roman" panose="02020603050405020304" pitchFamily="18" charset="0"/>
              </a:rPr>
              <a:t>The fan chart depicts the probability of various outcomes for GDP growth. It has been conditioned on Bank Rate following a path implied by market yields, but allows the Committee’s judgement on the risks around the other conditioning assumptions set out in Section 1.1, including wholesale energy prices, to affect the calibration of the fan chart skew. To the left of the shaded area, the distribution reflects uncertainty around revisions to the data over the past. To the right of the shaded area, the distribution reflects uncertainty over the evolution of GDP growth in the future. If economic circumstances identical to today’s were to prevail on 100 occasions, the MPC’s best collective judgement is that the mature estimate of GDP growth would lie within the darkest central band on only 30 of those occasions. The fan chart is constructed so that outturns are also expected to lie within each pair of the lighter aqua areas on 30 occasions. In any particular quarter of the forecast period, GDP growth is therefore expected to lie somewhere within the fan on 90 out of 100 occasions. And on the remaining 10 out of 100 occasions GDP growth can fall anywhere outside the aqua area of the fan chart. Over the forecast period, this has been depicted by the grey background. See the Box on page 39 of the November 2007 Inflation Report for a fuller description of the fan chart and what it represents.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5E53B0-EFB7-4B0E-B012-E676534541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5638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988">
              <a:defRPr/>
            </a:pPr>
            <a:r>
              <a:rPr lang="en-GB" sz="1800" dirty="0">
                <a:latin typeface="Calibri" panose="020F0502020204030204" pitchFamily="34" charset="0"/>
                <a:ea typeface="Calibri" panose="020F0502020204030204" pitchFamily="34" charset="0"/>
                <a:cs typeface="Times New Roman" panose="02020603050405020304" pitchFamily="18" charset="0"/>
              </a:rPr>
              <a:t>The fan chart depicts the probability of various outcomes for LFS unemployment. It has been conditioned on Bank Rate following a path implied by market yields, but allows the Committee’s judgement on the risks around the other conditioning assumptions set out in Section 1.1, including wholesale energy prices, to affect the calibration of the fan chart skew. The coloured bands have the same interpretation as in Chart 1.1, and portray 90% of the probability distribution. The fan begins in 2023 Q2, a quarter earlier than for CPI inflation. That is because Q2 is a staff projection for the unemployment rate, based in part on data for April and May. The unemployment rate was 4.0% in the three months to May, and is projected to remain at that level in Q2 as a whole. A significant proportion of this distribution lies below Bank staff’s current estimate of the long-term equilibrium unemployment rate. There is therefore uncertainty about the precise calibration of this fan chart.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5E53B0-EFB7-4B0E-B012-E676534541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6862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988">
              <a:defRPr/>
            </a:pPr>
            <a:r>
              <a:rPr lang="en-GB" sz="1800" dirty="0">
                <a:latin typeface="Calibri" panose="020F0502020204030204" pitchFamily="34" charset="0"/>
                <a:ea typeface="Calibri" panose="020F0502020204030204" pitchFamily="34" charset="0"/>
                <a:cs typeface="Times New Roman" panose="02020603050405020304" pitchFamily="18" charset="0"/>
              </a:rPr>
              <a:t>The fan chart depicts the probability of various outcomes for CPI inflation in the future. It has been conditioned on Bank Rate following a path implied by market yields, but allows the Committee’s judgement on the risks around the other conditioning assumptions set out in Section 1.1, including wholesale energy prices, to affect the calibration of the fan chart skew. If economic circumstances identical to today’s were to prevail on 100 occasions, the MPC’s best collective judgement is that inflation in any particular quarter would lie within the darkest central band on only 30 of those occasions. The fan chart is constructed so that outturns of inflation are also expected to lie within each pair of the lighter orange areas on 30 occasions. In any particular quarter of the forecast period, inflation is therefore expected to lie somewhere within the fans on 90 out of 100 occasions. And on the remaining 10 out of 100 occasions inflation can fall anywhere outside the orange area of the fan chart. Over the forecast period, this has been depicted by the grey background. See the Box on pages 48–49 of the May 2002 Inflation Report for a fuller description of the fan chart and what it represents.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5E53B0-EFB7-4B0E-B012-E676534541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0109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988">
              <a:defRPr/>
            </a:pPr>
            <a:endParaRPr lang="en-GB" sz="1800" dirty="0">
              <a:latin typeface="Arial" panose="020B060402020202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5E53B0-EFB7-4B0E-B012-E676534541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5095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988">
              <a:defRPr/>
            </a:pPr>
            <a:r>
              <a:rPr lang="en-GB" sz="1800" dirty="0">
                <a:solidFill>
                  <a:srgbClr val="000000"/>
                </a:solidFill>
                <a:latin typeface="Arial" panose="020B0604020202020204" pitchFamily="34" charset="0"/>
              </a:rPr>
              <a:t>(a) The last data outturn is 2023 Q1. The last data point for the forecast is 2024 Q4. </a:t>
            </a:r>
            <a:endParaRPr lang="en-GB" sz="1800" dirty="0">
              <a:latin typeface="Arial" panose="020B060402020202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5E53B0-EFB7-4B0E-B012-E676534541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422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5E53B0-EFB7-4B0E-B012-E676534541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7905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5E53B0-EFB7-4B0E-B012-E676534541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0135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000000"/>
                </a:solidFill>
                <a:latin typeface="Arial" panose="020B0604020202020204" pitchFamily="34" charset="0"/>
              </a:rPr>
              <a:t>(a) Public services includes: public administration and defence; education; and human health and social work activities. Data do not sum to the total due to rounding. </a:t>
            </a:r>
            <a:endParaRPr lang="en-GB" sz="1800" dirty="0">
              <a:latin typeface="Arial" panose="020B060402020202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05988" rtl="0" eaLnBrk="1" fontAlgn="auto" latinLnBrk="0" hangingPunct="1">
              <a:lnSpc>
                <a:spcPct val="100000"/>
              </a:lnSpc>
              <a:spcBef>
                <a:spcPts val="0"/>
              </a:spcBef>
              <a:spcAft>
                <a:spcPts val="0"/>
              </a:spcAft>
              <a:buClrTx/>
              <a:buSzTx/>
              <a:buFontTx/>
              <a:buNone/>
              <a:tabLst/>
              <a:defRPr/>
            </a:pPr>
            <a:fld id="{2F5E53B0-EFB7-4B0E-B012-E676534541B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05988"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9869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988">
              <a:defRPr/>
            </a:pPr>
            <a:r>
              <a:rPr lang="en-GB" sz="1800" dirty="0">
                <a:solidFill>
                  <a:srgbClr val="000000"/>
                </a:solidFill>
                <a:latin typeface="Arial" panose="020B0604020202020204" pitchFamily="34" charset="0"/>
              </a:rPr>
              <a:t>(a) The composite non-vacancy measure is calculated as the first principal component of seven series: the short-term unemployment rate; quarterly resignations as a share of employment; the share of employed people who report wanting more hours in their current job; the number of redundancies as a share of employment; the Bank’s Agents composite company visit score for recruitment difficulty; and the rate of flows out of unemployment and inactivity into employment respectively. Quarterly series are linearly interpolated to monthly data. These measures can vary for reasons unrelated to a strict definition of labour market tightness however the first </a:t>
            </a:r>
            <a:r>
              <a:rPr lang="en-GB" sz="1800" dirty="0">
                <a:latin typeface="Arial" panose="020B0604020202020204" pitchFamily="34" charset="0"/>
                <a:ea typeface="Calibri" panose="020F0502020204030204" pitchFamily="34" charset="0"/>
                <a:cs typeface="Calibri" panose="020F0502020204030204" pitchFamily="34" charset="0"/>
              </a:rPr>
              <a:t>principal</a:t>
            </a:r>
            <a:r>
              <a:rPr lang="en-GB" sz="1800" dirty="0">
                <a:solidFill>
                  <a:srgbClr val="000000"/>
                </a:solidFill>
                <a:latin typeface="Arial" panose="020B0604020202020204" pitchFamily="34" charset="0"/>
              </a:rPr>
              <a:t> component is intended to capture the </a:t>
            </a:r>
            <a:r>
              <a:rPr lang="en-GB" sz="1800" dirty="0" err="1">
                <a:solidFill>
                  <a:srgbClr val="000000"/>
                </a:solidFill>
                <a:latin typeface="Arial" panose="020B0604020202020204" pitchFamily="34" charset="0"/>
              </a:rPr>
              <a:t>comovement</a:t>
            </a:r>
            <a:r>
              <a:rPr lang="en-GB" sz="1800" dirty="0">
                <a:solidFill>
                  <a:srgbClr val="000000"/>
                </a:solidFill>
                <a:latin typeface="Arial" panose="020B0604020202020204" pitchFamily="34" charset="0"/>
              </a:rPr>
              <a:t> of these series, which is likely to be similar to a measure of labour market tightness. The ONS vacancies and composite non-vacancy measure series are mean and variance adjusted using data from 2002 to 2023. </a:t>
            </a:r>
            <a:endParaRPr lang="en-GB" sz="1800" dirty="0">
              <a:latin typeface="Arial" panose="020B060402020202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05988" rtl="0" eaLnBrk="1" fontAlgn="auto" latinLnBrk="0" hangingPunct="1">
              <a:lnSpc>
                <a:spcPct val="100000"/>
              </a:lnSpc>
              <a:spcBef>
                <a:spcPts val="0"/>
              </a:spcBef>
              <a:spcAft>
                <a:spcPts val="0"/>
              </a:spcAft>
              <a:buClrTx/>
              <a:buSzTx/>
              <a:buFontTx/>
              <a:buNone/>
              <a:tabLst/>
              <a:defRPr/>
            </a:pPr>
            <a:fld id="{2F5E53B0-EFB7-4B0E-B012-E676534541B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05988"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0598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988">
              <a:defRPr/>
            </a:pPr>
            <a:r>
              <a:rPr lang="en-GB" sz="1800" dirty="0">
                <a:solidFill>
                  <a:srgbClr val="000000"/>
                </a:solidFill>
                <a:latin typeface="Arial" panose="020B0604020202020204" pitchFamily="34" charset="0"/>
              </a:rPr>
              <a:t>(a) Changes from the three months to July 2022, based on those aged 16–64. Other reasons include: discouraged workers; those awaiting the results of a job application; have not yet started looking for work; do not need or want employment; have given an uncategorised reason; or have not given a reason. Sickness includes both those long-term and temporarily sick. </a:t>
            </a:r>
            <a:endParaRPr lang="en-GB" sz="1800" dirty="0">
              <a:latin typeface="Arial" panose="020B060402020202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05988" rtl="0" eaLnBrk="1" fontAlgn="auto" latinLnBrk="0" hangingPunct="1">
              <a:lnSpc>
                <a:spcPct val="100000"/>
              </a:lnSpc>
              <a:spcBef>
                <a:spcPts val="0"/>
              </a:spcBef>
              <a:spcAft>
                <a:spcPts val="0"/>
              </a:spcAft>
              <a:buClrTx/>
              <a:buSzTx/>
              <a:buFontTx/>
              <a:buNone/>
              <a:tabLst/>
              <a:defRPr/>
            </a:pPr>
            <a:fld id="{2F5E53B0-EFB7-4B0E-B012-E676534541B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05988"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7271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988">
              <a:defRPr/>
            </a:pPr>
            <a:r>
              <a:rPr lang="en-GB" sz="1800" dirty="0">
                <a:solidFill>
                  <a:srgbClr val="000000"/>
                </a:solidFill>
                <a:latin typeface="Arial" panose="020B0604020202020204" pitchFamily="34" charset="0"/>
              </a:rPr>
              <a:t>(a) Definitions of wage growth vary between each of the measures. Private sector regular pay growth is Bank staff’s estimate of underlying pay growth between January 2020 and November 2022 and ONS private sector regular pay growth otherwise. REC shows average starting salaries for permanent staff compared to the previous month. Pay as You Earn (PAYE) Real Time Information (RTI) shows median of employee pay growth. Indeed shows annual average job title matched pay growth for UK job vacancies. The REC index is mean-variance adjusted to ONS private sector regular pay growth over March 2001–19 and is advanced by 12 months, which coincides with the greatest correlation with private sector regular pay growth. Latest data points are June 2023 for Indeed, PAYE RTI and the REC index, and the three months to May 2023 for private sector regular pay. </a:t>
            </a:r>
            <a:endParaRPr lang="en-GB" sz="1800" dirty="0">
              <a:latin typeface="Arial" panose="020B060402020202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05988" rtl="0" eaLnBrk="1" fontAlgn="auto" latinLnBrk="0" hangingPunct="1">
              <a:lnSpc>
                <a:spcPct val="100000"/>
              </a:lnSpc>
              <a:spcBef>
                <a:spcPts val="0"/>
              </a:spcBef>
              <a:spcAft>
                <a:spcPts val="0"/>
              </a:spcAft>
              <a:buClrTx/>
              <a:buSzTx/>
              <a:buFontTx/>
              <a:buNone/>
              <a:tabLst/>
              <a:defRPr/>
            </a:pPr>
            <a:fld id="{2F5E53B0-EFB7-4B0E-B012-E676534541B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05988"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846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988">
              <a:defRPr/>
            </a:pPr>
            <a:r>
              <a:rPr lang="en-GB" sz="1800" dirty="0">
                <a:solidFill>
                  <a:srgbClr val="000000"/>
                </a:solidFill>
                <a:latin typeface="Arial" panose="020B0604020202020204" pitchFamily="34" charset="0"/>
              </a:rPr>
              <a:t>(a) Figures in parentheses are CPI basket weights in 2023. Data to June 2023. Bank staff projections from July to December 2023. Fuels and lubricants estimates use Department for Energy Security and Net Zero petrol price data for July 2023 and then are based on the sterling oil futures curve. </a:t>
            </a:r>
            <a:endParaRPr lang="en-GB" sz="1800" dirty="0">
              <a:latin typeface="Arial" panose="020B060402020202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05988" rtl="0" eaLnBrk="1" fontAlgn="auto" latinLnBrk="0" hangingPunct="1">
              <a:lnSpc>
                <a:spcPct val="100000"/>
              </a:lnSpc>
              <a:spcBef>
                <a:spcPts val="0"/>
              </a:spcBef>
              <a:spcAft>
                <a:spcPts val="0"/>
              </a:spcAft>
              <a:buClrTx/>
              <a:buSzTx/>
              <a:buFontTx/>
              <a:buNone/>
              <a:tabLst/>
              <a:defRPr/>
            </a:pPr>
            <a:fld id="{2F5E53B0-EFB7-4B0E-B012-E676534541B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05988"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8070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988">
              <a:defRPr/>
            </a:pPr>
            <a:r>
              <a:rPr lang="en-GB" sz="1800" dirty="0">
                <a:solidFill>
                  <a:srgbClr val="000000"/>
                </a:solidFill>
                <a:latin typeface="Arial" panose="020B0604020202020204" pitchFamily="34" charset="0"/>
              </a:rPr>
              <a:t>(a) Data are not seasonally adjusted. ‘Short-term expectations’ refers to expectations in the next 12 months and ‘medium-term expectations’ refers to expectations five to ten years ahead. The household surveys ask about expected changes in prices but do not reference a specific price index. Summarised as a weighted median. The latest data points are for June 2023. </a:t>
            </a:r>
            <a:endParaRPr lang="en-GB" sz="1800" dirty="0">
              <a:latin typeface="Arial" panose="020B060402020202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05988" rtl="0" eaLnBrk="1" fontAlgn="auto" latinLnBrk="0" hangingPunct="1">
              <a:lnSpc>
                <a:spcPct val="100000"/>
              </a:lnSpc>
              <a:spcBef>
                <a:spcPts val="0"/>
              </a:spcBef>
              <a:spcAft>
                <a:spcPts val="0"/>
              </a:spcAft>
              <a:buClrTx/>
              <a:buSzTx/>
              <a:buFontTx/>
              <a:buNone/>
              <a:tabLst/>
              <a:defRPr/>
            </a:pPr>
            <a:fld id="{2F5E53B0-EFB7-4B0E-B012-E676534541B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05988"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0433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6292" y="3017"/>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dirty="0"/>
              <a:t>Click to add Name Surname</a:t>
            </a:r>
          </a:p>
          <a:p>
            <a:pPr lvl="1"/>
            <a:r>
              <a:rPr lang="en-US" dirty="0"/>
              <a:t>Title/Date</a:t>
            </a:r>
            <a:endParaRPr lang="en-GB" dirty="0"/>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endParaRPr lang="en-GB" dirty="0"/>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2372937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able Placeholder 8"/>
          <p:cNvSpPr>
            <a:spLocks noGrp="1"/>
          </p:cNvSpPr>
          <p:nvPr>
            <p:ph type="tbl" sz="quarter" idx="13"/>
          </p:nvPr>
        </p:nvSpPr>
        <p:spPr>
          <a:xfrm>
            <a:off x="468000" y="1752283"/>
            <a:ext cx="11277600" cy="4629466"/>
          </a:xfrm>
          <a:prstGeom prst="rect">
            <a:avLst/>
          </a:prstGeom>
        </p:spPr>
        <p:txBody>
          <a:bodyPr/>
          <a:lstStyle/>
          <a:p>
            <a:r>
              <a:rPr lang="en-US" smtClean="0"/>
              <a:t>Click icon to add table</a:t>
            </a:r>
            <a:endParaRPr lang="en-GB" dirty="0"/>
          </a:p>
        </p:txBody>
      </p:sp>
      <p:sp>
        <p:nvSpPr>
          <p:cNvPr id="3" name="Title 2"/>
          <p:cNvSpPr>
            <a:spLocks noGrp="1"/>
          </p:cNvSpPr>
          <p:nvPr>
            <p:ph type="title"/>
          </p:nvPr>
        </p:nvSpPr>
        <p:spPr/>
        <p:txBody>
          <a:bodyPr/>
          <a:lstStyle/>
          <a:p>
            <a:r>
              <a:rPr lang="en-US" smtClean="0"/>
              <a:t>Click to edit Master title style</a:t>
            </a:r>
            <a:endParaRPr lang="en-GB" dirty="0"/>
          </a:p>
        </p:txBody>
      </p:sp>
    </p:spTree>
    <p:extLst>
      <p:ext uri="{BB962C8B-B14F-4D97-AF65-F5344CB8AC3E}">
        <p14:creationId xmlns:p14="http://schemas.microsoft.com/office/powerpoint/2010/main" val="3721710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mall imag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3" hasCustomPrompt="1"/>
          </p:nvPr>
        </p:nvSpPr>
        <p:spPr>
          <a:xfrm>
            <a:off x="3051175" y="1752600"/>
            <a:ext cx="8681721" cy="4629150"/>
          </a:xfrm>
          <a:prstGeom prst="rect">
            <a:avLst/>
          </a:prstGeom>
        </p:spPr>
        <p:txBody>
          <a:bodyPr/>
          <a:lstStyle>
            <a:lvl1pPr marL="288000" indent="-288000">
              <a:buFont typeface="Arial" panose="020B0604020202020204" pitchFamily="34" charset="0"/>
              <a:buChar char="•"/>
              <a:defRPr/>
            </a:lvl1pPr>
            <a:lvl2pPr>
              <a:defRPr baseline="0"/>
            </a:lvl2pPr>
            <a:lvl3pPr>
              <a:defRPr/>
            </a:lvl3pPr>
            <a:lvl4pPr>
              <a:defRPr/>
            </a:lvl4pPr>
            <a:lvl5pPr>
              <a:defRPr baseline="0"/>
            </a:lvl5pPr>
            <a:lvl6pPr>
              <a:defRPr/>
            </a:lvl6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
        <p:nvSpPr>
          <p:cNvPr id="12" name="Picture Placeholder 11"/>
          <p:cNvSpPr>
            <a:spLocks noGrp="1" noChangeAspect="1"/>
          </p:cNvSpPr>
          <p:nvPr>
            <p:ph type="pic" sz="quarter" idx="14"/>
          </p:nvPr>
        </p:nvSpPr>
        <p:spPr>
          <a:xfrm>
            <a:off x="468000" y="1752600"/>
            <a:ext cx="2131200" cy="4629150"/>
          </a:xfrm>
          <a:prstGeom prst="rect">
            <a:avLst/>
          </a:prstGeom>
        </p:spPr>
        <p:txBody>
          <a:bodyPr/>
          <a:lstStyle>
            <a:lvl1pPr>
              <a:defRPr sz="1800"/>
            </a:lvl1pPr>
          </a:lstStyle>
          <a:p>
            <a:r>
              <a:rPr lang="en-US" smtClean="0"/>
              <a:t>Click icon to add picture</a:t>
            </a:r>
            <a:endParaRPr lang="en-GB" dirty="0"/>
          </a:p>
        </p:txBody>
      </p:sp>
      <p:sp>
        <p:nvSpPr>
          <p:cNvPr id="3" name="Title 2"/>
          <p:cNvSpPr>
            <a:spLocks noGrp="1"/>
          </p:cNvSpPr>
          <p:nvPr>
            <p:ph type="title"/>
          </p:nvPr>
        </p:nvSpPr>
        <p:spPr/>
        <p:txBody>
          <a:bodyPr/>
          <a:lstStyle/>
          <a:p>
            <a:r>
              <a:rPr lang="en-US" smtClean="0"/>
              <a:t>Click to edit Master title style</a:t>
            </a:r>
            <a:endParaRPr lang="en-GB" dirty="0"/>
          </a:p>
        </p:txBody>
      </p:sp>
    </p:spTree>
    <p:extLst>
      <p:ext uri="{BB962C8B-B14F-4D97-AF65-F5344CB8AC3E}">
        <p14:creationId xmlns:p14="http://schemas.microsoft.com/office/powerpoint/2010/main" val="255683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dium imag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3" hasCustomPrompt="1"/>
          </p:nvPr>
        </p:nvSpPr>
        <p:spPr>
          <a:xfrm>
            <a:off x="6100024" y="1752600"/>
            <a:ext cx="5634921" cy="4629150"/>
          </a:xfrm>
          <a:prstGeom prst="rect">
            <a:avLst/>
          </a:prstGeom>
        </p:spPr>
        <p:txBody>
          <a:bodyPr/>
          <a:lstStyle>
            <a:lvl1pPr marL="288000" indent="-288000">
              <a:buFont typeface="Arial" panose="020B0604020202020204" pitchFamily="34" charset="0"/>
              <a:buChar char="•"/>
              <a:defRPr/>
            </a:lvl1pPr>
            <a:lvl2pPr>
              <a:defRPr baseline="0"/>
            </a:lvl2pPr>
            <a:lvl3pPr>
              <a:defRPr/>
            </a:lvl3pPr>
            <a:lvl4pPr>
              <a:defRPr/>
            </a:lvl4pPr>
            <a:lvl5pPr>
              <a:defRPr baseline="0"/>
            </a:lvl5pPr>
            <a:lvl6pPr>
              <a:defRPr/>
            </a:lvl6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
        <p:nvSpPr>
          <p:cNvPr id="12" name="Picture Placeholder 11"/>
          <p:cNvSpPr>
            <a:spLocks noGrp="1" noChangeAspect="1"/>
          </p:cNvSpPr>
          <p:nvPr>
            <p:ph type="pic" sz="quarter" idx="14"/>
          </p:nvPr>
        </p:nvSpPr>
        <p:spPr>
          <a:xfrm>
            <a:off x="468000" y="1752600"/>
            <a:ext cx="5172146" cy="4629150"/>
          </a:xfrm>
          <a:prstGeom prst="rect">
            <a:avLst/>
          </a:prstGeom>
        </p:spPr>
        <p:txBody>
          <a:bodyPr/>
          <a:lstStyle>
            <a:lvl1pPr>
              <a:defRPr sz="1800"/>
            </a:lvl1pPr>
          </a:lstStyle>
          <a:p>
            <a:r>
              <a:rPr lang="en-US" smtClean="0"/>
              <a:t>Click icon to add picture</a:t>
            </a:r>
            <a:endParaRPr lang="en-GB" dirty="0"/>
          </a:p>
        </p:txBody>
      </p:sp>
      <p:sp>
        <p:nvSpPr>
          <p:cNvPr id="3" name="Title 2"/>
          <p:cNvSpPr>
            <a:spLocks noGrp="1"/>
          </p:cNvSpPr>
          <p:nvPr>
            <p:ph type="title"/>
          </p:nvPr>
        </p:nvSpPr>
        <p:spPr/>
        <p:txBody>
          <a:bodyPr/>
          <a:lstStyle/>
          <a:p>
            <a:r>
              <a:rPr lang="en-US" smtClean="0"/>
              <a:t>Click to edit Master title style</a:t>
            </a:r>
            <a:endParaRPr lang="en-GB" dirty="0"/>
          </a:p>
        </p:txBody>
      </p:sp>
    </p:spTree>
    <p:extLst>
      <p:ext uri="{BB962C8B-B14F-4D97-AF65-F5344CB8AC3E}">
        <p14:creationId xmlns:p14="http://schemas.microsoft.com/office/powerpoint/2010/main" val="3228674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imag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3" hasCustomPrompt="1"/>
          </p:nvPr>
        </p:nvSpPr>
        <p:spPr>
          <a:xfrm>
            <a:off x="9154103" y="1752600"/>
            <a:ext cx="2579993" cy="4629150"/>
          </a:xfrm>
          <a:prstGeom prst="rect">
            <a:avLst/>
          </a:prstGeom>
        </p:spPr>
        <p:txBody>
          <a:bodyPr/>
          <a:lstStyle>
            <a:lvl1pPr marL="288000" indent="-288000">
              <a:buFont typeface="Arial" panose="020B0604020202020204" pitchFamily="34" charset="0"/>
              <a:buChar char="•"/>
              <a:defRPr/>
            </a:lvl1pPr>
            <a:lvl2pPr>
              <a:defRPr baseline="0"/>
            </a:lvl2pPr>
            <a:lvl3pPr>
              <a:defRPr/>
            </a:lvl3pPr>
            <a:lvl4pPr>
              <a:defRPr/>
            </a:lvl4pPr>
            <a:lvl5pPr>
              <a:defRPr baseline="0"/>
            </a:lvl5pPr>
            <a:lvl6pPr>
              <a:defRPr/>
            </a:lvl6pPr>
          </a:lstStyle>
          <a:p>
            <a:pPr lvl="0"/>
            <a:r>
              <a:rPr lang="en-US" dirty="0"/>
              <a:t>Bulleted subtitle (Arial 24pt)</a:t>
            </a:r>
          </a:p>
          <a:p>
            <a:pPr lvl="1"/>
            <a:r>
              <a:rPr lang="en-US" dirty="0"/>
              <a:t>Subtitle</a:t>
            </a:r>
            <a:br>
              <a:rPr lang="en-US" dirty="0"/>
            </a:br>
            <a:r>
              <a:rPr lang="en-US" dirty="0"/>
              <a:t>(Arial 20pt)</a:t>
            </a:r>
          </a:p>
          <a:p>
            <a:pPr lvl="2"/>
            <a:r>
              <a:rPr lang="en-US" dirty="0"/>
              <a:t>Bulleted slide body text (Arial 16pt)</a:t>
            </a:r>
          </a:p>
          <a:p>
            <a:pPr lvl="3"/>
            <a:r>
              <a:rPr lang="en-US" dirty="0"/>
              <a:t>Body text</a:t>
            </a:r>
            <a:br>
              <a:rPr lang="en-US" dirty="0"/>
            </a:br>
            <a:r>
              <a:rPr lang="en-US" dirty="0"/>
              <a:t>(Arial 24pt)</a:t>
            </a:r>
          </a:p>
          <a:p>
            <a:pPr lvl="4"/>
            <a:r>
              <a:rPr lang="en-US" dirty="0"/>
              <a:t>Bulleted source</a:t>
            </a:r>
            <a:br>
              <a:rPr lang="en-US" dirty="0"/>
            </a:br>
            <a:r>
              <a:rPr lang="en-US" dirty="0"/>
              <a:t>(Arial 20pt)</a:t>
            </a:r>
          </a:p>
          <a:p>
            <a:pPr lvl="5"/>
            <a:r>
              <a:rPr lang="en-US" dirty="0"/>
              <a:t>Source (Arial 16pt)</a:t>
            </a:r>
            <a:endParaRPr lang="en-GB" dirty="0"/>
          </a:p>
        </p:txBody>
      </p:sp>
      <p:sp>
        <p:nvSpPr>
          <p:cNvPr id="12" name="Picture Placeholder 11"/>
          <p:cNvSpPr>
            <a:spLocks noGrp="1" noChangeAspect="1"/>
          </p:cNvSpPr>
          <p:nvPr>
            <p:ph type="pic" sz="quarter" idx="14"/>
          </p:nvPr>
        </p:nvSpPr>
        <p:spPr>
          <a:xfrm>
            <a:off x="468000" y="1752600"/>
            <a:ext cx="8236031" cy="4629150"/>
          </a:xfrm>
          <a:prstGeom prst="rect">
            <a:avLst/>
          </a:prstGeom>
        </p:spPr>
        <p:txBody>
          <a:bodyPr/>
          <a:lstStyle>
            <a:lvl1pPr>
              <a:defRPr sz="1800"/>
            </a:lvl1pPr>
          </a:lstStyle>
          <a:p>
            <a:r>
              <a:rPr lang="en-US" smtClean="0"/>
              <a:t>Click icon to add picture</a:t>
            </a:r>
            <a:endParaRPr lang="en-GB" dirty="0"/>
          </a:p>
        </p:txBody>
      </p:sp>
      <p:sp>
        <p:nvSpPr>
          <p:cNvPr id="3" name="Title 2"/>
          <p:cNvSpPr>
            <a:spLocks noGrp="1"/>
          </p:cNvSpPr>
          <p:nvPr>
            <p:ph type="title"/>
          </p:nvPr>
        </p:nvSpPr>
        <p:spPr/>
        <p:txBody>
          <a:bodyPr/>
          <a:lstStyle/>
          <a:p>
            <a:r>
              <a:rPr lang="en-US" smtClean="0"/>
              <a:t>Click to edit Master title style</a:t>
            </a:r>
            <a:endParaRPr lang="en-GB" dirty="0"/>
          </a:p>
        </p:txBody>
      </p:sp>
    </p:spTree>
    <p:extLst>
      <p:ext uri="{BB962C8B-B14F-4D97-AF65-F5344CB8AC3E}">
        <p14:creationId xmlns:p14="http://schemas.microsoft.com/office/powerpoint/2010/main" val="2356178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and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Chart Placeholder 11"/>
          <p:cNvSpPr>
            <a:spLocks noGrp="1"/>
          </p:cNvSpPr>
          <p:nvPr>
            <p:ph type="chart" sz="quarter" idx="13"/>
          </p:nvPr>
        </p:nvSpPr>
        <p:spPr>
          <a:xfrm>
            <a:off x="468000" y="1752600"/>
            <a:ext cx="11277600" cy="4629150"/>
          </a:xfrm>
          <a:prstGeom prst="rect">
            <a:avLst/>
          </a:prstGeom>
        </p:spPr>
        <p:txBody>
          <a:bodyPr/>
          <a:lstStyle>
            <a:lvl1pPr>
              <a:defRPr sz="2000"/>
            </a:lvl1pPr>
          </a:lstStyle>
          <a:p>
            <a:r>
              <a:rPr lang="en-US" smtClean="0"/>
              <a:t>Click icon to add chart</a:t>
            </a:r>
            <a:endParaRPr lang="en-GB" dirty="0"/>
          </a:p>
        </p:txBody>
      </p:sp>
      <p:sp>
        <p:nvSpPr>
          <p:cNvPr id="3" name="Title 2"/>
          <p:cNvSpPr>
            <a:spLocks noGrp="1"/>
          </p:cNvSpPr>
          <p:nvPr>
            <p:ph type="title"/>
          </p:nvPr>
        </p:nvSpPr>
        <p:spPr/>
        <p:txBody>
          <a:bodyPr/>
          <a:lstStyle/>
          <a:p>
            <a:r>
              <a:rPr lang="en-US" smtClean="0"/>
              <a:t>Click to edit Master title style</a:t>
            </a:r>
            <a:endParaRPr lang="en-GB" dirty="0"/>
          </a:p>
        </p:txBody>
      </p:sp>
    </p:spTree>
    <p:extLst>
      <p:ext uri="{BB962C8B-B14F-4D97-AF65-F5344CB8AC3E}">
        <p14:creationId xmlns:p14="http://schemas.microsoft.com/office/powerpoint/2010/main" val="19443137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Chart and title slide">
    <p:bg>
      <p:bgPr>
        <a:solidFill>
          <a:srgbClr val="12273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lvl1pPr>
              <a:defRPr>
                <a:solidFill>
                  <a:srgbClr val="E7E6E6"/>
                </a:solidFill>
              </a:defRPr>
            </a:lvl1pPr>
          </a:lstStyle>
          <a:p>
            <a:endParaRPr lang="en-GB" dirty="0"/>
          </a:p>
        </p:txBody>
      </p:sp>
      <p:sp>
        <p:nvSpPr>
          <p:cNvPr id="5" name="Footer Placeholder 4"/>
          <p:cNvSpPr>
            <a:spLocks noGrp="1"/>
          </p:cNvSpPr>
          <p:nvPr>
            <p:ph type="ftr" sz="quarter" idx="11"/>
          </p:nvPr>
        </p:nvSpPr>
        <p:spPr>
          <a:xfrm>
            <a:off x="3051174" y="6381751"/>
            <a:ext cx="6096001" cy="382270"/>
          </a:xfrm>
        </p:spPr>
        <p:txBody>
          <a:bodyPr/>
          <a:lstStyle>
            <a:lvl1pPr>
              <a:defRPr>
                <a:solidFill>
                  <a:srgbClr val="E7E6E6"/>
                </a:solidFill>
              </a:defRPr>
            </a:lvl1p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lvl1pPr>
              <a:defRPr>
                <a:solidFill>
                  <a:srgbClr val="E7E6E6"/>
                </a:solidFill>
              </a:defRPr>
            </a:lvl1pPr>
          </a:lstStyle>
          <a:p>
            <a:fld id="{B0B34E4B-25F1-4D72-B319-B9B5A0ABC919}" type="slidenum">
              <a:rPr lang="en-GB" smtClean="0"/>
              <a:pPr/>
              <a:t>‹#›</a:t>
            </a:fld>
            <a:endParaRPr lang="en-GB"/>
          </a:p>
        </p:txBody>
      </p:sp>
      <p:cxnSp>
        <p:nvCxnSpPr>
          <p:cNvPr id="11" name="Straight Connector 10"/>
          <p:cNvCxnSpPr/>
          <p:nvPr userDrawn="1"/>
        </p:nvCxnSpPr>
        <p:spPr>
          <a:xfrm>
            <a:off x="455296" y="6764020"/>
            <a:ext cx="11278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Chart Placeholder 11"/>
          <p:cNvSpPr>
            <a:spLocks noGrp="1"/>
          </p:cNvSpPr>
          <p:nvPr>
            <p:ph type="chart" sz="quarter" idx="13"/>
          </p:nvPr>
        </p:nvSpPr>
        <p:spPr>
          <a:xfrm>
            <a:off x="468000" y="1752600"/>
            <a:ext cx="11277600" cy="4629150"/>
          </a:xfrm>
          <a:prstGeom prst="rect">
            <a:avLst/>
          </a:prstGeom>
        </p:spPr>
        <p:txBody>
          <a:bodyPr/>
          <a:lstStyle>
            <a:lvl1pPr>
              <a:defRPr sz="2000"/>
            </a:lvl1pPr>
          </a:lstStyle>
          <a:p>
            <a:r>
              <a:rPr lang="en-US" smtClean="0"/>
              <a:t>Click icon to add chart</a:t>
            </a:r>
            <a:endParaRPr lang="en-GB" dirty="0"/>
          </a:p>
        </p:txBody>
      </p:sp>
      <p:sp>
        <p:nvSpPr>
          <p:cNvPr id="3" name="Title 2"/>
          <p:cNvSpPr>
            <a:spLocks noGrp="1"/>
          </p:cNvSpPr>
          <p:nvPr>
            <p:ph type="title"/>
          </p:nvPr>
        </p:nvSpPr>
        <p:spPr/>
        <p:txBody>
          <a:bodyPr/>
          <a:lstStyle>
            <a:lvl1pPr>
              <a:defRPr>
                <a:solidFill>
                  <a:srgbClr val="E7E6E6"/>
                </a:solidFill>
              </a:defRPr>
            </a:lvl1pPr>
          </a:lstStyle>
          <a:p>
            <a:r>
              <a:rPr lang="en-US" smtClean="0"/>
              <a:t>Click to edit Master title style</a:t>
            </a:r>
            <a:endParaRPr lang="en-GB" dirty="0"/>
          </a:p>
        </p:txBody>
      </p:sp>
      <p:sp>
        <p:nvSpPr>
          <p:cNvPr id="8" name="Rectangle 7"/>
          <p:cNvSpPr/>
          <p:nvPr userDrawn="1"/>
        </p:nvSpPr>
        <p:spPr>
          <a:xfrm>
            <a:off x="455296" y="0"/>
            <a:ext cx="11278800" cy="289560"/>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userDrawn="1"/>
        </p:nvSpPr>
        <p:spPr>
          <a:xfrm>
            <a:off x="6964018" y="0"/>
            <a:ext cx="2858162" cy="289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userDrawn="1"/>
        </p:nvSpPr>
        <p:spPr>
          <a:xfrm>
            <a:off x="9822180" y="0"/>
            <a:ext cx="1912620" cy="289560"/>
          </a:xfrm>
          <a:prstGeom prst="rect">
            <a:avLst/>
          </a:prstGeom>
          <a:solidFill>
            <a:srgbClr val="77E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951821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and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Picture Placeholder 12"/>
          <p:cNvSpPr>
            <a:spLocks noGrp="1"/>
          </p:cNvSpPr>
          <p:nvPr>
            <p:ph type="pic" sz="quarter" idx="13"/>
          </p:nvPr>
        </p:nvSpPr>
        <p:spPr>
          <a:xfrm>
            <a:off x="468000" y="1752600"/>
            <a:ext cx="11277600" cy="4629150"/>
          </a:xfrm>
          <a:prstGeom prst="rect">
            <a:avLst/>
          </a:prstGeom>
        </p:spPr>
        <p:txBody>
          <a:bodyPr/>
          <a:lstStyle>
            <a:lvl1pPr>
              <a:defRPr sz="2000"/>
            </a:lvl1pPr>
          </a:lstStyle>
          <a:p>
            <a:r>
              <a:rPr lang="en-US" smtClean="0"/>
              <a:t>Click icon to add picture</a:t>
            </a:r>
            <a:endParaRPr lang="en-GB" dirty="0"/>
          </a:p>
        </p:txBody>
      </p:sp>
      <p:sp>
        <p:nvSpPr>
          <p:cNvPr id="3" name="Title 2"/>
          <p:cNvSpPr>
            <a:spLocks noGrp="1"/>
          </p:cNvSpPr>
          <p:nvPr>
            <p:ph type="title"/>
          </p:nvPr>
        </p:nvSpPr>
        <p:spPr/>
        <p:txBody>
          <a:bodyPr/>
          <a:lstStyle/>
          <a:p>
            <a:r>
              <a:rPr lang="en-US" smtClean="0"/>
              <a:t>Click to edit Master title style</a:t>
            </a:r>
            <a:endParaRPr lang="en-GB" dirty="0"/>
          </a:p>
        </p:txBody>
      </p:sp>
    </p:spTree>
    <p:extLst>
      <p:ext uri="{BB962C8B-B14F-4D97-AF65-F5344CB8AC3E}">
        <p14:creationId xmlns:p14="http://schemas.microsoft.com/office/powerpoint/2010/main" val="3752088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3" hasCustomPrompt="1"/>
          </p:nvPr>
        </p:nvSpPr>
        <p:spPr>
          <a:xfrm>
            <a:off x="468000" y="1752600"/>
            <a:ext cx="5628000" cy="4629150"/>
          </a:xfrm>
          <a:prstGeom prst="rect">
            <a:avLst/>
          </a:prstGeom>
        </p:spPr>
        <p:txBody>
          <a:bodyPr rIns="180000"/>
          <a:lstStyle>
            <a:lvl1pPr marL="288000" indent="-288000">
              <a:buFont typeface="Arial" panose="020B0604020202020204" pitchFamily="34" charset="0"/>
              <a:buChar char="•"/>
              <a:defRPr/>
            </a:lvl1pPr>
            <a:lvl2pPr>
              <a:defRPr baseline="0"/>
            </a:lvl2pPr>
            <a:lvl3pPr>
              <a:defRPr/>
            </a:lvl3pPr>
            <a:lvl4pPr>
              <a:defRPr/>
            </a:lvl4pPr>
            <a:lvl5pPr>
              <a:defRPr baseline="0"/>
            </a:lvl5pPr>
            <a:lvl6pPr>
              <a:defRPr/>
            </a:lvl6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
        <p:nvSpPr>
          <p:cNvPr id="12" name="Text Placeholder 12"/>
          <p:cNvSpPr>
            <a:spLocks noGrp="1"/>
          </p:cNvSpPr>
          <p:nvPr>
            <p:ph type="body" sz="quarter" idx="14" hasCustomPrompt="1"/>
          </p:nvPr>
        </p:nvSpPr>
        <p:spPr>
          <a:xfrm>
            <a:off x="6111306" y="1752600"/>
            <a:ext cx="5622790" cy="4629150"/>
          </a:xfrm>
          <a:prstGeom prst="rect">
            <a:avLst/>
          </a:prstGeom>
        </p:spPr>
        <p:txBody>
          <a:bodyPr rIns="180000"/>
          <a:lstStyle>
            <a:lvl1pPr marL="288000" indent="-288000">
              <a:buFont typeface="Arial" panose="020B0604020202020204" pitchFamily="34" charset="0"/>
              <a:buChar char="•"/>
              <a:defRPr/>
            </a:lvl1pPr>
            <a:lvl2pPr>
              <a:defRPr baseline="0"/>
            </a:lvl2pPr>
            <a:lvl3pPr>
              <a:defRPr/>
            </a:lvl3pPr>
            <a:lvl4pPr>
              <a:defRPr/>
            </a:lvl4pPr>
            <a:lvl5pPr>
              <a:defRPr baseline="0"/>
            </a:lvl5pPr>
            <a:lvl6pPr>
              <a:defRPr/>
            </a:lvl6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
        <p:nvSpPr>
          <p:cNvPr id="3" name="Title 2"/>
          <p:cNvSpPr>
            <a:spLocks noGrp="1"/>
          </p:cNvSpPr>
          <p:nvPr>
            <p:ph type="title"/>
          </p:nvPr>
        </p:nvSpPr>
        <p:spPr/>
        <p:txBody>
          <a:bodyPr/>
          <a:lstStyle/>
          <a:p>
            <a:r>
              <a:rPr lang="en-US" smtClean="0"/>
              <a:t>Click to edit Master title style</a:t>
            </a:r>
            <a:endParaRPr lang="en-GB" dirty="0"/>
          </a:p>
        </p:txBody>
      </p:sp>
    </p:spTree>
    <p:extLst>
      <p:ext uri="{BB962C8B-B14F-4D97-AF65-F5344CB8AC3E}">
        <p14:creationId xmlns:p14="http://schemas.microsoft.com/office/powerpoint/2010/main" val="32490863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arrow bulleted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r>
              <a:rPr lang="en-US" smtClean="0"/>
              <a:t>Click to edit Master title style</a:t>
            </a:r>
            <a:endParaRPr lang="en-GB" dirty="0"/>
          </a:p>
        </p:txBody>
      </p:sp>
      <p:sp>
        <p:nvSpPr>
          <p:cNvPr id="8" name="Text Placeholder 7"/>
          <p:cNvSpPr>
            <a:spLocks noGrp="1"/>
          </p:cNvSpPr>
          <p:nvPr>
            <p:ph type="body" sz="quarter" idx="16" hasCustomPrompt="1"/>
          </p:nvPr>
        </p:nvSpPr>
        <p:spPr>
          <a:xfrm>
            <a:off x="3051175" y="1752600"/>
            <a:ext cx="6096000" cy="4629150"/>
          </a:xfrm>
        </p:spPr>
        <p:txBody>
          <a:bodyPr/>
          <a:lstStyle>
            <a:lvl5pPr>
              <a:defRPr/>
            </a:lvl5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Tree>
    <p:extLst>
      <p:ext uri="{BB962C8B-B14F-4D97-AF65-F5344CB8AC3E}">
        <p14:creationId xmlns:p14="http://schemas.microsoft.com/office/powerpoint/2010/main" val="11035797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ide bulleted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r>
              <a:rPr lang="en-US" smtClean="0"/>
              <a:t>Click to edit Master title style</a:t>
            </a:r>
            <a:endParaRPr lang="en-GB" dirty="0"/>
          </a:p>
        </p:txBody>
      </p:sp>
      <p:sp>
        <p:nvSpPr>
          <p:cNvPr id="8" name="Text Placeholder 7"/>
          <p:cNvSpPr>
            <a:spLocks noGrp="1"/>
          </p:cNvSpPr>
          <p:nvPr>
            <p:ph type="body" sz="quarter" idx="16" hasCustomPrompt="1"/>
          </p:nvPr>
        </p:nvSpPr>
        <p:spPr>
          <a:xfrm>
            <a:off x="1524000" y="1752600"/>
            <a:ext cx="9144000" cy="4629150"/>
          </a:xfrm>
        </p:spPr>
        <p:txBody>
          <a:bodyPr/>
          <a:lstStyle>
            <a:lvl5pPr>
              <a:defRPr/>
            </a:lvl5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Tree>
    <p:extLst>
      <p:ext uri="{BB962C8B-B14F-4D97-AF65-F5344CB8AC3E}">
        <p14:creationId xmlns:p14="http://schemas.microsoft.com/office/powerpoint/2010/main" val="3238510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dirty="0"/>
              <a:t>Click to add Name Surname</a:t>
            </a:r>
          </a:p>
          <a:p>
            <a:pPr lvl="1"/>
            <a:r>
              <a:rPr lang="en-US" dirty="0"/>
              <a:t>Title/Date</a:t>
            </a:r>
            <a:endParaRPr lang="en-GB" dirty="0"/>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endParaRPr lang="en-GB" dirty="0"/>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18880616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icons and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8"/>
          </p:nvPr>
        </p:nvSpPr>
        <p:spPr>
          <a:xfrm>
            <a:off x="468000" y="1761172"/>
            <a:ext cx="964800" cy="964800"/>
          </a:xfrm>
          <a:prstGeom prst="rect">
            <a:avLst/>
          </a:prstGeom>
        </p:spPr>
        <p:txBody>
          <a:bodyPr/>
          <a:lstStyle>
            <a:lvl1pPr marL="0" indent="0">
              <a:buNone/>
              <a:defRPr sz="1400"/>
            </a:lvl1pPr>
          </a:lstStyle>
          <a:p>
            <a:r>
              <a:rPr lang="en-US" smtClean="0"/>
              <a:t>Click icon to add picture</a:t>
            </a:r>
            <a:endParaRPr lang="en-GB" dirty="0"/>
          </a:p>
        </p:txBody>
      </p:sp>
      <p:sp>
        <p:nvSpPr>
          <p:cNvPr id="13" name="Picture Placeholder 6"/>
          <p:cNvSpPr>
            <a:spLocks noGrp="1"/>
          </p:cNvSpPr>
          <p:nvPr>
            <p:ph type="pic" sz="quarter" idx="19"/>
          </p:nvPr>
        </p:nvSpPr>
        <p:spPr>
          <a:xfrm>
            <a:off x="6094696" y="1764000"/>
            <a:ext cx="964800" cy="964800"/>
          </a:xfrm>
          <a:prstGeom prst="rect">
            <a:avLst/>
          </a:prstGeom>
        </p:spPr>
        <p:txBody>
          <a:bodyPr/>
          <a:lstStyle>
            <a:lvl1pPr marL="0" indent="0">
              <a:buNone/>
              <a:defRPr sz="1400"/>
            </a:lvl1pPr>
          </a:lstStyle>
          <a:p>
            <a:r>
              <a:rPr lang="en-US" smtClean="0"/>
              <a:t>Click icon to add picture</a:t>
            </a:r>
            <a:endParaRPr lang="en-GB" dirty="0"/>
          </a:p>
        </p:txBody>
      </p:sp>
      <p:sp>
        <p:nvSpPr>
          <p:cNvPr id="3" name="Title 2"/>
          <p:cNvSpPr>
            <a:spLocks noGrp="1"/>
          </p:cNvSpPr>
          <p:nvPr>
            <p:ph type="title"/>
          </p:nvPr>
        </p:nvSpPr>
        <p:spPr/>
        <p:txBody>
          <a:bodyPr/>
          <a:lstStyle/>
          <a:p>
            <a:r>
              <a:rPr lang="en-US" smtClean="0"/>
              <a:t>Click to edit Master title style</a:t>
            </a:r>
            <a:endParaRPr lang="en-GB" dirty="0"/>
          </a:p>
        </p:txBody>
      </p:sp>
      <p:sp>
        <p:nvSpPr>
          <p:cNvPr id="9" name="Text Placeholder 8"/>
          <p:cNvSpPr>
            <a:spLocks noGrp="1"/>
          </p:cNvSpPr>
          <p:nvPr>
            <p:ph type="body" sz="quarter" idx="20" hasCustomPrompt="1"/>
          </p:nvPr>
        </p:nvSpPr>
        <p:spPr>
          <a:xfrm>
            <a:off x="468000" y="2741612"/>
            <a:ext cx="5626696" cy="3640137"/>
          </a:xfrm>
        </p:spPr>
        <p:txBody>
          <a:bodyPr rIns="180000"/>
          <a:lstStyle>
            <a:lvl5pPr>
              <a:defRPr/>
            </a:lvl5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
        <p:nvSpPr>
          <p:cNvPr id="12" name="Text Placeholder 11"/>
          <p:cNvSpPr>
            <a:spLocks noGrp="1"/>
          </p:cNvSpPr>
          <p:nvPr>
            <p:ph type="body" sz="quarter" idx="21" hasCustomPrompt="1"/>
          </p:nvPr>
        </p:nvSpPr>
        <p:spPr>
          <a:xfrm>
            <a:off x="6096000" y="2741613"/>
            <a:ext cx="5638096" cy="3640137"/>
          </a:xfrm>
        </p:spPr>
        <p:txBody>
          <a:bodyPr rIns="180000"/>
          <a:lstStyle>
            <a:lvl5pPr>
              <a:defRPr/>
            </a:lvl5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Tree>
    <p:extLst>
      <p:ext uri="{BB962C8B-B14F-4D97-AF65-F5344CB8AC3E}">
        <p14:creationId xmlns:p14="http://schemas.microsoft.com/office/powerpoint/2010/main" val="141495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icons and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Picture Placeholder 6"/>
          <p:cNvSpPr>
            <a:spLocks noGrp="1"/>
          </p:cNvSpPr>
          <p:nvPr>
            <p:ph type="pic" sz="quarter" idx="18"/>
          </p:nvPr>
        </p:nvSpPr>
        <p:spPr>
          <a:xfrm>
            <a:off x="1677913" y="1764000"/>
            <a:ext cx="964800" cy="964800"/>
          </a:xfrm>
          <a:prstGeom prst="rect">
            <a:avLst/>
          </a:prstGeom>
        </p:spPr>
        <p:txBody>
          <a:bodyPr/>
          <a:lstStyle>
            <a:lvl1pPr marL="0" indent="0">
              <a:buNone/>
              <a:defRPr lang="en-GB" sz="1400" dirty="0"/>
            </a:lvl1pPr>
          </a:lstStyle>
          <a:p>
            <a:r>
              <a:rPr lang="en-US" smtClean="0"/>
              <a:t>Click icon to add picture</a:t>
            </a:r>
            <a:endParaRPr lang="en-GB" dirty="0"/>
          </a:p>
        </p:txBody>
      </p:sp>
      <p:sp>
        <p:nvSpPr>
          <p:cNvPr id="19" name="Picture Placeholder 6"/>
          <p:cNvSpPr>
            <a:spLocks noGrp="1"/>
          </p:cNvSpPr>
          <p:nvPr>
            <p:ph type="pic" sz="quarter" idx="19"/>
          </p:nvPr>
        </p:nvSpPr>
        <p:spPr>
          <a:xfrm>
            <a:off x="5624200" y="1764000"/>
            <a:ext cx="964800" cy="964800"/>
          </a:xfrm>
          <a:prstGeom prst="rect">
            <a:avLst/>
          </a:prstGeom>
        </p:spPr>
        <p:txBody>
          <a:bodyPr/>
          <a:lstStyle>
            <a:lvl1pPr marL="0" indent="0">
              <a:buNone/>
              <a:defRPr lang="en-GB" sz="1400" dirty="0"/>
            </a:lvl1pPr>
          </a:lstStyle>
          <a:p>
            <a:r>
              <a:rPr lang="en-US" smtClean="0"/>
              <a:t>Click icon to add picture</a:t>
            </a:r>
            <a:endParaRPr lang="en-GB" dirty="0"/>
          </a:p>
        </p:txBody>
      </p:sp>
      <p:sp>
        <p:nvSpPr>
          <p:cNvPr id="20" name="Picture Placeholder 6"/>
          <p:cNvSpPr>
            <a:spLocks noGrp="1"/>
          </p:cNvSpPr>
          <p:nvPr>
            <p:ph type="pic" sz="quarter" idx="20"/>
          </p:nvPr>
        </p:nvSpPr>
        <p:spPr>
          <a:xfrm>
            <a:off x="9570488" y="1764000"/>
            <a:ext cx="964800" cy="964800"/>
          </a:xfrm>
          <a:prstGeom prst="rect">
            <a:avLst/>
          </a:prstGeom>
        </p:spPr>
        <p:txBody>
          <a:bodyPr/>
          <a:lstStyle>
            <a:lvl1pPr marL="0" indent="0">
              <a:buNone/>
              <a:defRPr lang="en-GB" sz="1400" dirty="0"/>
            </a:lvl1pPr>
          </a:lstStyle>
          <a:p>
            <a:r>
              <a:rPr lang="en-US" smtClean="0"/>
              <a:t>Click icon to add picture</a:t>
            </a:r>
            <a:endParaRPr lang="en-GB" dirty="0"/>
          </a:p>
        </p:txBody>
      </p:sp>
      <p:sp>
        <p:nvSpPr>
          <p:cNvPr id="3" name="Title 2"/>
          <p:cNvSpPr>
            <a:spLocks noGrp="1"/>
          </p:cNvSpPr>
          <p:nvPr>
            <p:ph type="title"/>
          </p:nvPr>
        </p:nvSpPr>
        <p:spPr/>
        <p:txBody>
          <a:bodyPr/>
          <a:lstStyle/>
          <a:p>
            <a:r>
              <a:rPr lang="en-US" smtClean="0"/>
              <a:t>Click to edit Master title style</a:t>
            </a:r>
            <a:endParaRPr lang="en-GB" dirty="0"/>
          </a:p>
        </p:txBody>
      </p:sp>
      <p:sp>
        <p:nvSpPr>
          <p:cNvPr id="9" name="Text Placeholder 8"/>
          <p:cNvSpPr>
            <a:spLocks noGrp="1"/>
          </p:cNvSpPr>
          <p:nvPr>
            <p:ph type="body" sz="quarter" idx="21"/>
          </p:nvPr>
        </p:nvSpPr>
        <p:spPr>
          <a:xfrm>
            <a:off x="468313" y="2741613"/>
            <a:ext cx="338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smtClean="0"/>
              <a:t>Edit Master text styles</a:t>
            </a:r>
          </a:p>
          <a:p>
            <a:pPr lvl="1"/>
            <a:r>
              <a:rPr lang="en-US" smtClean="0"/>
              <a:t>Second level</a:t>
            </a:r>
          </a:p>
          <a:p>
            <a:pPr lvl="2"/>
            <a:r>
              <a:rPr lang="en-US" smtClean="0"/>
              <a:t>Third level</a:t>
            </a:r>
          </a:p>
        </p:txBody>
      </p:sp>
      <p:sp>
        <p:nvSpPr>
          <p:cNvPr id="12" name="Text Placeholder 11"/>
          <p:cNvSpPr>
            <a:spLocks noGrp="1"/>
          </p:cNvSpPr>
          <p:nvPr>
            <p:ph type="body" sz="quarter" idx="22"/>
          </p:nvPr>
        </p:nvSpPr>
        <p:spPr>
          <a:xfrm>
            <a:off x="4414600" y="2741613"/>
            <a:ext cx="338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smtClean="0"/>
              <a:t>Edit Master text styles</a:t>
            </a:r>
          </a:p>
          <a:p>
            <a:pPr lvl="1"/>
            <a:r>
              <a:rPr lang="en-US" smtClean="0"/>
              <a:t>Second level</a:t>
            </a:r>
          </a:p>
          <a:p>
            <a:pPr lvl="2"/>
            <a:r>
              <a:rPr lang="en-US" smtClean="0"/>
              <a:t>Third level</a:t>
            </a:r>
          </a:p>
        </p:txBody>
      </p:sp>
      <p:sp>
        <p:nvSpPr>
          <p:cNvPr id="14" name="Text Placeholder 13"/>
          <p:cNvSpPr>
            <a:spLocks noGrp="1"/>
          </p:cNvSpPr>
          <p:nvPr>
            <p:ph type="body" sz="quarter" idx="23"/>
          </p:nvPr>
        </p:nvSpPr>
        <p:spPr>
          <a:xfrm>
            <a:off x="8360888" y="2741613"/>
            <a:ext cx="338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smtClean="0"/>
              <a:t>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923917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icons and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Picture Placeholder 6"/>
          <p:cNvSpPr>
            <a:spLocks noGrp="1"/>
          </p:cNvSpPr>
          <p:nvPr>
            <p:ph type="pic" sz="quarter" idx="18"/>
          </p:nvPr>
        </p:nvSpPr>
        <p:spPr>
          <a:xfrm>
            <a:off x="1101913" y="1764000"/>
            <a:ext cx="964800" cy="964800"/>
          </a:xfrm>
          <a:prstGeom prst="rect">
            <a:avLst/>
          </a:prstGeom>
        </p:spPr>
        <p:txBody>
          <a:bodyPr/>
          <a:lstStyle>
            <a:lvl1pPr marL="0" indent="0">
              <a:buNone/>
              <a:defRPr sz="1400"/>
            </a:lvl1pPr>
          </a:lstStyle>
          <a:p>
            <a:r>
              <a:rPr lang="en-US" smtClean="0"/>
              <a:t>Click icon to add picture</a:t>
            </a:r>
            <a:endParaRPr lang="en-GB" dirty="0"/>
          </a:p>
        </p:txBody>
      </p:sp>
      <p:sp>
        <p:nvSpPr>
          <p:cNvPr id="17" name="Picture Placeholder 6"/>
          <p:cNvSpPr>
            <a:spLocks noGrp="1"/>
          </p:cNvSpPr>
          <p:nvPr>
            <p:ph type="pic" sz="quarter" idx="20"/>
          </p:nvPr>
        </p:nvSpPr>
        <p:spPr>
          <a:xfrm>
            <a:off x="10144653" y="1764000"/>
            <a:ext cx="964800" cy="964800"/>
          </a:xfrm>
          <a:prstGeom prst="rect">
            <a:avLst/>
          </a:prstGeom>
        </p:spPr>
        <p:txBody>
          <a:bodyPr/>
          <a:lstStyle>
            <a:lvl1pPr marL="0" indent="0">
              <a:buNone/>
              <a:defRPr sz="1400"/>
            </a:lvl1pPr>
          </a:lstStyle>
          <a:p>
            <a:r>
              <a:rPr lang="en-US" smtClean="0"/>
              <a:t>Click icon to add picture</a:t>
            </a:r>
            <a:endParaRPr lang="en-GB" dirty="0"/>
          </a:p>
        </p:txBody>
      </p:sp>
      <p:sp>
        <p:nvSpPr>
          <p:cNvPr id="18" name="Picture Placeholder 6"/>
          <p:cNvSpPr>
            <a:spLocks noGrp="1"/>
          </p:cNvSpPr>
          <p:nvPr>
            <p:ph type="pic" sz="quarter" idx="21"/>
          </p:nvPr>
        </p:nvSpPr>
        <p:spPr>
          <a:xfrm>
            <a:off x="4116160" y="1764000"/>
            <a:ext cx="964800" cy="964800"/>
          </a:xfrm>
          <a:prstGeom prst="rect">
            <a:avLst/>
          </a:prstGeom>
        </p:spPr>
        <p:txBody>
          <a:bodyPr/>
          <a:lstStyle>
            <a:lvl1pPr marL="0" indent="0">
              <a:buNone/>
              <a:defRPr sz="1400"/>
            </a:lvl1pPr>
          </a:lstStyle>
          <a:p>
            <a:r>
              <a:rPr lang="en-US" smtClean="0"/>
              <a:t>Click icon to add picture</a:t>
            </a:r>
            <a:endParaRPr lang="en-GB" dirty="0"/>
          </a:p>
        </p:txBody>
      </p:sp>
      <p:sp>
        <p:nvSpPr>
          <p:cNvPr id="20" name="Picture Placeholder 6"/>
          <p:cNvSpPr>
            <a:spLocks noGrp="1"/>
          </p:cNvSpPr>
          <p:nvPr>
            <p:ph type="pic" sz="quarter" idx="22"/>
          </p:nvPr>
        </p:nvSpPr>
        <p:spPr>
          <a:xfrm>
            <a:off x="7130407" y="1764000"/>
            <a:ext cx="964800" cy="964800"/>
          </a:xfrm>
          <a:prstGeom prst="rect">
            <a:avLst/>
          </a:prstGeom>
        </p:spPr>
        <p:txBody>
          <a:bodyPr/>
          <a:lstStyle>
            <a:lvl1pPr marL="0" indent="0">
              <a:buNone/>
              <a:defRPr sz="1400"/>
            </a:lvl1pPr>
          </a:lstStyle>
          <a:p>
            <a:r>
              <a:rPr lang="en-US" smtClean="0"/>
              <a:t>Click icon to add picture</a:t>
            </a:r>
            <a:endParaRPr lang="en-GB" dirty="0"/>
          </a:p>
        </p:txBody>
      </p:sp>
      <p:sp>
        <p:nvSpPr>
          <p:cNvPr id="3" name="Title 2"/>
          <p:cNvSpPr>
            <a:spLocks noGrp="1"/>
          </p:cNvSpPr>
          <p:nvPr>
            <p:ph type="title"/>
          </p:nvPr>
        </p:nvSpPr>
        <p:spPr/>
        <p:txBody>
          <a:bodyPr/>
          <a:lstStyle/>
          <a:p>
            <a:r>
              <a:rPr lang="en-US" smtClean="0"/>
              <a:t>Click to edit Master title style</a:t>
            </a:r>
            <a:endParaRPr lang="en-GB" dirty="0"/>
          </a:p>
        </p:txBody>
      </p:sp>
      <p:sp>
        <p:nvSpPr>
          <p:cNvPr id="8" name="Text Placeholder 7"/>
          <p:cNvSpPr>
            <a:spLocks noGrp="1"/>
          </p:cNvSpPr>
          <p:nvPr>
            <p:ph type="body" sz="quarter" idx="23"/>
          </p:nvPr>
        </p:nvSpPr>
        <p:spPr>
          <a:xfrm>
            <a:off x="468313" y="2741613"/>
            <a:ext cx="2232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smtClean="0"/>
              <a:t>Edit Master text styles</a:t>
            </a:r>
          </a:p>
          <a:p>
            <a:pPr lvl="1"/>
            <a:r>
              <a:rPr lang="en-US" smtClean="0"/>
              <a:t>Second level</a:t>
            </a:r>
          </a:p>
          <a:p>
            <a:pPr lvl="2"/>
            <a:r>
              <a:rPr lang="en-US" smtClean="0"/>
              <a:t>Third level</a:t>
            </a:r>
          </a:p>
        </p:txBody>
      </p:sp>
      <p:sp>
        <p:nvSpPr>
          <p:cNvPr id="19" name="Text Placeholder 7"/>
          <p:cNvSpPr>
            <a:spLocks noGrp="1"/>
          </p:cNvSpPr>
          <p:nvPr>
            <p:ph type="body" sz="quarter" idx="24"/>
          </p:nvPr>
        </p:nvSpPr>
        <p:spPr>
          <a:xfrm>
            <a:off x="3482560" y="2741613"/>
            <a:ext cx="2232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smtClean="0"/>
              <a:t>Edit Master text styles</a:t>
            </a:r>
          </a:p>
          <a:p>
            <a:pPr lvl="1"/>
            <a:r>
              <a:rPr lang="en-US" smtClean="0"/>
              <a:t>Second level</a:t>
            </a:r>
          </a:p>
          <a:p>
            <a:pPr lvl="2"/>
            <a:r>
              <a:rPr lang="en-US" smtClean="0"/>
              <a:t>Third level</a:t>
            </a:r>
          </a:p>
        </p:txBody>
      </p:sp>
      <p:sp>
        <p:nvSpPr>
          <p:cNvPr id="21" name="Text Placeholder 7"/>
          <p:cNvSpPr>
            <a:spLocks noGrp="1"/>
          </p:cNvSpPr>
          <p:nvPr>
            <p:ph type="body" sz="quarter" idx="25"/>
          </p:nvPr>
        </p:nvSpPr>
        <p:spPr>
          <a:xfrm>
            <a:off x="6496807" y="2741613"/>
            <a:ext cx="2232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smtClean="0"/>
              <a:t>Edit Master text styles</a:t>
            </a:r>
          </a:p>
          <a:p>
            <a:pPr lvl="1"/>
            <a:r>
              <a:rPr lang="en-US" smtClean="0"/>
              <a:t>Second level</a:t>
            </a:r>
          </a:p>
          <a:p>
            <a:pPr lvl="2"/>
            <a:r>
              <a:rPr lang="en-US" smtClean="0"/>
              <a:t>Third level</a:t>
            </a:r>
          </a:p>
        </p:txBody>
      </p:sp>
      <p:sp>
        <p:nvSpPr>
          <p:cNvPr id="22" name="Text Placeholder 7"/>
          <p:cNvSpPr>
            <a:spLocks noGrp="1"/>
          </p:cNvSpPr>
          <p:nvPr>
            <p:ph type="body" sz="quarter" idx="26"/>
          </p:nvPr>
        </p:nvSpPr>
        <p:spPr>
          <a:xfrm>
            <a:off x="9511053" y="2741613"/>
            <a:ext cx="2232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smtClean="0"/>
              <a:t>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1787809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ve icons and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Picture Placeholder 6"/>
          <p:cNvSpPr>
            <a:spLocks noGrp="1"/>
          </p:cNvSpPr>
          <p:nvPr>
            <p:ph type="pic" sz="quarter" idx="18"/>
          </p:nvPr>
        </p:nvSpPr>
        <p:spPr>
          <a:xfrm>
            <a:off x="957913" y="1764000"/>
            <a:ext cx="964800" cy="964800"/>
          </a:xfrm>
          <a:prstGeom prst="rect">
            <a:avLst/>
          </a:prstGeom>
        </p:spPr>
        <p:txBody>
          <a:bodyPr/>
          <a:lstStyle>
            <a:lvl1pPr marL="0" indent="0">
              <a:buNone/>
              <a:defRPr sz="1400"/>
            </a:lvl1pPr>
          </a:lstStyle>
          <a:p>
            <a:r>
              <a:rPr lang="en-US" smtClean="0"/>
              <a:t>Click icon to add picture</a:t>
            </a:r>
            <a:endParaRPr lang="en-GB" dirty="0"/>
          </a:p>
        </p:txBody>
      </p:sp>
      <p:sp>
        <p:nvSpPr>
          <p:cNvPr id="18" name="Picture Placeholder 6"/>
          <p:cNvSpPr>
            <a:spLocks noGrp="1"/>
          </p:cNvSpPr>
          <p:nvPr>
            <p:ph type="pic" sz="quarter" idx="19"/>
          </p:nvPr>
        </p:nvSpPr>
        <p:spPr>
          <a:xfrm>
            <a:off x="5619157" y="1764000"/>
            <a:ext cx="964800" cy="964800"/>
          </a:xfrm>
          <a:prstGeom prst="rect">
            <a:avLst/>
          </a:prstGeom>
        </p:spPr>
        <p:txBody>
          <a:bodyPr/>
          <a:lstStyle>
            <a:lvl1pPr marL="0" indent="0">
              <a:buNone/>
              <a:defRPr sz="1400"/>
            </a:lvl1pPr>
          </a:lstStyle>
          <a:p>
            <a:r>
              <a:rPr lang="en-US" smtClean="0"/>
              <a:t>Click icon to add picture</a:t>
            </a:r>
            <a:endParaRPr lang="en-GB" dirty="0"/>
          </a:p>
        </p:txBody>
      </p:sp>
      <p:sp>
        <p:nvSpPr>
          <p:cNvPr id="28" name="Picture Placeholder 6"/>
          <p:cNvSpPr>
            <a:spLocks noGrp="1"/>
          </p:cNvSpPr>
          <p:nvPr>
            <p:ph type="pic" sz="quarter" idx="20"/>
          </p:nvPr>
        </p:nvSpPr>
        <p:spPr>
          <a:xfrm>
            <a:off x="10280400" y="1764000"/>
            <a:ext cx="964800" cy="964800"/>
          </a:xfrm>
          <a:prstGeom prst="rect">
            <a:avLst/>
          </a:prstGeom>
        </p:spPr>
        <p:txBody>
          <a:bodyPr/>
          <a:lstStyle>
            <a:lvl1pPr marL="0" indent="0">
              <a:buNone/>
              <a:defRPr sz="1400"/>
            </a:lvl1pPr>
          </a:lstStyle>
          <a:p>
            <a:r>
              <a:rPr lang="en-US" smtClean="0"/>
              <a:t>Click icon to add picture</a:t>
            </a:r>
            <a:endParaRPr lang="en-GB" dirty="0"/>
          </a:p>
        </p:txBody>
      </p:sp>
      <p:sp>
        <p:nvSpPr>
          <p:cNvPr id="29" name="Picture Placeholder 6"/>
          <p:cNvSpPr>
            <a:spLocks noGrp="1"/>
          </p:cNvSpPr>
          <p:nvPr>
            <p:ph type="pic" sz="quarter" idx="21"/>
          </p:nvPr>
        </p:nvSpPr>
        <p:spPr>
          <a:xfrm>
            <a:off x="3288535" y="1764000"/>
            <a:ext cx="964800" cy="964800"/>
          </a:xfrm>
          <a:prstGeom prst="rect">
            <a:avLst/>
          </a:prstGeom>
        </p:spPr>
        <p:txBody>
          <a:bodyPr/>
          <a:lstStyle>
            <a:lvl1pPr marL="0" indent="0">
              <a:buNone/>
              <a:defRPr sz="1400"/>
            </a:lvl1pPr>
          </a:lstStyle>
          <a:p>
            <a:r>
              <a:rPr lang="en-US" smtClean="0"/>
              <a:t>Click icon to add picture</a:t>
            </a:r>
            <a:endParaRPr lang="en-GB" dirty="0"/>
          </a:p>
        </p:txBody>
      </p:sp>
      <p:sp>
        <p:nvSpPr>
          <p:cNvPr id="30" name="Picture Placeholder 6"/>
          <p:cNvSpPr>
            <a:spLocks noGrp="1"/>
          </p:cNvSpPr>
          <p:nvPr>
            <p:ph type="pic" sz="quarter" idx="22"/>
          </p:nvPr>
        </p:nvSpPr>
        <p:spPr>
          <a:xfrm>
            <a:off x="7949779" y="1764000"/>
            <a:ext cx="964800" cy="964800"/>
          </a:xfrm>
          <a:prstGeom prst="rect">
            <a:avLst/>
          </a:prstGeom>
        </p:spPr>
        <p:txBody>
          <a:bodyPr/>
          <a:lstStyle>
            <a:lvl1pPr marL="0" indent="0">
              <a:buNone/>
              <a:defRPr sz="1400"/>
            </a:lvl1pPr>
          </a:lstStyle>
          <a:p>
            <a:r>
              <a:rPr lang="en-US" smtClean="0"/>
              <a:t>Click icon to add picture</a:t>
            </a:r>
            <a:endParaRPr lang="en-GB" dirty="0"/>
          </a:p>
        </p:txBody>
      </p:sp>
      <p:sp>
        <p:nvSpPr>
          <p:cNvPr id="3" name="Title 2"/>
          <p:cNvSpPr>
            <a:spLocks noGrp="1"/>
          </p:cNvSpPr>
          <p:nvPr>
            <p:ph type="title"/>
          </p:nvPr>
        </p:nvSpPr>
        <p:spPr/>
        <p:txBody>
          <a:bodyPr/>
          <a:lstStyle/>
          <a:p>
            <a:r>
              <a:rPr lang="en-US" smtClean="0"/>
              <a:t>Click to edit Master title style</a:t>
            </a:r>
            <a:endParaRPr lang="en-GB" dirty="0"/>
          </a:p>
        </p:txBody>
      </p:sp>
      <p:sp>
        <p:nvSpPr>
          <p:cNvPr id="8" name="Text Placeholder 7"/>
          <p:cNvSpPr>
            <a:spLocks noGrp="1"/>
          </p:cNvSpPr>
          <p:nvPr>
            <p:ph type="body" sz="quarter" idx="23"/>
          </p:nvPr>
        </p:nvSpPr>
        <p:spPr>
          <a:xfrm>
            <a:off x="468313" y="2741613"/>
            <a:ext cx="194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smtClean="0"/>
              <a:t>Edit Master text styles</a:t>
            </a:r>
          </a:p>
          <a:p>
            <a:pPr lvl="1"/>
            <a:r>
              <a:rPr lang="en-US" smtClean="0"/>
              <a:t>Second level</a:t>
            </a:r>
          </a:p>
          <a:p>
            <a:pPr lvl="2"/>
            <a:r>
              <a:rPr lang="en-US" smtClean="0"/>
              <a:t>Third level</a:t>
            </a:r>
          </a:p>
        </p:txBody>
      </p:sp>
      <p:sp>
        <p:nvSpPr>
          <p:cNvPr id="20" name="Text Placeholder 7"/>
          <p:cNvSpPr>
            <a:spLocks noGrp="1"/>
          </p:cNvSpPr>
          <p:nvPr>
            <p:ph type="body" sz="quarter" idx="24"/>
          </p:nvPr>
        </p:nvSpPr>
        <p:spPr>
          <a:xfrm>
            <a:off x="2798935" y="2741613"/>
            <a:ext cx="194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smtClean="0"/>
              <a:t>Edit Master text styles</a:t>
            </a:r>
          </a:p>
          <a:p>
            <a:pPr lvl="1"/>
            <a:r>
              <a:rPr lang="en-US" smtClean="0"/>
              <a:t>Second level</a:t>
            </a:r>
          </a:p>
          <a:p>
            <a:pPr lvl="2"/>
            <a:r>
              <a:rPr lang="en-US" smtClean="0"/>
              <a:t>Third level</a:t>
            </a:r>
          </a:p>
        </p:txBody>
      </p:sp>
      <p:sp>
        <p:nvSpPr>
          <p:cNvPr id="21" name="Text Placeholder 7"/>
          <p:cNvSpPr>
            <a:spLocks noGrp="1"/>
          </p:cNvSpPr>
          <p:nvPr>
            <p:ph type="body" sz="quarter" idx="25"/>
          </p:nvPr>
        </p:nvSpPr>
        <p:spPr>
          <a:xfrm>
            <a:off x="5129557" y="2741613"/>
            <a:ext cx="194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smtClean="0"/>
              <a:t>Edit Master text styles</a:t>
            </a:r>
          </a:p>
          <a:p>
            <a:pPr lvl="1"/>
            <a:r>
              <a:rPr lang="en-US" smtClean="0"/>
              <a:t>Second level</a:t>
            </a:r>
          </a:p>
          <a:p>
            <a:pPr lvl="2"/>
            <a:r>
              <a:rPr lang="en-US" smtClean="0"/>
              <a:t>Third level</a:t>
            </a:r>
          </a:p>
        </p:txBody>
      </p:sp>
      <p:sp>
        <p:nvSpPr>
          <p:cNvPr id="22" name="Text Placeholder 7"/>
          <p:cNvSpPr>
            <a:spLocks noGrp="1"/>
          </p:cNvSpPr>
          <p:nvPr>
            <p:ph type="body" sz="quarter" idx="26"/>
          </p:nvPr>
        </p:nvSpPr>
        <p:spPr>
          <a:xfrm>
            <a:off x="7460179" y="2741613"/>
            <a:ext cx="194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smtClean="0"/>
              <a:t>Edit Master text styles</a:t>
            </a:r>
          </a:p>
          <a:p>
            <a:pPr lvl="1"/>
            <a:r>
              <a:rPr lang="en-US" smtClean="0"/>
              <a:t>Second level</a:t>
            </a:r>
          </a:p>
          <a:p>
            <a:pPr lvl="2"/>
            <a:r>
              <a:rPr lang="en-US" smtClean="0"/>
              <a:t>Third level</a:t>
            </a:r>
          </a:p>
        </p:txBody>
      </p:sp>
      <p:sp>
        <p:nvSpPr>
          <p:cNvPr id="23" name="Text Placeholder 7"/>
          <p:cNvSpPr>
            <a:spLocks noGrp="1"/>
          </p:cNvSpPr>
          <p:nvPr>
            <p:ph type="body" sz="quarter" idx="27"/>
          </p:nvPr>
        </p:nvSpPr>
        <p:spPr>
          <a:xfrm>
            <a:off x="9790800" y="2741613"/>
            <a:ext cx="194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smtClean="0"/>
              <a:t>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3746993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68024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3" name="Group 12"/>
          <p:cNvGrpSpPr/>
          <p:nvPr userDrawn="1"/>
        </p:nvGrpSpPr>
        <p:grpSpPr>
          <a:xfrm>
            <a:off x="455296" y="16"/>
            <a:ext cx="11279504" cy="2741596"/>
            <a:chOff x="455296" y="0"/>
            <a:chExt cx="11279504" cy="289560"/>
          </a:xfrm>
        </p:grpSpPr>
        <p:sp>
          <p:nvSpPr>
            <p:cNvPr id="45" name="Rectangle 44"/>
            <p:cNvSpPr/>
            <p:nvPr/>
          </p:nvSpPr>
          <p:spPr>
            <a:xfrm>
              <a:off x="455296" y="0"/>
              <a:ext cx="6508722" cy="289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6964018" y="0"/>
              <a:ext cx="2855754" cy="289560"/>
            </a:xfrm>
            <a:prstGeom prst="rect">
              <a:avLst/>
            </a:prstGeom>
            <a:solidFill>
              <a:srgbClr val="3C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p:cNvSpPr/>
            <p:nvPr userDrawn="1"/>
          </p:nvSpPr>
          <p:spPr>
            <a:xfrm>
              <a:off x="9819772" y="0"/>
              <a:ext cx="1915028" cy="289560"/>
            </a:xfrm>
            <a:prstGeom prst="rect">
              <a:avLst/>
            </a:prstGeom>
            <a:solidFill>
              <a:srgbClr val="77E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userDrawn="1">
            <p:ph type="title"/>
          </p:nvPr>
        </p:nvSpPr>
        <p:spPr>
          <a:xfrm>
            <a:off x="455296" y="2741612"/>
            <a:ext cx="11279504" cy="1538287"/>
          </a:xfrm>
        </p:spPr>
        <p:txBody>
          <a:bodyPr anchor="b"/>
          <a:lstStyle>
            <a:lvl1pPr>
              <a:defRPr sz="4800" b="0"/>
            </a:lvl1pPr>
          </a:lstStyle>
          <a:p>
            <a:r>
              <a:rPr lang="en-US" smtClean="0"/>
              <a:t>Click to edit Master title style</a:t>
            </a:r>
            <a:endParaRPr lang="en-GB" dirty="0"/>
          </a:p>
        </p:txBody>
      </p:sp>
      <p:sp>
        <p:nvSpPr>
          <p:cNvPr id="3" name="Text Placeholder 2"/>
          <p:cNvSpPr>
            <a:spLocks noGrp="1"/>
          </p:cNvSpPr>
          <p:nvPr userDrawn="1">
            <p:ph type="body" idx="1"/>
          </p:nvPr>
        </p:nvSpPr>
        <p:spPr>
          <a:xfrm>
            <a:off x="457200" y="4381500"/>
            <a:ext cx="11277600" cy="1193800"/>
          </a:xfrm>
          <a:prstGeom prst="rect">
            <a:avLst/>
          </a:prstGeom>
        </p:spPr>
        <p:txBody>
          <a:bodyPr lIns="0" tIns="0" rIns="0" bIns="0" anchor="b" anchorCtr="0"/>
          <a:lstStyle>
            <a:lvl1pPr marL="0" indent="0">
              <a:buNone/>
              <a:defRPr sz="2400">
                <a:solidFill>
                  <a:schemeClr val="tx1"/>
                </a:solidFill>
                <a:latin typeface="Century Gothic" panose="020B0502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userDrawn="1">
            <p:ph type="dt" sz="half" idx="10"/>
          </p:nvPr>
        </p:nvSpPr>
        <p:spPr/>
        <p:txBody>
          <a:bodyPr/>
          <a:lstStyle/>
          <a:p>
            <a:endParaRPr lang="en-GB"/>
          </a:p>
        </p:txBody>
      </p:sp>
      <p:sp>
        <p:nvSpPr>
          <p:cNvPr id="5" name="Footer Placeholder 4"/>
          <p:cNvSpPr>
            <a:spLocks noGrp="1"/>
          </p:cNvSpPr>
          <p:nvPr userDrawn="1">
            <p:ph type="ftr" sz="quarter" idx="11"/>
          </p:nvPr>
        </p:nvSpPr>
        <p:spPr/>
        <p:txBody>
          <a:bodyPr/>
          <a:lstStyle/>
          <a:p>
            <a:endParaRPr lang="en-GB"/>
          </a:p>
        </p:txBody>
      </p:sp>
      <p:sp>
        <p:nvSpPr>
          <p:cNvPr id="6" name="Slide Number Placeholder 5"/>
          <p:cNvSpPr>
            <a:spLocks noGrp="1"/>
          </p:cNvSpPr>
          <p:nvPr userDrawn="1">
            <p:ph type="sldNum" sz="quarter" idx="12"/>
          </p:nvPr>
        </p:nvSpPr>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28316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rgbClr val="12273F"/>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6093" b="9264"/>
          <a:stretch/>
        </p:blipFill>
        <p:spPr>
          <a:xfrm>
            <a:off x="0" y="-27214"/>
            <a:ext cx="12192000" cy="6879771"/>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27500" y="1441671"/>
            <a:ext cx="3942000" cy="3942000"/>
          </a:xfrm>
          <a:prstGeom prst="rect">
            <a:avLst/>
          </a:prstGeom>
        </p:spPr>
      </p:pic>
    </p:spTree>
    <p:extLst>
      <p:ext uri="{BB962C8B-B14F-4D97-AF65-F5344CB8AC3E}">
        <p14:creationId xmlns:p14="http://schemas.microsoft.com/office/powerpoint/2010/main" val="24720314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hart slide">
    <p:spTree>
      <p:nvGrpSpPr>
        <p:cNvPr id="1" name=""/>
        <p:cNvGrpSpPr/>
        <p:nvPr/>
      </p:nvGrpSpPr>
      <p:grpSpPr>
        <a:xfrm>
          <a:off x="0" y="0"/>
          <a:ext cx="0" cy="0"/>
          <a:chOff x="0" y="0"/>
          <a:chExt cx="0" cy="0"/>
        </a:xfrm>
      </p:grpSpPr>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nchor="t" anchorCtr="0"/>
          <a:lstStyle>
            <a:lvl1pPr>
              <a:defRPr sz="2400"/>
            </a:lvl1pPr>
          </a:lstStyle>
          <a:p>
            <a:r>
              <a:rPr lang="en-US" dirty="0"/>
              <a:t>Click to edit Master title style</a:t>
            </a:r>
            <a:endParaRPr lang="en-GB" dirty="0"/>
          </a:p>
        </p:txBody>
      </p:sp>
    </p:spTree>
    <p:extLst>
      <p:ext uri="{BB962C8B-B14F-4D97-AF65-F5344CB8AC3E}">
        <p14:creationId xmlns:p14="http://schemas.microsoft.com/office/powerpoint/2010/main" val="31400791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12192000" cy="1862138"/>
          </a:xfrm>
          <a:prstGeom prst="rect">
            <a:avLst/>
          </a:prstGeom>
        </p:spPr>
      </p:pic>
      <p:sp>
        <p:nvSpPr>
          <p:cNvPr id="2" name="Title 1"/>
          <p:cNvSpPr>
            <a:spLocks noGrp="1"/>
          </p:cNvSpPr>
          <p:nvPr>
            <p:ph type="ctrTitle"/>
          </p:nvPr>
        </p:nvSpPr>
        <p:spPr>
          <a:xfrm>
            <a:off x="1219200" y="1803405"/>
            <a:ext cx="97536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219200" y="3632201"/>
            <a:ext cx="97536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23846"/>
            <a:ext cx="3063239" cy="365125"/>
          </a:xfrm>
        </p:spPr>
        <p:txBody>
          <a:bodyPr/>
          <a:lstStyle/>
          <a:p>
            <a:fld id="{48A87A34-81AB-432B-8DAE-1953F412C126}" type="datetimeFigureOut">
              <a:rPr lang="en-US" smtClean="0"/>
              <a:t>9/21/2023</a:t>
            </a:fld>
            <a:endParaRPr lang="en-US" dirty="0"/>
          </a:p>
        </p:txBody>
      </p:sp>
      <p:sp>
        <p:nvSpPr>
          <p:cNvPr id="5" name="Footer Placeholder 4"/>
          <p:cNvSpPr>
            <a:spLocks noGrp="1"/>
          </p:cNvSpPr>
          <p:nvPr>
            <p:ph type="ftr" sz="quarter" idx="11"/>
          </p:nvPr>
        </p:nvSpPr>
        <p:spPr>
          <a:xfrm>
            <a:off x="1219200" y="4323847"/>
            <a:ext cx="6507480" cy="365125"/>
          </a:xfrm>
        </p:spPr>
        <p:txBody>
          <a:bodyPr/>
          <a:lstStyle/>
          <a:p>
            <a:endParaRPr lang="en-US" dirty="0"/>
          </a:p>
        </p:txBody>
      </p:sp>
      <p:sp>
        <p:nvSpPr>
          <p:cNvPr id="6" name="Slide Number Placeholder 5"/>
          <p:cNvSpPr>
            <a:spLocks noGrp="1"/>
          </p:cNvSpPr>
          <p:nvPr>
            <p:ph type="sldNum" sz="quarter" idx="12"/>
          </p:nvPr>
        </p:nvSpPr>
        <p:spPr>
          <a:xfrm>
            <a:off x="8077200" y="1430868"/>
            <a:ext cx="2895600"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894745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94671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dirty="0"/>
              <a:t>Click to add Name Surname</a:t>
            </a:r>
          </a:p>
          <a:p>
            <a:pPr lvl="1"/>
            <a:r>
              <a:rPr lang="en-US" dirty="0"/>
              <a:t>Title/Date</a:t>
            </a:r>
            <a:endParaRPr lang="en-GB" dirty="0"/>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endParaRPr lang="en-GB" dirty="0"/>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29390605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12192000" cy="1862138"/>
          </a:xfrm>
          <a:prstGeom prst="rect">
            <a:avLst/>
          </a:prstGeom>
        </p:spPr>
      </p:pic>
      <p:sp>
        <p:nvSpPr>
          <p:cNvPr id="2" name="Title 1"/>
          <p:cNvSpPr>
            <a:spLocks noGrp="1"/>
          </p:cNvSpPr>
          <p:nvPr>
            <p:ph type="title"/>
          </p:nvPr>
        </p:nvSpPr>
        <p:spPr>
          <a:xfrm>
            <a:off x="792480" y="753535"/>
            <a:ext cx="10607040"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792481" y="3641726"/>
            <a:ext cx="10607041" cy="1354134"/>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416235" y="381002"/>
            <a:ext cx="2910840" cy="365125"/>
          </a:xfrm>
        </p:spPr>
        <p:txBody>
          <a:bodyPr/>
          <a:lstStyle>
            <a:lvl1pPr algn="r">
              <a:defRPr/>
            </a:lvl1pPr>
          </a:lstStyle>
          <a:p>
            <a:fld id="{48A87A34-81AB-432B-8DAE-1953F412C126}" type="datetimeFigureOut">
              <a:rPr lang="en-US" smtClean="0"/>
              <a:pPr/>
              <a:t>9/21/2023</a:t>
            </a:fld>
            <a:endParaRPr lang="en-US" dirty="0"/>
          </a:p>
        </p:txBody>
      </p:sp>
      <p:sp>
        <p:nvSpPr>
          <p:cNvPr id="5" name="Footer Placeholder 4"/>
          <p:cNvSpPr>
            <a:spLocks noGrp="1"/>
          </p:cNvSpPr>
          <p:nvPr>
            <p:ph type="ftr" sz="quarter" idx="11"/>
          </p:nvPr>
        </p:nvSpPr>
        <p:spPr>
          <a:xfrm>
            <a:off x="792480" y="381002"/>
            <a:ext cx="6440875" cy="365125"/>
          </a:xfrm>
        </p:spPr>
        <p:txBody>
          <a:bodyPr/>
          <a:lstStyle/>
          <a:p>
            <a:endParaRPr lang="en-US" dirty="0"/>
          </a:p>
        </p:txBody>
      </p:sp>
      <p:sp>
        <p:nvSpPr>
          <p:cNvPr id="6" name="Slide Number Placeholder 5"/>
          <p:cNvSpPr>
            <a:spLocks noGrp="1"/>
          </p:cNvSpPr>
          <p:nvPr>
            <p:ph type="sldNum" sz="quarter" idx="12"/>
          </p:nvPr>
        </p:nvSpPr>
        <p:spPr>
          <a:xfrm>
            <a:off x="10509955" y="381002"/>
            <a:ext cx="889564"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244050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92481" y="2194560"/>
            <a:ext cx="5214105" cy="4069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9466" y="2194560"/>
            <a:ext cx="5210053" cy="40690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9/21/2023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92481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50392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5039" y="2183802"/>
            <a:ext cx="4911545"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92480" y="3132668"/>
            <a:ext cx="5214105" cy="31309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92025" y="2183802"/>
            <a:ext cx="4907495"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9465" y="3132668"/>
            <a:ext cx="5210055" cy="31309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9/21/2023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146653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9/21/2023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324414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9/21/2023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675690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9248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5181600" y="746760"/>
            <a:ext cx="6217920" cy="551688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92480" y="3124200"/>
            <a:ext cx="411480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489677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92480" y="1524000"/>
            <a:ext cx="5434307"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03365" y="751242"/>
            <a:ext cx="4898979" cy="551239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92480" y="3124200"/>
            <a:ext cx="5434307"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134211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92473" y="4697362"/>
            <a:ext cx="10608643"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92473" y="977035"/>
            <a:ext cx="10600347" cy="340697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92480" y="5516716"/>
            <a:ext cx="10607040" cy="74692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273872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12192000" cy="1862138"/>
          </a:xfrm>
          <a:prstGeom prst="rect">
            <a:avLst/>
          </a:prstGeom>
        </p:spPr>
      </p:pic>
      <p:sp>
        <p:nvSpPr>
          <p:cNvPr id="2" name="Title 1"/>
          <p:cNvSpPr>
            <a:spLocks noGrp="1"/>
          </p:cNvSpPr>
          <p:nvPr>
            <p:ph type="title"/>
          </p:nvPr>
        </p:nvSpPr>
        <p:spPr>
          <a:xfrm>
            <a:off x="792480" y="753534"/>
            <a:ext cx="1060704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4400" y="3649134"/>
            <a:ext cx="10363200" cy="1330852"/>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416235" y="381002"/>
            <a:ext cx="2910840" cy="365125"/>
          </a:xfrm>
        </p:spPr>
        <p:txBody>
          <a:bodyPr/>
          <a:lstStyle>
            <a:lvl1pPr algn="r">
              <a:defRPr/>
            </a:lvl1pPr>
          </a:lstStyle>
          <a:p>
            <a:fld id="{48A87A34-81AB-432B-8DAE-1953F412C126}" type="datetimeFigureOut">
              <a:rPr lang="en-US" smtClean="0"/>
              <a:pPr/>
              <a:t>9/21/2023</a:t>
            </a:fld>
            <a:endParaRPr lang="en-US" dirty="0"/>
          </a:p>
        </p:txBody>
      </p:sp>
      <p:sp>
        <p:nvSpPr>
          <p:cNvPr id="6" name="Footer Placeholder 5"/>
          <p:cNvSpPr>
            <a:spLocks noGrp="1"/>
          </p:cNvSpPr>
          <p:nvPr>
            <p:ph type="ftr" sz="quarter" idx="11"/>
          </p:nvPr>
        </p:nvSpPr>
        <p:spPr>
          <a:xfrm>
            <a:off x="792480" y="381002"/>
            <a:ext cx="6440875" cy="365125"/>
          </a:xfrm>
        </p:spPr>
        <p:txBody>
          <a:bodyPr/>
          <a:lstStyle/>
          <a:p>
            <a:endParaRPr lang="en-US" dirty="0"/>
          </a:p>
        </p:txBody>
      </p:sp>
      <p:sp>
        <p:nvSpPr>
          <p:cNvPr id="7" name="Slide Number Placeholder 6"/>
          <p:cNvSpPr>
            <a:spLocks noGrp="1"/>
          </p:cNvSpPr>
          <p:nvPr>
            <p:ph type="sldNum" sz="quarter" idx="12"/>
          </p:nvPr>
        </p:nvSpPr>
        <p:spPr>
          <a:xfrm>
            <a:off x="10509955" y="381002"/>
            <a:ext cx="889565"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436857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5" name="Picture 14"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12192000" cy="1862138"/>
          </a:xfrm>
          <a:prstGeom prst="rect">
            <a:avLst/>
          </a:prstGeom>
        </p:spPr>
      </p:pic>
      <p:sp>
        <p:nvSpPr>
          <p:cNvPr id="2" name="Title 1"/>
          <p:cNvSpPr>
            <a:spLocks noGrp="1"/>
          </p:cNvSpPr>
          <p:nvPr>
            <p:ph type="title"/>
          </p:nvPr>
        </p:nvSpPr>
        <p:spPr>
          <a:xfrm>
            <a:off x="1024468" y="753534"/>
            <a:ext cx="10151533" cy="2756234"/>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509768"/>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4400" y="4174598"/>
            <a:ext cx="10371669" cy="821265"/>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416235" y="381002"/>
            <a:ext cx="2910840" cy="365125"/>
          </a:xfrm>
        </p:spPr>
        <p:txBody>
          <a:bodyPr/>
          <a:lstStyle>
            <a:lvl1pPr algn="r">
              <a:defRPr/>
            </a:lvl1pPr>
          </a:lstStyle>
          <a:p>
            <a:fld id="{48A87A34-81AB-432B-8DAE-1953F412C126}" type="datetimeFigureOut">
              <a:rPr lang="en-US" smtClean="0"/>
              <a:pPr/>
              <a:t>9/21/2023</a:t>
            </a:fld>
            <a:endParaRPr lang="en-US" dirty="0"/>
          </a:p>
        </p:txBody>
      </p:sp>
      <p:sp>
        <p:nvSpPr>
          <p:cNvPr id="6" name="Footer Placeholder 5"/>
          <p:cNvSpPr>
            <a:spLocks noGrp="1"/>
          </p:cNvSpPr>
          <p:nvPr>
            <p:ph type="ftr" sz="quarter" idx="11"/>
          </p:nvPr>
        </p:nvSpPr>
        <p:spPr>
          <a:xfrm>
            <a:off x="792480" y="379439"/>
            <a:ext cx="6440875" cy="365125"/>
          </a:xfrm>
        </p:spPr>
        <p:txBody>
          <a:bodyPr/>
          <a:lstStyle/>
          <a:p>
            <a:endParaRPr lang="en-US" dirty="0"/>
          </a:p>
        </p:txBody>
      </p:sp>
      <p:sp>
        <p:nvSpPr>
          <p:cNvPr id="7" name="Slide Number Placeholder 6"/>
          <p:cNvSpPr>
            <a:spLocks noGrp="1"/>
          </p:cNvSpPr>
          <p:nvPr>
            <p:ph type="sldNum" sz="quarter" idx="12"/>
          </p:nvPr>
        </p:nvSpPr>
        <p:spPr>
          <a:xfrm>
            <a:off x="10509955" y="381002"/>
            <a:ext cx="889565" cy="365125"/>
          </a:xfrm>
        </p:spPr>
        <p:txBody>
          <a:bodyPr/>
          <a:lstStyle/>
          <a:p>
            <a:fld id="{6D22F896-40B5-4ADD-8801-0D06FADFA095}" type="slidenum">
              <a:rPr lang="en-US" smtClean="0"/>
              <a:t>‹#›</a:t>
            </a:fld>
            <a:endParaRPr lang="en-US" dirty="0"/>
          </a:p>
        </p:txBody>
      </p:sp>
      <p:sp>
        <p:nvSpPr>
          <p:cNvPr id="13" name="TextBox 12"/>
          <p:cNvSpPr txBox="1"/>
          <p:nvPr/>
        </p:nvSpPr>
        <p:spPr>
          <a:xfrm>
            <a:off x="308611" y="80772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862311" y="302133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631778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dirty="0"/>
              <a:t>Click to add Name Surname</a:t>
            </a:r>
          </a:p>
          <a:p>
            <a:pPr lvl="1"/>
            <a:r>
              <a:rPr lang="en-US" dirty="0"/>
              <a:t>Title/Date</a:t>
            </a:r>
            <a:endParaRPr lang="en-GB" dirty="0"/>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endParaRPr lang="en-GB" dirty="0"/>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37375983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12192000" cy="1862138"/>
          </a:xfrm>
          <a:prstGeom prst="rect">
            <a:avLst/>
          </a:prstGeom>
        </p:spPr>
      </p:pic>
      <p:sp>
        <p:nvSpPr>
          <p:cNvPr id="2" name="Title 1"/>
          <p:cNvSpPr>
            <a:spLocks noGrp="1"/>
          </p:cNvSpPr>
          <p:nvPr>
            <p:ph type="title"/>
          </p:nvPr>
        </p:nvSpPr>
        <p:spPr>
          <a:xfrm>
            <a:off x="914400" y="1124703"/>
            <a:ext cx="1036637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4389" y="3648317"/>
            <a:ext cx="10364811"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416235" y="378885"/>
            <a:ext cx="2910840" cy="365125"/>
          </a:xfrm>
        </p:spPr>
        <p:txBody>
          <a:bodyPr/>
          <a:lstStyle>
            <a:lvl1pPr algn="r">
              <a:defRPr/>
            </a:lvl1pPr>
          </a:lstStyle>
          <a:p>
            <a:fld id="{48A87A34-81AB-432B-8DAE-1953F412C126}" type="datetimeFigureOut">
              <a:rPr lang="en-US" smtClean="0"/>
              <a:pPr/>
              <a:t>9/21/2023</a:t>
            </a:fld>
            <a:endParaRPr lang="en-US" dirty="0"/>
          </a:p>
        </p:txBody>
      </p:sp>
      <p:sp>
        <p:nvSpPr>
          <p:cNvPr id="6" name="Footer Placeholder 5"/>
          <p:cNvSpPr>
            <a:spLocks noGrp="1"/>
          </p:cNvSpPr>
          <p:nvPr>
            <p:ph type="ftr" sz="quarter" idx="11"/>
          </p:nvPr>
        </p:nvSpPr>
        <p:spPr>
          <a:xfrm>
            <a:off x="792480" y="378885"/>
            <a:ext cx="6440875" cy="365125"/>
          </a:xfrm>
        </p:spPr>
        <p:txBody>
          <a:bodyPr/>
          <a:lstStyle/>
          <a:p>
            <a:endParaRPr lang="en-US" dirty="0"/>
          </a:p>
        </p:txBody>
      </p:sp>
      <p:sp>
        <p:nvSpPr>
          <p:cNvPr id="7" name="Slide Number Placeholder 6"/>
          <p:cNvSpPr>
            <a:spLocks noGrp="1"/>
          </p:cNvSpPr>
          <p:nvPr>
            <p:ph type="sldNum" sz="quarter" idx="12"/>
          </p:nvPr>
        </p:nvSpPr>
        <p:spPr>
          <a:xfrm>
            <a:off x="10509955" y="381002"/>
            <a:ext cx="889565"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656655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2" y="762001"/>
            <a:ext cx="850391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792481" y="2202080"/>
            <a:ext cx="3413760"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792480" y="2904565"/>
            <a:ext cx="341376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02983" y="2201333"/>
            <a:ext cx="341376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01041" y="2904068"/>
            <a:ext cx="3413760" cy="335957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85759" y="2192866"/>
            <a:ext cx="341376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85760" y="2904565"/>
            <a:ext cx="341376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9/21/2023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002929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3" y="762000"/>
            <a:ext cx="8509312"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792480" y="4113341"/>
            <a:ext cx="341376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792480" y="2331720"/>
            <a:ext cx="3413760" cy="15073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792480" y="4796104"/>
            <a:ext cx="341376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89164" y="4113341"/>
            <a:ext cx="341376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89163" y="2331720"/>
            <a:ext cx="3413760" cy="1509862"/>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87811" y="4796103"/>
            <a:ext cx="341376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91153" y="4113341"/>
            <a:ext cx="341376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91152" y="2331722"/>
            <a:ext cx="3413760" cy="1508919"/>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91029" y="4796101"/>
            <a:ext cx="341376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9/21/2023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329528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792480" y="2194560"/>
            <a:ext cx="10607040" cy="40690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50820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12192000" cy="1862138"/>
          </a:xfrm>
          <a:prstGeom prst="rect">
            <a:avLst/>
          </a:prstGeom>
        </p:spPr>
      </p:pic>
      <p:sp>
        <p:nvSpPr>
          <p:cNvPr id="2" name="Vertical Title 1"/>
          <p:cNvSpPr>
            <a:spLocks noGrp="1"/>
          </p:cNvSpPr>
          <p:nvPr>
            <p:ph type="title" orient="vert"/>
          </p:nvPr>
        </p:nvSpPr>
        <p:spPr>
          <a:xfrm>
            <a:off x="9342120" y="747184"/>
            <a:ext cx="2057400" cy="4248675"/>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92481" y="746126"/>
            <a:ext cx="8370713" cy="424973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416235" y="381002"/>
            <a:ext cx="2910840" cy="365125"/>
          </a:xfrm>
        </p:spPr>
        <p:txBody>
          <a:bodyPr/>
          <a:lstStyle>
            <a:lvl1pPr algn="r">
              <a:defRPr/>
            </a:lvl1pPr>
          </a:lstStyle>
          <a:p>
            <a:fld id="{48A87A34-81AB-432B-8DAE-1953F412C126}" type="datetimeFigureOut">
              <a:rPr lang="en-US" smtClean="0"/>
              <a:pPr/>
              <a:t>9/21/2023</a:t>
            </a:fld>
            <a:endParaRPr lang="en-US" dirty="0"/>
          </a:p>
        </p:txBody>
      </p:sp>
      <p:sp>
        <p:nvSpPr>
          <p:cNvPr id="5" name="Footer Placeholder 4"/>
          <p:cNvSpPr>
            <a:spLocks noGrp="1"/>
          </p:cNvSpPr>
          <p:nvPr>
            <p:ph type="ftr" sz="quarter" idx="11"/>
          </p:nvPr>
        </p:nvSpPr>
        <p:spPr>
          <a:xfrm>
            <a:off x="792480" y="381002"/>
            <a:ext cx="6440875" cy="365125"/>
          </a:xfrm>
        </p:spPr>
        <p:txBody>
          <a:bodyPr/>
          <a:lstStyle/>
          <a:p>
            <a:endParaRPr lang="en-US" dirty="0"/>
          </a:p>
        </p:txBody>
      </p:sp>
      <p:sp>
        <p:nvSpPr>
          <p:cNvPr id="6" name="Slide Number Placeholder 5"/>
          <p:cNvSpPr>
            <a:spLocks noGrp="1"/>
          </p:cNvSpPr>
          <p:nvPr>
            <p:ph type="sldNum" sz="quarter" idx="12"/>
          </p:nvPr>
        </p:nvSpPr>
        <p:spPr>
          <a:xfrm>
            <a:off x="10509955" y="381002"/>
            <a:ext cx="889565"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60469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dirty="0"/>
              <a:t>Click to add Name Surname</a:t>
            </a:r>
          </a:p>
          <a:p>
            <a:pPr lvl="1"/>
            <a:r>
              <a:rPr lang="en-US" dirty="0"/>
              <a:t>Title/Date</a:t>
            </a:r>
            <a:endParaRPr lang="en-GB" dirty="0"/>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endParaRPr lang="en-GB" dirty="0"/>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121071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dirty="0"/>
              <a:t>Click to add Name Surname</a:t>
            </a:r>
          </a:p>
          <a:p>
            <a:pPr lvl="1"/>
            <a:r>
              <a:rPr lang="en-US" dirty="0"/>
              <a:t>Title/Date</a:t>
            </a:r>
            <a:endParaRPr lang="en-GB" dirty="0"/>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endParaRPr lang="en-GB" dirty="0"/>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1653738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dirty="0"/>
              <a:t>Click to add Name Surname</a:t>
            </a:r>
          </a:p>
          <a:p>
            <a:pPr lvl="1"/>
            <a:r>
              <a:rPr lang="en-US" dirty="0"/>
              <a:t>Title/Date</a:t>
            </a:r>
            <a:endParaRPr lang="en-GB" dirty="0"/>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endParaRPr lang="en-GB" dirty="0"/>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4173795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7_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dirty="0"/>
              <a:t>Click to add Name Surname</a:t>
            </a:r>
          </a:p>
          <a:p>
            <a:pPr lvl="1"/>
            <a:r>
              <a:rPr lang="en-US" dirty="0"/>
              <a:t>Title/Date</a:t>
            </a:r>
            <a:endParaRPr lang="en-GB" dirty="0"/>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endParaRPr lang="en-GB" dirty="0"/>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3254383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endParaRPr lang="en-GB"/>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3" hasCustomPrompt="1"/>
          </p:nvPr>
        </p:nvSpPr>
        <p:spPr>
          <a:xfrm>
            <a:off x="468000" y="1752600"/>
            <a:ext cx="11268643" cy="4629150"/>
          </a:xfrm>
          <a:prstGeom prst="rect">
            <a:avLst/>
          </a:prstGeom>
        </p:spPr>
        <p:txBody>
          <a:bodyPr/>
          <a:lstStyle>
            <a:lvl1pPr marL="288000" indent="-288000">
              <a:buFont typeface="Arial" panose="020B0604020202020204" pitchFamily="34" charset="0"/>
              <a:buChar char="•"/>
              <a:defRPr/>
            </a:lvl1pPr>
            <a:lvl2pPr>
              <a:defRPr baseline="0"/>
            </a:lvl2pPr>
            <a:lvl3pPr>
              <a:defRPr/>
            </a:lvl3pPr>
            <a:lvl4pPr>
              <a:defRPr/>
            </a:lvl4pPr>
            <a:lvl5pPr>
              <a:defRPr baseline="0"/>
            </a:lvl5pPr>
            <a:lvl6pPr>
              <a:defRPr/>
            </a:lvl6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
        <p:nvSpPr>
          <p:cNvPr id="3" name="Title 2"/>
          <p:cNvSpPr>
            <a:spLocks noGrp="1"/>
          </p:cNvSpPr>
          <p:nvPr>
            <p:ph type="title"/>
          </p:nvPr>
        </p:nvSpPr>
        <p:spPr/>
        <p:txBody>
          <a:bodyPr/>
          <a:lstStyle/>
          <a:p>
            <a:r>
              <a:rPr lang="en-US" smtClean="0"/>
              <a:t>Click to edit Master title style</a:t>
            </a:r>
            <a:endParaRPr lang="en-GB" dirty="0"/>
          </a:p>
        </p:txBody>
      </p:sp>
    </p:spTree>
    <p:extLst>
      <p:ext uri="{BB962C8B-B14F-4D97-AF65-F5344CB8AC3E}">
        <p14:creationId xmlns:p14="http://schemas.microsoft.com/office/powerpoint/2010/main" val="464722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theme" Target="../theme/theme2.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image" Target="../media/image13.pn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8000" y="457200"/>
            <a:ext cx="11277600" cy="912814"/>
          </a:xfrm>
          <a:prstGeom prst="rect">
            <a:avLst/>
          </a:prstGeom>
        </p:spPr>
        <p:txBody>
          <a:bodyPr vert="horz"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mtClean="0"/>
              <a:t>Click to edit Master title style</a:t>
            </a:r>
            <a:endParaRPr lang="en-GB" dirty="0"/>
          </a:p>
        </p:txBody>
      </p:sp>
      <p:sp>
        <p:nvSpPr>
          <p:cNvPr id="4" name="Date Placeholder 3"/>
          <p:cNvSpPr>
            <a:spLocks noGrp="1"/>
          </p:cNvSpPr>
          <p:nvPr>
            <p:ph type="dt" sz="half" idx="2"/>
          </p:nvPr>
        </p:nvSpPr>
        <p:spPr>
          <a:xfrm>
            <a:off x="457200" y="6383971"/>
            <a:ext cx="2593975" cy="365125"/>
          </a:xfrm>
          <a:prstGeom prst="rect">
            <a:avLst/>
          </a:prstGeom>
        </p:spPr>
        <p:txBody>
          <a:bodyPr vert="horz" lIns="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endParaRPr lang="en-GB" dirty="0"/>
          </a:p>
        </p:txBody>
      </p:sp>
      <p:sp>
        <p:nvSpPr>
          <p:cNvPr id="5" name="Footer Placeholder 4"/>
          <p:cNvSpPr>
            <a:spLocks noGrp="1"/>
          </p:cNvSpPr>
          <p:nvPr>
            <p:ph type="ftr" sz="quarter" idx="3"/>
          </p:nvPr>
        </p:nvSpPr>
        <p:spPr>
          <a:xfrm>
            <a:off x="3051175" y="6383971"/>
            <a:ext cx="60960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dirty="0"/>
          </a:p>
        </p:txBody>
      </p:sp>
      <p:sp>
        <p:nvSpPr>
          <p:cNvPr id="6" name="Slide Number Placeholder 5"/>
          <p:cNvSpPr>
            <a:spLocks noGrp="1"/>
          </p:cNvSpPr>
          <p:nvPr>
            <p:ph type="sldNum" sz="quarter" idx="4"/>
          </p:nvPr>
        </p:nvSpPr>
        <p:spPr>
          <a:xfrm>
            <a:off x="10668000" y="6383971"/>
            <a:ext cx="1060450" cy="369570"/>
          </a:xfrm>
          <a:prstGeom prst="rect">
            <a:avLst/>
          </a:prstGeom>
        </p:spPr>
        <p:txBody>
          <a:bodyPr vert="horz" lIns="91440" tIns="45720" rIns="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B0B34E4B-25F1-4D72-B319-B9B5A0ABC919}" type="slidenum">
              <a:rPr lang="en-GB" smtClean="0"/>
              <a:pPr/>
              <a:t>‹#›</a:t>
            </a:fld>
            <a:endParaRPr lang="en-GB" dirty="0"/>
          </a:p>
        </p:txBody>
      </p:sp>
      <p:sp>
        <p:nvSpPr>
          <p:cNvPr id="40" name="Rectangle 39"/>
          <p:cNvSpPr/>
          <p:nvPr/>
        </p:nvSpPr>
        <p:spPr>
          <a:xfrm>
            <a:off x="455296" y="0"/>
            <a:ext cx="6508722" cy="289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6964018" y="0"/>
            <a:ext cx="2858162" cy="289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p:cNvSpPr/>
          <p:nvPr userDrawn="1"/>
        </p:nvSpPr>
        <p:spPr>
          <a:xfrm>
            <a:off x="9822180" y="0"/>
            <a:ext cx="1912620" cy="289560"/>
          </a:xfrm>
          <a:prstGeom prst="rect">
            <a:avLst/>
          </a:prstGeom>
          <a:solidFill>
            <a:srgbClr val="77E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p:cNvSpPr>
            <a:spLocks noGrp="1"/>
          </p:cNvSpPr>
          <p:nvPr>
            <p:ph type="body" idx="1"/>
          </p:nvPr>
        </p:nvSpPr>
        <p:spPr>
          <a:xfrm>
            <a:off x="468000" y="1752599"/>
            <a:ext cx="11277600" cy="4627085"/>
          </a:xfrm>
          <a:prstGeom prst="rect">
            <a:avLst/>
          </a:prstGeom>
        </p:spPr>
        <p:txBody>
          <a:bodyPr vert="horz" lIns="0" tIns="0" rIns="0" bIns="0" rtlCol="0">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310645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Lst>
  <p:hf hdr="0" ftr="0" dt="0"/>
  <p:txStyles>
    <p:titleStyle>
      <a:lvl1pPr marL="0" marR="0" indent="0" algn="l" defTabSz="914400" rtl="0" eaLnBrk="1" fontAlgn="auto" latinLnBrk="0" hangingPunct="1">
        <a:lnSpc>
          <a:spcPct val="100000"/>
        </a:lnSpc>
        <a:spcBef>
          <a:spcPts val="0"/>
        </a:spcBef>
        <a:spcAft>
          <a:spcPts val="0"/>
        </a:spcAft>
        <a:buClrTx/>
        <a:buSzTx/>
        <a:buFontTx/>
        <a:buNone/>
        <a:tabLst/>
        <a:defRPr lang="en-GB" sz="2800" b="1" kern="1200" baseline="0" noProof="0" dirty="0">
          <a:solidFill>
            <a:srgbClr val="12273F"/>
          </a:solidFill>
          <a:latin typeface="Century Gothic" panose="020B0502020202020204" pitchFamily="34" charset="0"/>
          <a:ea typeface="+mj-ea"/>
          <a:cs typeface="+mj-cs"/>
        </a:defRPr>
      </a:lvl1pPr>
    </p:titleStyle>
    <p:bodyStyle>
      <a:lvl1pPr marL="288000" marR="0" indent="-288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sz="2400" kern="1200" baseline="0">
          <a:solidFill>
            <a:schemeClr val="tx1"/>
          </a:solidFill>
          <a:latin typeface="Arial" panose="020B0604020202020204" pitchFamily="34" charset="0"/>
          <a:ea typeface="+mn-ea"/>
          <a:cs typeface="Arial" panose="020B0604020202020204" pitchFamily="34" charset="0"/>
        </a:defRPr>
      </a:lvl1pPr>
      <a:lvl2pPr marL="576000" indent="-2880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864000" indent="-28800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100000"/>
        </a:lnSpc>
        <a:spcBef>
          <a:spcPts val="0"/>
        </a:spcBef>
        <a:spcAft>
          <a:spcPts val="600"/>
        </a:spcAft>
        <a:buFontTx/>
        <a:buNone/>
        <a:defRPr sz="2400" kern="1200">
          <a:solidFill>
            <a:schemeClr val="tx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5pPr>
      <a:lvl6pPr marL="0" indent="0" algn="l" defTabSz="914400" rtl="0" eaLnBrk="1" latinLnBrk="0" hangingPunct="1">
        <a:lnSpc>
          <a:spcPct val="100000"/>
        </a:lnSpc>
        <a:spcBef>
          <a:spcPts val="0"/>
        </a:spcBef>
        <a:spcAft>
          <a:spcPts val="600"/>
        </a:spcAft>
        <a:buFont typeface="Arial" panose="020B0604020202020204" pitchFamily="34" charset="0"/>
        <a:buNone/>
        <a:defRPr sz="1600" b="0" kern="1200">
          <a:solidFill>
            <a:schemeClr val="tx1"/>
          </a:solidFill>
          <a:latin typeface="Arial" panose="020B0604020202020204" pitchFamily="34" charset="0"/>
          <a:ea typeface="+mn-ea"/>
          <a:cs typeface="Arial" panose="020B0604020202020204" pitchFamily="34" charset="0"/>
        </a:defRPr>
      </a:lvl6pPr>
      <a:lvl7pPr marL="0" indent="0" algn="l" defTabSz="914400" rtl="0" eaLnBrk="1" latinLnBrk="0" hangingPunct="1">
        <a:lnSpc>
          <a:spcPct val="100000"/>
        </a:lnSpc>
        <a:spcBef>
          <a:spcPts val="0"/>
        </a:spcBef>
        <a:spcAft>
          <a:spcPts val="600"/>
        </a:spcAft>
        <a:buFont typeface="Arial" panose="020B0604020202020204" pitchFamily="34" charset="0"/>
        <a:buNone/>
        <a:defRPr sz="2800" kern="1200">
          <a:solidFill>
            <a:schemeClr val="accent2"/>
          </a:solidFill>
          <a:latin typeface="Arial" panose="020B0604020202020204" pitchFamily="34" charset="0"/>
          <a:ea typeface="+mn-ea"/>
          <a:cs typeface="Arial" panose="020B0604020202020204" pitchFamily="34" charset="0"/>
        </a:defRPr>
      </a:lvl7pPr>
      <a:lvl8pPr marL="0" indent="0" algn="ctr" defTabSz="914400" rtl="0" eaLnBrk="1" latinLnBrk="0" hangingPunct="1">
        <a:lnSpc>
          <a:spcPct val="100000"/>
        </a:lnSpc>
        <a:spcBef>
          <a:spcPts val="0"/>
        </a:spcBef>
        <a:spcAft>
          <a:spcPts val="600"/>
        </a:spcAft>
        <a:buFont typeface="Arial" panose="020B0604020202020204" pitchFamily="34" charset="0"/>
        <a:buNone/>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594">
          <p15:clr>
            <a:srgbClr val="F26B43"/>
          </p15:clr>
        </p15:guide>
        <p15:guide id="2" pos="3840">
          <p15:clr>
            <a:srgbClr val="F26B43"/>
          </p15:clr>
        </p15:guide>
        <p15:guide id="3" orient="horz" pos="863">
          <p15:clr>
            <a:srgbClr val="F26B43"/>
          </p15:clr>
        </p15:guide>
        <p15:guide id="4" orient="horz" pos="1727">
          <p15:clr>
            <a:srgbClr val="F26B43"/>
          </p15:clr>
        </p15:guide>
        <p15:guide id="5" orient="horz" pos="3456">
          <p15:clr>
            <a:srgbClr val="F26B43"/>
          </p15:clr>
        </p15:guide>
        <p15:guide id="6" pos="4802">
          <p15:clr>
            <a:srgbClr val="F26B43"/>
          </p15:clr>
        </p15:guide>
        <p15:guide id="7" pos="5762">
          <p15:clr>
            <a:srgbClr val="F26B43"/>
          </p15:clr>
        </p15:guide>
        <p15:guide id="8" pos="6720">
          <p15:clr>
            <a:srgbClr val="F26B43"/>
          </p15:clr>
        </p15:guide>
        <p15:guide id="9" pos="7392">
          <p15:clr>
            <a:srgbClr val="F26B43"/>
          </p15:clr>
        </p15:guide>
        <p15:guide id="10" orient="horz" pos="288">
          <p15:clr>
            <a:srgbClr val="F26B43"/>
          </p15:clr>
        </p15:guide>
        <p15:guide id="11" orient="horz" pos="4020">
          <p15:clr>
            <a:srgbClr val="F26B43"/>
          </p15:clr>
        </p15:guide>
        <p15:guide id="12" pos="2880">
          <p15:clr>
            <a:srgbClr val="F26B43"/>
          </p15:clr>
        </p15:guide>
        <p15:guide id="13" pos="1922">
          <p15:clr>
            <a:srgbClr val="F26B43"/>
          </p15:clr>
        </p15:guide>
        <p15:guide id="14" pos="960">
          <p15:clr>
            <a:srgbClr val="F26B43"/>
          </p15:clr>
        </p15:guide>
        <p15:guide id="15" pos="288">
          <p15:clr>
            <a:srgbClr val="F26B43"/>
          </p15:clr>
        </p15:guide>
        <p15:guide id="16" pos="6560">
          <p15:clr>
            <a:srgbClr val="F26B43"/>
          </p15:clr>
        </p15:guide>
        <p15:guide id="18" orient="horz" pos="110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081088"/>
          </a:xfrm>
          <a:prstGeom prst="rect">
            <a:avLst/>
          </a:prstGeom>
        </p:spPr>
      </p:pic>
      <p:sp>
        <p:nvSpPr>
          <p:cNvPr id="2" name="Title Placeholder 1"/>
          <p:cNvSpPr>
            <a:spLocks noGrp="1"/>
          </p:cNvSpPr>
          <p:nvPr>
            <p:ph type="title"/>
          </p:nvPr>
        </p:nvSpPr>
        <p:spPr>
          <a:xfrm>
            <a:off x="2895600" y="764373"/>
            <a:ext cx="850392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92480" y="2194560"/>
            <a:ext cx="10607040" cy="406908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49640" y="6356352"/>
            <a:ext cx="284988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9/21/2023</a:t>
            </a:fld>
            <a:endParaRPr lang="en-US" dirty="0"/>
          </a:p>
        </p:txBody>
      </p:sp>
      <p:sp>
        <p:nvSpPr>
          <p:cNvPr id="5" name="Footer Placeholder 4"/>
          <p:cNvSpPr>
            <a:spLocks noGrp="1"/>
          </p:cNvSpPr>
          <p:nvPr>
            <p:ph type="ftr" sz="quarter" idx="3"/>
          </p:nvPr>
        </p:nvSpPr>
        <p:spPr>
          <a:xfrm>
            <a:off x="792480" y="6355847"/>
            <a:ext cx="757428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2"/>
            <a:ext cx="263652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62838324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8.xml"/><Relationship Id="rId6" Type="http://schemas.openxmlformats.org/officeDocument/2006/relationships/hyperlink" Target="http://www.the1947club.co.uk/" TargetMode="External"/><Relationship Id="rId5" Type="http://schemas.openxmlformats.org/officeDocument/2006/relationships/image" Target="../media/image17.jpeg"/><Relationship Id="rId4" Type="http://schemas.openxmlformats.org/officeDocument/2006/relationships/hyperlink" Target="https://www.linkedin.com/company/67266923/admi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8.xml"/><Relationship Id="rId6" Type="http://schemas.openxmlformats.org/officeDocument/2006/relationships/hyperlink" Target="http://www.the1947club.co.uk/" TargetMode="External"/><Relationship Id="rId5" Type="http://schemas.openxmlformats.org/officeDocument/2006/relationships/image" Target="../media/image17.jpeg"/><Relationship Id="rId4" Type="http://schemas.openxmlformats.org/officeDocument/2006/relationships/hyperlink" Target="https://www.linkedin.com/company/67266923/admin/"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42281" y="1636197"/>
            <a:ext cx="7086600" cy="699602"/>
          </a:xfrm>
        </p:spPr>
        <p:txBody>
          <a:bodyPr>
            <a:normAutofit fontScale="90000"/>
          </a:bodyPr>
          <a:lstStyle/>
          <a:p>
            <a:r>
              <a:rPr lang="en-GB" dirty="0"/>
              <a:t>Welcome  </a:t>
            </a:r>
          </a:p>
        </p:txBody>
      </p:sp>
      <p:sp>
        <p:nvSpPr>
          <p:cNvPr id="3" name="Subtitle 2"/>
          <p:cNvSpPr>
            <a:spLocks noGrp="1"/>
          </p:cNvSpPr>
          <p:nvPr>
            <p:ph type="subTitle" idx="1"/>
          </p:nvPr>
        </p:nvSpPr>
        <p:spPr>
          <a:xfrm>
            <a:off x="2144798" y="2387106"/>
            <a:ext cx="3845389" cy="2600870"/>
          </a:xfrm>
          <a:ln>
            <a:solidFill>
              <a:srgbClr val="002060"/>
            </a:solidFill>
          </a:ln>
        </p:spPr>
        <p:txBody>
          <a:bodyPr>
            <a:normAutofit fontScale="92500"/>
          </a:bodyPr>
          <a:lstStyle/>
          <a:p>
            <a:r>
              <a:rPr lang="en-GB" b="1" dirty="0"/>
              <a:t>Aims of the 1947 Club</a:t>
            </a:r>
          </a:p>
          <a:p>
            <a:r>
              <a:rPr lang="en-GB" dirty="0"/>
              <a:t>• </a:t>
            </a:r>
            <a:r>
              <a:rPr lang="en-GB" i="1" dirty="0"/>
              <a:t>Furtherance of Social and Professional Contacts</a:t>
            </a:r>
          </a:p>
          <a:p>
            <a:r>
              <a:rPr lang="en-GB" dirty="0"/>
              <a:t>• </a:t>
            </a:r>
            <a:r>
              <a:rPr lang="en-GB" i="1" dirty="0"/>
              <a:t>Providing assistance to Branch RICS </a:t>
            </a:r>
            <a:r>
              <a:rPr lang="en-GB" i="1" dirty="0" err="1"/>
              <a:t>Matrics</a:t>
            </a:r>
            <a:r>
              <a:rPr lang="en-GB" i="1" dirty="0"/>
              <a:t> &amp; 1947 Club NextGen</a:t>
            </a:r>
          </a:p>
          <a:p>
            <a:r>
              <a:rPr lang="en-GB" dirty="0"/>
              <a:t>• </a:t>
            </a:r>
            <a:r>
              <a:rPr lang="en-GB" i="1" dirty="0"/>
              <a:t>Preservation of the history and tradition of the 1947 Club</a:t>
            </a:r>
          </a:p>
          <a:p>
            <a:endParaRPr lang="en-GB"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5941896" y="570353"/>
            <a:ext cx="2250281" cy="892969"/>
          </a:xfrm>
          <a:prstGeom prst="rect">
            <a:avLst/>
          </a:prstGeom>
          <a:noFill/>
          <a:ln>
            <a:noFill/>
          </a:ln>
        </p:spPr>
      </p:pic>
      <p:pic>
        <p:nvPicPr>
          <p:cNvPr id="6" name="Picture 5"/>
          <p:cNvPicPr>
            <a:picLocks noChangeAspect="1"/>
          </p:cNvPicPr>
          <p:nvPr/>
        </p:nvPicPr>
        <p:blipFill>
          <a:blip r:embed="rId3"/>
          <a:stretch>
            <a:fillRect/>
          </a:stretch>
        </p:blipFill>
        <p:spPr>
          <a:xfrm>
            <a:off x="8412140" y="658741"/>
            <a:ext cx="1156823" cy="482580"/>
          </a:xfrm>
          <a:prstGeom prst="rect">
            <a:avLst/>
          </a:prstGeom>
        </p:spPr>
      </p:pic>
      <p:pic>
        <p:nvPicPr>
          <p:cNvPr id="7" name="Picture 6" descr="A picture containing drawing&#10;&#10;Description automatically generated">
            <a:hlinkClick r:id="rId4"/>
            <a:extLst>
              <a:ext uri="{FF2B5EF4-FFF2-40B4-BE49-F238E27FC236}">
                <a16:creationId xmlns:a16="http://schemas.microsoft.com/office/drawing/2014/main" id="{D64274E8-FC12-4B9D-8877-6F2B2C89A905}"/>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067492" y="5401626"/>
            <a:ext cx="1236028" cy="450534"/>
          </a:xfrm>
          <a:prstGeom prst="rect">
            <a:avLst/>
          </a:prstGeom>
        </p:spPr>
      </p:pic>
      <p:sp>
        <p:nvSpPr>
          <p:cNvPr id="5" name="Subtitle 2">
            <a:extLst>
              <a:ext uri="{FF2B5EF4-FFF2-40B4-BE49-F238E27FC236}">
                <a16:creationId xmlns:a16="http://schemas.microsoft.com/office/drawing/2014/main" id="{A9443635-DC3C-90B8-C657-5F3D5CD9BDAB}"/>
              </a:ext>
            </a:extLst>
          </p:cNvPr>
          <p:cNvSpPr txBox="1">
            <a:spLocks/>
          </p:cNvSpPr>
          <p:nvPr/>
        </p:nvSpPr>
        <p:spPr>
          <a:xfrm>
            <a:off x="6378609" y="2542624"/>
            <a:ext cx="3845389" cy="228983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solidFill>
                  <a:prstClr val="black"/>
                </a:solidFill>
                <a:latin typeface="Century Gothic" panose="020B0502020202020204"/>
              </a:rPr>
              <a:t>Are you a Chartered Surveyor and interested in becoming a Member of the 1947 Club? – contact a Committee member or send a message through LinkedIn</a:t>
            </a:r>
          </a:p>
          <a:p>
            <a:r>
              <a:rPr lang="en-GB" dirty="0">
                <a:solidFill>
                  <a:prstClr val="black"/>
                </a:solidFill>
                <a:latin typeface="Century Gothic" panose="020B0502020202020204"/>
                <a:hlinkClick r:id="rId6"/>
              </a:rPr>
              <a:t>www.the1947club.co.uk</a:t>
            </a:r>
            <a:endParaRPr lang="en-GB" dirty="0">
              <a:solidFill>
                <a:prstClr val="black"/>
              </a:solidFill>
              <a:latin typeface="Century Gothic" panose="020B0502020202020204"/>
            </a:endParaRPr>
          </a:p>
        </p:txBody>
      </p:sp>
    </p:spTree>
    <p:extLst>
      <p:ext uri="{BB962C8B-B14F-4D97-AF65-F5344CB8AC3E}">
        <p14:creationId xmlns:p14="http://schemas.microsoft.com/office/powerpoint/2010/main" val="916975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B10F8-E4CE-4430-96D5-95903D9A3E6B}"/>
              </a:ext>
            </a:extLst>
          </p:cNvPr>
          <p:cNvSpPr>
            <a:spLocks noGrp="1"/>
          </p:cNvSpPr>
          <p:nvPr>
            <p:ph type="title"/>
          </p:nvPr>
        </p:nvSpPr>
        <p:spPr/>
        <p:txBody>
          <a:bodyPr/>
          <a:lstStyle/>
          <a:p>
            <a:r>
              <a:rPr lang="en-GB" dirty="0" smtClean="0">
                <a:latin typeface="Arial" panose="020B0604020202020204" pitchFamily="34" charset="0"/>
                <a:cs typeface="Arial" panose="020B0604020202020204" pitchFamily="34" charset="0"/>
              </a:rPr>
              <a:t>Consumer </a:t>
            </a:r>
            <a:r>
              <a:rPr lang="en-GB" dirty="0">
                <a:latin typeface="Arial" panose="020B0604020202020204" pitchFamily="34" charset="0"/>
                <a:cs typeface="Arial" panose="020B0604020202020204" pitchFamily="34" charset="0"/>
              </a:rPr>
              <a:t>price inflation has fallen since last year’s peak and is projected to fall </a:t>
            </a:r>
            <a:r>
              <a:rPr lang="en-GB" dirty="0" smtClean="0">
                <a:latin typeface="Arial" panose="020B0604020202020204" pitchFamily="34" charset="0"/>
                <a:cs typeface="Arial" panose="020B0604020202020204" pitchFamily="34" charset="0"/>
              </a:rPr>
              <a:t>further</a:t>
            </a:r>
            <a:r>
              <a:rPr lang="en-GB" dirty="0">
                <a:latin typeface="Arial" panose="020B0604020202020204" pitchFamily="34" charset="0"/>
                <a:cs typeface="Arial" panose="020B0604020202020204" pitchFamily="34" charset="0"/>
              </a:rPr>
              <a:t/>
            </a:r>
            <a:br>
              <a:rPr lang="en-GB" dirty="0">
                <a:latin typeface="Arial" panose="020B0604020202020204" pitchFamily="34" charset="0"/>
                <a:cs typeface="Arial" panose="020B0604020202020204" pitchFamily="34" charset="0"/>
              </a:rPr>
            </a:br>
            <a:r>
              <a:rPr lang="en-GB" sz="1600" b="0" dirty="0">
                <a:latin typeface="Arial" panose="020B0604020202020204" pitchFamily="34" charset="0"/>
                <a:cs typeface="Arial" panose="020B0604020202020204" pitchFamily="34" charset="0"/>
              </a:rPr>
              <a:t>Contributions to CPI inflation</a:t>
            </a:r>
            <a:r>
              <a:rPr lang="en-GB" sz="1600" b="0" baseline="30000" dirty="0">
                <a:latin typeface="Arial" panose="020B0604020202020204" pitchFamily="34" charset="0"/>
                <a:cs typeface="Arial" panose="020B0604020202020204" pitchFamily="34" charset="0"/>
              </a:rPr>
              <a:t>(a)</a:t>
            </a:r>
            <a:r>
              <a:rPr lang="en-GB" sz="1600" b="0" dirty="0">
                <a:latin typeface="Arial" panose="020B0604020202020204" pitchFamily="34" charset="0"/>
                <a:cs typeface="Arial" panose="020B0604020202020204" pitchFamily="34" charset="0"/>
              </a:rPr>
              <a:t> </a:t>
            </a:r>
          </a:p>
        </p:txBody>
      </p:sp>
      <p:pic>
        <p:nvPicPr>
          <p:cNvPr id="4" name="Picture 3" descr="Inflation is expected to continue to fall in the near term, mainly due to a falling contribution from energy prices.">
            <a:extLst>
              <a:ext uri="{FF2B5EF4-FFF2-40B4-BE49-F238E27FC236}">
                <a16:creationId xmlns:a16="http://schemas.microsoft.com/office/drawing/2014/main" id="{8C3744DF-7FA7-2315-F897-695E9CDA27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360" y="1844732"/>
            <a:ext cx="11225807" cy="4154432"/>
          </a:xfrm>
          <a:prstGeom prst="rect">
            <a:avLst/>
          </a:prstGeom>
        </p:spPr>
      </p:pic>
      <p:sp>
        <p:nvSpPr>
          <p:cNvPr id="3" name="TextBox 2"/>
          <p:cNvSpPr txBox="1"/>
          <p:nvPr/>
        </p:nvSpPr>
        <p:spPr>
          <a:xfrm>
            <a:off x="3433010" y="6497052"/>
            <a:ext cx="5293895"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Sources: Bloomberg Finance L.P., Department for Energy Security and Net Zero, ONS and Bank calculations. </a:t>
            </a:r>
            <a:endParaRPr kumimoji="0" lang="en-GB"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34E4B-25F1-4D72-B319-B9B5A0ABC919}"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331792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B10F8-E4CE-4430-96D5-95903D9A3E6B}"/>
              </a:ext>
            </a:extLst>
          </p:cNvPr>
          <p:cNvSpPr>
            <a:spLocks noGrp="1"/>
          </p:cNvSpPr>
          <p:nvPr>
            <p:ph type="title"/>
          </p:nvPr>
        </p:nvSpPr>
        <p:spPr/>
        <p:txBody>
          <a:bodyPr/>
          <a:lstStyle/>
          <a:p>
            <a:r>
              <a:rPr lang="en-GB" sz="2400" dirty="0" smtClean="0">
                <a:latin typeface="Arial" panose="020B0604020202020204" pitchFamily="34" charset="0"/>
                <a:cs typeface="Arial" panose="020B0604020202020204" pitchFamily="34" charset="0"/>
              </a:rPr>
              <a:t>Household </a:t>
            </a:r>
            <a:r>
              <a:rPr lang="en-GB" sz="2400" dirty="0">
                <a:latin typeface="Arial" panose="020B0604020202020204" pitchFamily="34" charset="0"/>
                <a:cs typeface="Arial" panose="020B0604020202020204" pitchFamily="34" charset="0"/>
              </a:rPr>
              <a:t>inflation expectations have fallen back from the peak in 2022</a:t>
            </a:r>
            <a:r>
              <a:rPr lang="en-GB" dirty="0">
                <a:latin typeface="Arial" panose="020B0604020202020204" pitchFamily="34" charset="0"/>
                <a:cs typeface="Arial" panose="020B0604020202020204" pitchFamily="34" charset="0"/>
              </a:rPr>
              <a:t/>
            </a:r>
            <a:br>
              <a:rPr lang="en-GB" dirty="0">
                <a:latin typeface="Arial" panose="020B0604020202020204" pitchFamily="34" charset="0"/>
                <a:cs typeface="Arial" panose="020B0604020202020204" pitchFamily="34" charset="0"/>
              </a:rPr>
            </a:br>
            <a:r>
              <a:rPr lang="en-GB" sz="1600" b="0" dirty="0">
                <a:latin typeface="Arial" panose="020B0604020202020204" pitchFamily="34" charset="0"/>
                <a:cs typeface="Arial" panose="020B0604020202020204" pitchFamily="34" charset="0"/>
              </a:rPr>
              <a:t>Household inflation expectations</a:t>
            </a:r>
            <a:r>
              <a:rPr lang="en-GB" sz="1600" b="0" baseline="30000" dirty="0">
                <a:latin typeface="Arial" panose="020B0604020202020204" pitchFamily="34" charset="0"/>
                <a:cs typeface="Arial" panose="020B0604020202020204" pitchFamily="34" charset="0"/>
              </a:rPr>
              <a:t>(a)</a:t>
            </a:r>
            <a:r>
              <a:rPr lang="en-GB" sz="1600" b="0" dirty="0">
                <a:latin typeface="Arial" panose="020B0604020202020204" pitchFamily="34" charset="0"/>
                <a:cs typeface="Arial" panose="020B0604020202020204" pitchFamily="34" charset="0"/>
              </a:rPr>
              <a:t> </a:t>
            </a:r>
          </a:p>
        </p:txBody>
      </p:sp>
      <p:pic>
        <p:nvPicPr>
          <p:cNvPr id="4" name="Picture 3" descr="Both short and medium-term household inflation expectations have fallen from peaks reached in August. Medium-term expectations are now in line with historical averages.">
            <a:extLst>
              <a:ext uri="{FF2B5EF4-FFF2-40B4-BE49-F238E27FC236}">
                <a16:creationId xmlns:a16="http://schemas.microsoft.com/office/drawing/2014/main" id="{C01AC544-C1C7-A1D1-473D-0193DF2DDA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000" y="1982142"/>
            <a:ext cx="11232879" cy="3687721"/>
          </a:xfrm>
          <a:prstGeom prst="rect">
            <a:avLst/>
          </a:prstGeom>
        </p:spPr>
      </p:pic>
      <p:sp>
        <p:nvSpPr>
          <p:cNvPr id="3" name="TextBox 2"/>
          <p:cNvSpPr txBox="1"/>
          <p:nvPr/>
        </p:nvSpPr>
        <p:spPr>
          <a:xfrm>
            <a:off x="4170948" y="6497052"/>
            <a:ext cx="4138863"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Sources: Citigroup, </a:t>
            </a:r>
            <a:r>
              <a:rPr kumimoji="0" lang="en-GB" sz="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YouGov</a:t>
            </a:r>
            <a:r>
              <a:rPr kumimoji="0" lang="en-GB"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and Bank calculations. </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34E4B-25F1-4D72-B319-B9B5A0ABC919}"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55638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0" y="1943431"/>
            <a:ext cx="12192000" cy="593035"/>
          </a:xfrm>
          <a:solidFill>
            <a:schemeClr val="tx2"/>
          </a:solidFill>
        </p:spPr>
        <p:txBody>
          <a:bodyPr/>
          <a:lstStyle/>
          <a:p>
            <a:pPr marL="0" indent="0">
              <a:buNone/>
            </a:pPr>
            <a:r>
              <a:rPr lang="en-US" sz="3500" b="1" dirty="0" smtClean="0">
                <a:solidFill>
                  <a:schemeClr val="bg1"/>
                </a:solidFill>
              </a:rPr>
              <a:t>	Main Forecasts</a:t>
            </a:r>
            <a:endParaRPr lang="en-US" sz="3500" dirty="0">
              <a:solidFill>
                <a:schemeClr val="bg1"/>
              </a:solidFill>
            </a:endParaRPr>
          </a:p>
          <a:p>
            <a:pPr marL="0" indent="0">
              <a:buNone/>
            </a:pPr>
            <a:endParaRPr lang="en-GB" sz="3500" dirty="0">
              <a:solidFill>
                <a:schemeClr val="bg1"/>
              </a:solidFill>
            </a:endParaRPr>
          </a:p>
          <a:p>
            <a:endParaRPr lang="en-GB" sz="3500" dirty="0">
              <a:solidFill>
                <a:schemeClr val="bg1"/>
              </a:solidFill>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34E4B-25F1-4D72-B319-B9B5A0ABC919}"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79810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66B098-C3D6-72F2-44AA-C3274730EE0D}"/>
              </a:ext>
            </a:extLst>
          </p:cNvPr>
          <p:cNvSpPr>
            <a:spLocks noGrp="1"/>
          </p:cNvSpPr>
          <p:nvPr>
            <p:ph type="title"/>
          </p:nvPr>
        </p:nvSpPr>
        <p:spPr/>
        <p:txBody>
          <a:bodyPr/>
          <a:lstStyle/>
          <a:p>
            <a:r>
              <a:rPr lang="en-GB" dirty="0" smtClean="0"/>
              <a:t>GDP </a:t>
            </a:r>
            <a:r>
              <a:rPr lang="en-GB" dirty="0"/>
              <a:t>growth </a:t>
            </a:r>
            <a:r>
              <a:rPr lang="en-GB" dirty="0" smtClean="0"/>
              <a:t>projection</a:t>
            </a:r>
            <a:endParaRPr lang="en-GB" dirty="0"/>
          </a:p>
        </p:txBody>
      </p:sp>
      <p:pic>
        <p:nvPicPr>
          <p:cNvPr id="3" name="Picture 2" descr="Shaded fan chart for the projection of the level of G D P. There is uncertainty around the O N S data, because they may be revised over time. The distribution widens over the forecast period to reflect uncertainty around the outlook for G D P.">
            <a:extLst>
              <a:ext uri="{FF2B5EF4-FFF2-40B4-BE49-F238E27FC236}">
                <a16:creationId xmlns:a16="http://schemas.microsoft.com/office/drawing/2014/main" id="{6E8E7FF3-C273-09A7-356E-EB2FEC1B1E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3680" y="1370014"/>
            <a:ext cx="9677420" cy="4797562"/>
          </a:xfrm>
          <a:prstGeom prst="rect">
            <a:avLst/>
          </a:prstGeom>
        </p:spPr>
      </p:pic>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34E4B-25F1-4D72-B319-B9B5A0ABC919}"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7677315" y="6203552"/>
            <a:ext cx="46117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smtClean="0">
                <a:ln>
                  <a:noFill/>
                </a:ln>
                <a:solidFill>
                  <a:srgbClr val="000000"/>
                </a:solidFill>
                <a:effectLst/>
                <a:uLnTx/>
                <a:uFillTx/>
                <a:latin typeface="Calibri" panose="020F0502020204030204"/>
                <a:ea typeface="+mn-ea"/>
                <a:cs typeface="+mn-cs"/>
              </a:rPr>
              <a:t>½   </a:t>
            </a:r>
            <a:endParaRPr kumimoji="0" lang="en-GB" sz="2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TextBox 6"/>
          <p:cNvSpPr txBox="1"/>
          <p:nvPr/>
        </p:nvSpPr>
        <p:spPr>
          <a:xfrm>
            <a:off x="8674210" y="6188283"/>
            <a:ext cx="46117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smtClean="0">
                <a:ln>
                  <a:noFill/>
                </a:ln>
                <a:solidFill>
                  <a:srgbClr val="000000"/>
                </a:solidFill>
                <a:effectLst/>
                <a:uLnTx/>
                <a:uFillTx/>
                <a:latin typeface="Calibri" panose="020F0502020204030204"/>
                <a:ea typeface="+mn-ea"/>
                <a:cs typeface="+mn-cs"/>
              </a:rPr>
              <a:t>¼    </a:t>
            </a:r>
            <a:endParaRPr kumimoji="0" lang="en-GB" sz="2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TextBox 7"/>
          <p:cNvSpPr txBox="1"/>
          <p:nvPr/>
        </p:nvSpPr>
        <p:spPr>
          <a:xfrm>
            <a:off x="9456917" y="6225196"/>
            <a:ext cx="66426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1.1   </a:t>
            </a: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052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66B098-C3D6-72F2-44AA-C3274730EE0D}"/>
              </a:ext>
            </a:extLst>
          </p:cNvPr>
          <p:cNvSpPr>
            <a:spLocks noGrp="1"/>
          </p:cNvSpPr>
          <p:nvPr>
            <p:ph type="title"/>
          </p:nvPr>
        </p:nvSpPr>
        <p:spPr/>
        <p:txBody>
          <a:bodyPr/>
          <a:lstStyle/>
          <a:p>
            <a:r>
              <a:rPr lang="en-GB" dirty="0" smtClean="0"/>
              <a:t>Unemployment </a:t>
            </a:r>
            <a:r>
              <a:rPr lang="en-GB" dirty="0"/>
              <a:t>rate </a:t>
            </a:r>
            <a:r>
              <a:rPr lang="en-GB" dirty="0" smtClean="0"/>
              <a:t>projection</a:t>
            </a:r>
            <a:endParaRPr lang="en-GB" dirty="0"/>
          </a:p>
        </p:txBody>
      </p:sp>
      <p:pic>
        <p:nvPicPr>
          <p:cNvPr id="6" name="Picture 5" descr="Shaded fan chart for the unemployment rate projection. The distribution widens over the forecast period.">
            <a:extLst>
              <a:ext uri="{FF2B5EF4-FFF2-40B4-BE49-F238E27FC236}">
                <a16:creationId xmlns:a16="http://schemas.microsoft.com/office/drawing/2014/main" id="{B1FA8922-6FBF-ADCF-A68C-39E05A3163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301178"/>
            <a:ext cx="11277600" cy="4836300"/>
          </a:xfrm>
          <a:prstGeom prst="rect">
            <a:avLst/>
          </a:prstGeom>
        </p:spPr>
      </p:pic>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34E4B-25F1-4D72-B319-B9B5A0ABC919}"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7" name="TextBox 6"/>
          <p:cNvSpPr txBox="1"/>
          <p:nvPr/>
        </p:nvSpPr>
        <p:spPr>
          <a:xfrm>
            <a:off x="7883884" y="6174695"/>
            <a:ext cx="66426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4 ½  </a:t>
            </a: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TextBox 7"/>
          <p:cNvSpPr txBox="1"/>
          <p:nvPr/>
        </p:nvSpPr>
        <p:spPr>
          <a:xfrm>
            <a:off x="9173652" y="6203553"/>
            <a:ext cx="66426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4 ¾  </a:t>
            </a: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TextBox 8"/>
          <p:cNvSpPr txBox="1"/>
          <p:nvPr/>
        </p:nvSpPr>
        <p:spPr>
          <a:xfrm>
            <a:off x="10131287" y="6197084"/>
            <a:ext cx="66426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4.8</a:t>
            </a: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73509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66B098-C3D6-72F2-44AA-C3274730EE0D}"/>
              </a:ext>
            </a:extLst>
          </p:cNvPr>
          <p:cNvSpPr>
            <a:spLocks noGrp="1"/>
          </p:cNvSpPr>
          <p:nvPr>
            <p:ph type="title"/>
          </p:nvPr>
        </p:nvSpPr>
        <p:spPr/>
        <p:txBody>
          <a:bodyPr/>
          <a:lstStyle/>
          <a:p>
            <a:r>
              <a:rPr lang="en-GB" dirty="0" smtClean="0"/>
              <a:t>CPI </a:t>
            </a:r>
            <a:r>
              <a:rPr lang="en-GB" dirty="0"/>
              <a:t>inflation </a:t>
            </a:r>
            <a:r>
              <a:rPr lang="en-GB" dirty="0" smtClean="0"/>
              <a:t>projection</a:t>
            </a:r>
            <a:endParaRPr lang="en-GB" dirty="0"/>
          </a:p>
        </p:txBody>
      </p:sp>
      <p:pic>
        <p:nvPicPr>
          <p:cNvPr id="6" name="Picture 5" descr="Shaded fan chart for the C P I inflation projection. The distribution widens over the forecast period.">
            <a:extLst>
              <a:ext uri="{FF2B5EF4-FFF2-40B4-BE49-F238E27FC236}">
                <a16:creationId xmlns:a16="http://schemas.microsoft.com/office/drawing/2014/main" id="{5F808753-4B4B-7357-E2BF-20D332589D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482" y="1271574"/>
            <a:ext cx="10645200" cy="4930444"/>
          </a:xfrm>
          <a:prstGeom prst="rect">
            <a:avLst/>
          </a:prstGeom>
        </p:spPr>
      </p:pic>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34E4B-25F1-4D72-B319-B9B5A0ABC919}"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7" name="TextBox 6"/>
          <p:cNvSpPr txBox="1"/>
          <p:nvPr/>
        </p:nvSpPr>
        <p:spPr>
          <a:xfrm>
            <a:off x="7742379" y="6202018"/>
            <a:ext cx="66426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2 ½  </a:t>
            </a: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TextBox 7"/>
          <p:cNvSpPr txBox="1"/>
          <p:nvPr/>
        </p:nvSpPr>
        <p:spPr>
          <a:xfrm>
            <a:off x="8841519" y="6230876"/>
            <a:ext cx="66426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1 ½  </a:t>
            </a: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TextBox 8"/>
          <p:cNvSpPr txBox="1"/>
          <p:nvPr/>
        </p:nvSpPr>
        <p:spPr>
          <a:xfrm>
            <a:off x="9754759" y="6218546"/>
            <a:ext cx="66426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1 ½  </a:t>
            </a: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8928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0" y="1943431"/>
            <a:ext cx="12192000" cy="593035"/>
          </a:xfrm>
          <a:solidFill>
            <a:schemeClr val="tx2"/>
          </a:solidFill>
        </p:spPr>
        <p:txBody>
          <a:bodyPr/>
          <a:lstStyle/>
          <a:p>
            <a:pPr marL="0" indent="0">
              <a:buNone/>
            </a:pPr>
            <a:r>
              <a:rPr lang="en-US" sz="3500" b="1" dirty="0" smtClean="0">
                <a:solidFill>
                  <a:schemeClr val="bg1"/>
                </a:solidFill>
              </a:rPr>
              <a:t>	Interest rates and impact on activity</a:t>
            </a:r>
            <a:endParaRPr lang="en-US" sz="3500" dirty="0">
              <a:solidFill>
                <a:schemeClr val="bg1"/>
              </a:solidFill>
            </a:endParaRPr>
          </a:p>
          <a:p>
            <a:pPr marL="0" indent="0">
              <a:buNone/>
            </a:pPr>
            <a:endParaRPr lang="en-GB" sz="3500" dirty="0">
              <a:solidFill>
                <a:schemeClr val="bg1"/>
              </a:solidFill>
            </a:endParaRPr>
          </a:p>
          <a:p>
            <a:endParaRPr lang="en-GB" sz="3500" dirty="0">
              <a:solidFill>
                <a:schemeClr val="bg1"/>
              </a:solidFill>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34E4B-25F1-4D72-B319-B9B5A0ABC919}"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53481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endParaRPr lang="en-GB"/>
          </a:p>
        </p:txBody>
      </p:sp>
      <p:sp>
        <p:nvSpPr>
          <p:cNvPr id="2" name="Title 1">
            <a:extLst>
              <a:ext uri="{FF2B5EF4-FFF2-40B4-BE49-F238E27FC236}">
                <a16:creationId xmlns:a16="http://schemas.microsoft.com/office/drawing/2014/main" id="{663B10F8-E4CE-4430-96D5-95903D9A3E6B}"/>
              </a:ext>
            </a:extLst>
          </p:cNvPr>
          <p:cNvSpPr>
            <a:spLocks noGrp="1"/>
          </p:cNvSpPr>
          <p:nvPr>
            <p:ph type="title"/>
          </p:nvPr>
        </p:nvSpPr>
        <p:spPr/>
        <p:txBody>
          <a:bodyPr/>
          <a:lstStyle/>
          <a:p>
            <a:r>
              <a:rPr lang="en-GB" dirty="0" smtClean="0">
                <a:latin typeface="Arial" panose="020B0604020202020204" pitchFamily="34" charset="0"/>
                <a:cs typeface="Arial" panose="020B0604020202020204" pitchFamily="34" charset="0"/>
              </a:rPr>
              <a:t>The </a:t>
            </a:r>
            <a:r>
              <a:rPr lang="en-GB" dirty="0">
                <a:latin typeface="Arial" panose="020B0604020202020204" pitchFamily="34" charset="0"/>
                <a:cs typeface="Arial" panose="020B0604020202020204" pitchFamily="34" charset="0"/>
              </a:rPr>
              <a:t>number of mortgage approvals has fallen</a:t>
            </a:r>
            <a:br>
              <a:rPr lang="en-GB" dirty="0">
                <a:latin typeface="Arial" panose="020B0604020202020204" pitchFamily="34" charset="0"/>
                <a:cs typeface="Arial" panose="020B0604020202020204" pitchFamily="34" charset="0"/>
              </a:rPr>
            </a:br>
            <a:r>
              <a:rPr lang="en-GB" b="0" dirty="0">
                <a:latin typeface="Arial" panose="020B0604020202020204" pitchFamily="34" charset="0"/>
                <a:cs typeface="Arial" panose="020B0604020202020204" pitchFamily="34" charset="0"/>
              </a:rPr>
              <a:t>Mortgage approvals for house purchases</a:t>
            </a:r>
          </a:p>
        </p:txBody>
      </p:sp>
      <p:pic>
        <p:nvPicPr>
          <p:cNvPr id="4" name="Picture 3" descr="Mortgage approvals have fallen since the increase in house purchases during the pandemic and are now below the typical level in the 2020s.">
            <a:extLst>
              <a:ext uri="{FF2B5EF4-FFF2-40B4-BE49-F238E27FC236}">
                <a16:creationId xmlns:a16="http://schemas.microsoft.com/office/drawing/2014/main" id="{84089951-C00A-3A22-BA92-F20BED8794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752600"/>
            <a:ext cx="11225807" cy="4051897"/>
          </a:xfrm>
          <a:prstGeom prst="rect">
            <a:avLst/>
          </a:prstGeo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34E4B-25F1-4D72-B319-B9B5A0ABC919}"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02736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B10F8-E4CE-4430-96D5-95903D9A3E6B}"/>
              </a:ext>
            </a:extLst>
          </p:cNvPr>
          <p:cNvSpPr>
            <a:spLocks noGrp="1"/>
          </p:cNvSpPr>
          <p:nvPr>
            <p:ph type="title"/>
          </p:nvPr>
        </p:nvSpPr>
        <p:spPr/>
        <p:txBody>
          <a:bodyPr/>
          <a:lstStyle/>
          <a:p>
            <a:r>
              <a:rPr lang="en-GB" dirty="0" smtClean="0">
                <a:latin typeface="Arial" panose="020B0604020202020204" pitchFamily="34" charset="0"/>
                <a:cs typeface="Arial" panose="020B0604020202020204" pitchFamily="34" charset="0"/>
              </a:rPr>
              <a:t>Housing </a:t>
            </a:r>
            <a:r>
              <a:rPr lang="en-GB" dirty="0">
                <a:latin typeface="Arial" panose="020B0604020202020204" pitchFamily="34" charset="0"/>
                <a:cs typeface="Arial" panose="020B0604020202020204" pitchFamily="34" charset="0"/>
              </a:rPr>
              <a:t>investment is falling, which is projected to continue</a:t>
            </a:r>
            <a:br>
              <a:rPr lang="en-GB" dirty="0">
                <a:latin typeface="Arial" panose="020B0604020202020204" pitchFamily="34" charset="0"/>
                <a:cs typeface="Arial" panose="020B0604020202020204" pitchFamily="34" charset="0"/>
              </a:rPr>
            </a:br>
            <a:r>
              <a:rPr lang="en-GB" b="0" dirty="0">
                <a:latin typeface="Arial" panose="020B0604020202020204" pitchFamily="34" charset="0"/>
                <a:cs typeface="Arial" panose="020B0604020202020204" pitchFamily="34" charset="0"/>
              </a:rPr>
              <a:t>Real housing investment</a:t>
            </a:r>
            <a:r>
              <a:rPr lang="en-GB" b="0" baseline="30000" dirty="0">
                <a:latin typeface="Arial" panose="020B0604020202020204" pitchFamily="34" charset="0"/>
                <a:cs typeface="Arial" panose="020B0604020202020204" pitchFamily="34" charset="0"/>
              </a:rPr>
              <a:t>(a)</a:t>
            </a:r>
            <a:r>
              <a:rPr lang="en-GB" b="0" dirty="0">
                <a:latin typeface="Arial" panose="020B0604020202020204" pitchFamily="34" charset="0"/>
                <a:cs typeface="Arial" panose="020B0604020202020204" pitchFamily="34" charset="0"/>
              </a:rPr>
              <a:t> </a:t>
            </a:r>
          </a:p>
        </p:txBody>
      </p:sp>
      <p:pic>
        <p:nvPicPr>
          <p:cNvPr id="4" name="Picture 3" descr="Housing investment has fallen since it peaked in mid-2020 and that trend is projected to continue in the following years.">
            <a:extLst>
              <a:ext uri="{FF2B5EF4-FFF2-40B4-BE49-F238E27FC236}">
                <a16:creationId xmlns:a16="http://schemas.microsoft.com/office/drawing/2014/main" id="{9E2A0414-23A8-AD04-4DA1-C0710B390F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000" y="1906143"/>
            <a:ext cx="11201057" cy="3684186"/>
          </a:xfrm>
          <a:prstGeom prst="rect">
            <a:avLst/>
          </a:prstGeom>
        </p:spPr>
      </p:pic>
      <p:sp>
        <p:nvSpPr>
          <p:cNvPr id="3" name="TextBox 2"/>
          <p:cNvSpPr txBox="1"/>
          <p:nvPr/>
        </p:nvSpPr>
        <p:spPr>
          <a:xfrm>
            <a:off x="4443663" y="6513092"/>
            <a:ext cx="3400927"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Sources: ONS and Bank calculations. </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34E4B-25F1-4D72-B319-B9B5A0ABC919}"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70053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66157" y="1394791"/>
            <a:ext cx="11268643" cy="481717"/>
          </a:xfrm>
        </p:spPr>
        <p:txBody>
          <a:bodyPr/>
          <a:lstStyle/>
          <a:p>
            <a:pPr marL="0" indent="0">
              <a:buNone/>
            </a:pPr>
            <a:r>
              <a:rPr lang="en-US" b="1" dirty="0" smtClean="0"/>
              <a:t>Some of the other ways in which higher rates affect the economy…</a:t>
            </a:r>
            <a:endParaRPr lang="en-US" dirty="0"/>
          </a:p>
          <a:p>
            <a:pPr marL="0" indent="0">
              <a:buNone/>
            </a:pPr>
            <a:endParaRPr lang="en-GB" dirty="0"/>
          </a:p>
          <a:p>
            <a:endParaRPr lang="en-GB"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34E4B-25F1-4D72-B319-B9B5A0ABC919}"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1256305" y="2258170"/>
            <a:ext cx="9899375" cy="28931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smtClean="0">
                <a:ln>
                  <a:noFill/>
                </a:ln>
                <a:solidFill>
                  <a:srgbClr val="000000"/>
                </a:solidFill>
                <a:effectLst/>
                <a:uLnTx/>
                <a:uFillTx/>
                <a:latin typeface="Calibri" panose="020F0502020204030204"/>
                <a:ea typeface="+mn-ea"/>
                <a:cs typeface="+mn-cs"/>
              </a:rPr>
              <a:t>Business investment</a:t>
            </a:r>
            <a:r>
              <a:rPr kumimoji="0" lang="en-GB" sz="2600" b="0" i="0" u="none" strike="noStrike" kern="1200" cap="none" spc="0" normalizeH="0" baseline="0" noProof="0" dirty="0" smtClean="0">
                <a:ln>
                  <a:noFill/>
                </a:ln>
                <a:solidFill>
                  <a:srgbClr val="000000"/>
                </a:solidFill>
                <a:effectLst/>
                <a:uLnTx/>
                <a:uFillTx/>
                <a:latin typeface="Calibri" panose="020F0502020204030204"/>
                <a:ea typeface="+mn-ea"/>
                <a:cs typeface="+mn-cs"/>
              </a:rPr>
              <a:t>: Higher </a:t>
            </a:r>
            <a:r>
              <a:rPr kumimoji="0" lang="en-GB" sz="2600" b="0" i="0" u="none" strike="noStrike" kern="1200" cap="none" spc="0" normalizeH="0" baseline="0" noProof="0" dirty="0">
                <a:ln>
                  <a:noFill/>
                </a:ln>
                <a:solidFill>
                  <a:srgbClr val="000000"/>
                </a:solidFill>
                <a:effectLst/>
                <a:uLnTx/>
                <a:uFillTx/>
                <a:latin typeface="Calibri" panose="020F0502020204030204"/>
                <a:ea typeface="+mn-ea"/>
                <a:cs typeface="+mn-cs"/>
              </a:rPr>
              <a:t>interest </a:t>
            </a:r>
            <a:r>
              <a:rPr kumimoji="0" lang="en-GB" sz="2600" b="0" i="0" u="none" strike="noStrike" kern="1200" cap="none" spc="0" normalizeH="0" baseline="0" noProof="0" dirty="0" smtClean="0">
                <a:ln>
                  <a:noFill/>
                </a:ln>
                <a:solidFill>
                  <a:srgbClr val="000000"/>
                </a:solidFill>
                <a:effectLst/>
                <a:uLnTx/>
                <a:uFillTx/>
                <a:latin typeface="Calibri" panose="020F0502020204030204"/>
                <a:ea typeface="+mn-ea"/>
                <a:cs typeface="+mn-cs"/>
              </a:rPr>
              <a:t>rates are </a:t>
            </a:r>
            <a:r>
              <a:rPr kumimoji="0" lang="en-GB" sz="2600" b="0" i="0" u="none" strike="noStrike" kern="1200" cap="none" spc="0" normalizeH="0" baseline="0" noProof="0" dirty="0">
                <a:ln>
                  <a:noFill/>
                </a:ln>
                <a:solidFill>
                  <a:srgbClr val="000000"/>
                </a:solidFill>
                <a:effectLst/>
                <a:uLnTx/>
                <a:uFillTx/>
                <a:latin typeface="Calibri" panose="020F0502020204030204"/>
                <a:ea typeface="+mn-ea"/>
                <a:cs typeface="+mn-cs"/>
              </a:rPr>
              <a:t>weighing on business </a:t>
            </a:r>
            <a:r>
              <a:rPr kumimoji="0" lang="en-GB" sz="2600" b="0" i="0" u="none" strike="noStrike" kern="1200" cap="none" spc="0" normalizeH="0" baseline="0" noProof="0" dirty="0" smtClean="0">
                <a:ln>
                  <a:noFill/>
                </a:ln>
                <a:solidFill>
                  <a:srgbClr val="000000"/>
                </a:solidFill>
                <a:effectLst/>
                <a:uLnTx/>
                <a:uFillTx/>
                <a:latin typeface="Calibri" panose="020F0502020204030204"/>
                <a:ea typeface="+mn-ea"/>
                <a:cs typeface="+mn-cs"/>
              </a:rPr>
              <a:t>investment, which has </a:t>
            </a:r>
            <a:r>
              <a:rPr kumimoji="0" lang="en-GB" sz="2600" b="0" i="0" u="none" strike="noStrike" kern="1200" cap="none" spc="0" normalizeH="0" baseline="0" noProof="0" dirty="0">
                <a:ln>
                  <a:noFill/>
                </a:ln>
                <a:solidFill>
                  <a:srgbClr val="000000"/>
                </a:solidFill>
                <a:effectLst/>
                <a:uLnTx/>
                <a:uFillTx/>
                <a:latin typeface="Calibri" panose="020F0502020204030204"/>
                <a:ea typeface="+mn-ea"/>
                <a:cs typeface="+mn-cs"/>
              </a:rPr>
              <a:t>not </a:t>
            </a:r>
            <a:r>
              <a:rPr kumimoji="0" lang="en-GB" sz="2600" b="0" i="0" u="none" strike="noStrike" kern="1200" cap="none" spc="0" normalizeH="0" baseline="0" noProof="0" dirty="0" smtClean="0">
                <a:ln>
                  <a:noFill/>
                </a:ln>
                <a:solidFill>
                  <a:srgbClr val="000000"/>
                </a:solidFill>
                <a:effectLst/>
                <a:uLnTx/>
                <a:uFillTx/>
                <a:latin typeface="Calibri" panose="020F0502020204030204"/>
                <a:ea typeface="+mn-ea"/>
                <a:cs typeface="+mn-cs"/>
              </a:rPr>
              <a:t>grown since </a:t>
            </a:r>
            <a:r>
              <a:rPr kumimoji="0" lang="en-GB" sz="2600" b="0" i="0" u="none" strike="noStrike" kern="1200" cap="none" spc="0" normalizeH="0" baseline="0" noProof="0" dirty="0">
                <a:ln>
                  <a:noFill/>
                </a:ln>
                <a:solidFill>
                  <a:srgbClr val="000000"/>
                </a:solidFill>
                <a:effectLst/>
                <a:uLnTx/>
                <a:uFillTx/>
                <a:latin typeface="Calibri" panose="020F0502020204030204"/>
                <a:ea typeface="+mn-ea"/>
                <a:cs typeface="+mn-cs"/>
              </a:rPr>
              <a:t>2022 Q2</a:t>
            </a:r>
            <a:r>
              <a:rPr kumimoji="0" lang="en-GB" sz="2600" b="0" i="0" u="none" strike="noStrike" kern="1200" cap="none" spc="0" normalizeH="0" baseline="0" noProof="0" dirty="0" smtClean="0">
                <a:ln>
                  <a:noFill/>
                </a:ln>
                <a:solidFill>
                  <a:srgbClr val="00000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600" b="0" i="0" u="none" strike="noStrike" kern="1200" cap="none" spc="0" normalizeH="0" baseline="0" noProof="0" dirty="0" smtClean="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smtClean="0">
                <a:ln>
                  <a:noFill/>
                </a:ln>
                <a:solidFill>
                  <a:srgbClr val="000000"/>
                </a:solidFill>
                <a:effectLst/>
                <a:uLnTx/>
                <a:uFillTx/>
                <a:latin typeface="Calibri" panose="020F0502020204030204"/>
                <a:ea typeface="+mn-ea"/>
                <a:cs typeface="+mn-cs"/>
              </a:rPr>
              <a:t>Exchange rate: </a:t>
            </a:r>
            <a:r>
              <a:rPr kumimoji="0" lang="en-GB" sz="2600" b="0" i="0" u="none" strike="noStrike" kern="1200" cap="none" spc="0" normalizeH="0" baseline="0" noProof="0" dirty="0" smtClean="0">
                <a:ln>
                  <a:noFill/>
                </a:ln>
                <a:solidFill>
                  <a:srgbClr val="000000"/>
                </a:solidFill>
                <a:effectLst/>
                <a:uLnTx/>
                <a:uFillTx/>
                <a:latin typeface="Calibri" panose="020F0502020204030204"/>
                <a:ea typeface="+mn-ea"/>
                <a:cs typeface="+mn-cs"/>
              </a:rPr>
              <a:t>Rate increases cause the </a:t>
            </a:r>
            <a:r>
              <a:rPr kumimoji="0" lang="en-GB" sz="2600" b="0" i="0" u="none" strike="noStrike" kern="1200" cap="none" spc="0" normalizeH="0" baseline="0" noProof="0" dirty="0">
                <a:ln>
                  <a:noFill/>
                </a:ln>
                <a:solidFill>
                  <a:srgbClr val="000000"/>
                </a:solidFill>
                <a:effectLst/>
                <a:uLnTx/>
                <a:uFillTx/>
                <a:latin typeface="Calibri" panose="020F0502020204030204"/>
                <a:ea typeface="+mn-ea"/>
                <a:cs typeface="+mn-cs"/>
              </a:rPr>
              <a:t>pound to </a:t>
            </a:r>
            <a:r>
              <a:rPr kumimoji="0" lang="en-GB" sz="2600" b="0" i="0" u="none" strike="noStrike" kern="1200" cap="none" spc="0" normalizeH="0" baseline="0" noProof="0" dirty="0" smtClean="0">
                <a:ln>
                  <a:noFill/>
                </a:ln>
                <a:solidFill>
                  <a:srgbClr val="000000"/>
                </a:solidFill>
                <a:effectLst/>
                <a:uLnTx/>
                <a:uFillTx/>
                <a:latin typeface="Calibri" panose="020F0502020204030204"/>
                <a:ea typeface="+mn-ea"/>
                <a:cs typeface="+mn-cs"/>
              </a:rPr>
              <a:t>appreciate, making imports </a:t>
            </a:r>
            <a:r>
              <a:rPr kumimoji="0" lang="en-GB" sz="2600" b="0" i="0" u="none" strike="noStrike" kern="1200" cap="none" spc="0" normalizeH="0" baseline="0" noProof="0" dirty="0">
                <a:ln>
                  <a:noFill/>
                </a:ln>
                <a:solidFill>
                  <a:srgbClr val="000000"/>
                </a:solidFill>
                <a:effectLst/>
                <a:uLnTx/>
                <a:uFillTx/>
                <a:latin typeface="Calibri" panose="020F0502020204030204"/>
                <a:ea typeface="+mn-ea"/>
                <a:cs typeface="+mn-cs"/>
              </a:rPr>
              <a:t>cheaper </a:t>
            </a:r>
            <a:r>
              <a:rPr kumimoji="0" lang="en-GB" sz="2600" b="0" i="0" u="none" strike="noStrike" kern="1200" cap="none" spc="0" normalizeH="0" baseline="0" noProof="0" dirty="0" smtClean="0">
                <a:ln>
                  <a:noFill/>
                </a:ln>
                <a:solidFill>
                  <a:srgbClr val="000000"/>
                </a:solidFill>
                <a:effectLst/>
                <a:uLnTx/>
                <a:uFillTx/>
                <a:latin typeface="Calibri" panose="020F0502020204030204"/>
                <a:ea typeface="+mn-ea"/>
                <a:cs typeface="+mn-cs"/>
              </a:rPr>
              <a:t>and exports more expensive. Net trade falls, affecting activity. But also, cheaper </a:t>
            </a:r>
            <a:r>
              <a:rPr kumimoji="0" lang="en-GB" sz="2600" b="0" i="0" u="none" strike="noStrike" kern="1200" cap="none" spc="0" normalizeH="0" baseline="0" noProof="0" dirty="0">
                <a:ln>
                  <a:noFill/>
                </a:ln>
                <a:solidFill>
                  <a:srgbClr val="000000"/>
                </a:solidFill>
                <a:effectLst/>
                <a:uLnTx/>
                <a:uFillTx/>
                <a:latin typeface="Calibri" panose="020F0502020204030204"/>
                <a:ea typeface="+mn-ea"/>
                <a:cs typeface="+mn-cs"/>
              </a:rPr>
              <a:t>imports reduce </a:t>
            </a:r>
            <a:r>
              <a:rPr kumimoji="0" lang="en-GB" sz="2600" b="0" i="0" u="none" strike="noStrike" kern="1200" cap="none" spc="0" normalizeH="0" baseline="0" noProof="0" dirty="0" smtClean="0">
                <a:ln>
                  <a:noFill/>
                </a:ln>
                <a:solidFill>
                  <a:srgbClr val="000000"/>
                </a:solidFill>
                <a:effectLst/>
                <a:uLnTx/>
                <a:uFillTx/>
                <a:latin typeface="Calibri" panose="020F0502020204030204"/>
                <a:ea typeface="+mn-ea"/>
                <a:cs typeface="+mn-cs"/>
              </a:rPr>
              <a:t>UK inflation.</a:t>
            </a:r>
            <a:endParaRPr kumimoji="0" lang="en-GB" sz="2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0104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6"/>
          </p:nvPr>
        </p:nvSpPr>
        <p:spPr>
          <a:xfrm>
            <a:off x="457200" y="3126023"/>
            <a:ext cx="6411952" cy="1156041"/>
          </a:xfrm>
        </p:spPr>
        <p:txBody>
          <a:bodyPr>
            <a:normAutofit fontScale="92500" lnSpcReduction="20000"/>
          </a:bodyPr>
          <a:lstStyle/>
          <a:p>
            <a:r>
              <a:rPr lang="en-GB" b="1" dirty="0" smtClean="0"/>
              <a:t>1947 Club</a:t>
            </a:r>
            <a:endParaRPr lang="en-GB" b="1" dirty="0" smtClean="0"/>
          </a:p>
          <a:p>
            <a:r>
              <a:rPr lang="en-GB" sz="3200" dirty="0" smtClean="0"/>
              <a:t>September 2023</a:t>
            </a:r>
            <a:endParaRPr lang="en-GB" sz="3200" dirty="0"/>
          </a:p>
        </p:txBody>
      </p:sp>
      <p:sp>
        <p:nvSpPr>
          <p:cNvPr id="2" name="Text Placeholder 1"/>
          <p:cNvSpPr>
            <a:spLocks noGrp="1"/>
          </p:cNvSpPr>
          <p:nvPr>
            <p:ph type="body" sz="quarter" idx="13"/>
          </p:nvPr>
        </p:nvSpPr>
        <p:spPr>
          <a:xfrm>
            <a:off x="457199" y="5567404"/>
            <a:ext cx="7165974" cy="897147"/>
          </a:xfrm>
        </p:spPr>
        <p:txBody>
          <a:bodyPr/>
          <a:lstStyle/>
          <a:p>
            <a:r>
              <a:rPr lang="en-GB" sz="2400" dirty="0" smtClean="0">
                <a:latin typeface="Century Gothic" panose="020B0502020202020204" pitchFamily="34" charset="0"/>
              </a:rPr>
              <a:t>Gareth Harrison</a:t>
            </a:r>
            <a:endParaRPr lang="en-GB" sz="2400" dirty="0">
              <a:latin typeface="Century Gothic" panose="020B0502020202020204" pitchFamily="34" charset="0"/>
            </a:endParaRPr>
          </a:p>
        </p:txBody>
      </p:sp>
    </p:spTree>
    <p:extLst>
      <p:ext uri="{BB962C8B-B14F-4D97-AF65-F5344CB8AC3E}">
        <p14:creationId xmlns:p14="http://schemas.microsoft.com/office/powerpoint/2010/main" val="16097011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42281" y="1636197"/>
            <a:ext cx="7086600" cy="699602"/>
          </a:xfrm>
        </p:spPr>
        <p:txBody>
          <a:bodyPr>
            <a:normAutofit fontScale="90000"/>
          </a:bodyPr>
          <a:lstStyle/>
          <a:p>
            <a:r>
              <a:rPr lang="en-GB" dirty="0"/>
              <a:t>Welcome  </a:t>
            </a:r>
          </a:p>
        </p:txBody>
      </p:sp>
      <p:sp>
        <p:nvSpPr>
          <p:cNvPr id="3" name="Subtitle 2"/>
          <p:cNvSpPr>
            <a:spLocks noGrp="1"/>
          </p:cNvSpPr>
          <p:nvPr>
            <p:ph type="subTitle" idx="1"/>
          </p:nvPr>
        </p:nvSpPr>
        <p:spPr>
          <a:xfrm>
            <a:off x="2144798" y="2387106"/>
            <a:ext cx="3845389" cy="2600870"/>
          </a:xfrm>
          <a:ln>
            <a:solidFill>
              <a:srgbClr val="002060"/>
            </a:solidFill>
          </a:ln>
        </p:spPr>
        <p:txBody>
          <a:bodyPr>
            <a:normAutofit fontScale="92500"/>
          </a:bodyPr>
          <a:lstStyle/>
          <a:p>
            <a:r>
              <a:rPr lang="en-GB" b="1" dirty="0"/>
              <a:t>Aims of the 1947 Club</a:t>
            </a:r>
          </a:p>
          <a:p>
            <a:r>
              <a:rPr lang="en-GB" dirty="0"/>
              <a:t>• </a:t>
            </a:r>
            <a:r>
              <a:rPr lang="en-GB" i="1" dirty="0"/>
              <a:t>Furtherance of Social and Professional Contacts</a:t>
            </a:r>
          </a:p>
          <a:p>
            <a:r>
              <a:rPr lang="en-GB" dirty="0"/>
              <a:t>• </a:t>
            </a:r>
            <a:r>
              <a:rPr lang="en-GB" i="1" dirty="0"/>
              <a:t>Providing assistance to Branch RICS </a:t>
            </a:r>
            <a:r>
              <a:rPr lang="en-GB" i="1" dirty="0" err="1"/>
              <a:t>Matrics</a:t>
            </a:r>
            <a:r>
              <a:rPr lang="en-GB" i="1" dirty="0"/>
              <a:t> &amp; 1947 Club NextGen</a:t>
            </a:r>
          </a:p>
          <a:p>
            <a:r>
              <a:rPr lang="en-GB" dirty="0"/>
              <a:t>• </a:t>
            </a:r>
            <a:r>
              <a:rPr lang="en-GB" i="1" dirty="0"/>
              <a:t>Preservation of the history and tradition of the 1947 Club</a:t>
            </a:r>
          </a:p>
          <a:p>
            <a:endParaRPr lang="en-GB"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5941896" y="570353"/>
            <a:ext cx="2250281" cy="892969"/>
          </a:xfrm>
          <a:prstGeom prst="rect">
            <a:avLst/>
          </a:prstGeom>
          <a:noFill/>
          <a:ln>
            <a:noFill/>
          </a:ln>
        </p:spPr>
      </p:pic>
      <p:pic>
        <p:nvPicPr>
          <p:cNvPr id="6" name="Picture 5"/>
          <p:cNvPicPr>
            <a:picLocks noChangeAspect="1"/>
          </p:cNvPicPr>
          <p:nvPr/>
        </p:nvPicPr>
        <p:blipFill>
          <a:blip r:embed="rId3"/>
          <a:stretch>
            <a:fillRect/>
          </a:stretch>
        </p:blipFill>
        <p:spPr>
          <a:xfrm>
            <a:off x="8412140" y="658741"/>
            <a:ext cx="1156823" cy="482580"/>
          </a:xfrm>
          <a:prstGeom prst="rect">
            <a:avLst/>
          </a:prstGeom>
        </p:spPr>
      </p:pic>
      <p:pic>
        <p:nvPicPr>
          <p:cNvPr id="7" name="Picture 6" descr="A picture containing drawing&#10;&#10;Description automatically generated">
            <a:hlinkClick r:id="rId4"/>
            <a:extLst>
              <a:ext uri="{FF2B5EF4-FFF2-40B4-BE49-F238E27FC236}">
                <a16:creationId xmlns:a16="http://schemas.microsoft.com/office/drawing/2014/main" id="{D64274E8-FC12-4B9D-8877-6F2B2C89A905}"/>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067492" y="5401626"/>
            <a:ext cx="1236028" cy="450534"/>
          </a:xfrm>
          <a:prstGeom prst="rect">
            <a:avLst/>
          </a:prstGeom>
        </p:spPr>
      </p:pic>
      <p:sp>
        <p:nvSpPr>
          <p:cNvPr id="5" name="Subtitle 2">
            <a:extLst>
              <a:ext uri="{FF2B5EF4-FFF2-40B4-BE49-F238E27FC236}">
                <a16:creationId xmlns:a16="http://schemas.microsoft.com/office/drawing/2014/main" id="{A9443635-DC3C-90B8-C657-5F3D5CD9BDAB}"/>
              </a:ext>
            </a:extLst>
          </p:cNvPr>
          <p:cNvSpPr txBox="1">
            <a:spLocks/>
          </p:cNvSpPr>
          <p:nvPr/>
        </p:nvSpPr>
        <p:spPr>
          <a:xfrm>
            <a:off x="6378609" y="2542624"/>
            <a:ext cx="3845389" cy="228983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a:ea typeface="+mn-ea"/>
                <a:cs typeface="+mn-cs"/>
              </a:rPr>
              <a:t>Are you a Chartered Surveyor and interested in becoming a Member of the 1947 Club? – contact a Committee member or send a message through LinkedIn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prstClr val="black"/>
                </a:solidFill>
                <a:effectLst/>
                <a:uLnTx/>
                <a:uFillTx/>
                <a:latin typeface="Century Gothic" panose="020B0502020202020204"/>
                <a:ea typeface="+mn-ea"/>
                <a:cs typeface="+mn-cs"/>
                <a:hlinkClick r:id="rId6"/>
              </a:rPr>
              <a:t>www.the1947club.co.uk</a:t>
            </a:r>
            <a:endParaRPr kumimoji="0" lang="en-GB" sz="20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652719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568360" y="1641089"/>
            <a:ext cx="9300469" cy="2529468"/>
          </a:xfrm>
        </p:spPr>
        <p:txBody>
          <a:bodyPr/>
          <a:lstStyle/>
          <a:p>
            <a:pPr marL="0" indent="0">
              <a:spcBef>
                <a:spcPts val="1800"/>
              </a:spcBef>
              <a:spcAft>
                <a:spcPts val="1800"/>
              </a:spcAft>
              <a:buNone/>
            </a:pPr>
            <a:r>
              <a:rPr lang="en-US" sz="4000" b="1" dirty="0" smtClean="0"/>
              <a:t>Plan for today</a:t>
            </a:r>
          </a:p>
          <a:p>
            <a:pPr marL="0" indent="0">
              <a:spcBef>
                <a:spcPts val="1800"/>
              </a:spcBef>
              <a:spcAft>
                <a:spcPts val="1800"/>
              </a:spcAft>
              <a:buNone/>
            </a:pPr>
            <a:r>
              <a:rPr lang="en-US" b="1" dirty="0" smtClean="0"/>
              <a:t>	-Current economic conditions </a:t>
            </a:r>
          </a:p>
          <a:p>
            <a:pPr marL="0" indent="0">
              <a:spcBef>
                <a:spcPts val="1800"/>
              </a:spcBef>
              <a:spcAft>
                <a:spcPts val="1800"/>
              </a:spcAft>
              <a:buNone/>
            </a:pPr>
            <a:r>
              <a:rPr lang="en-US" b="1" dirty="0" smtClean="0"/>
              <a:t>	-Main forecasts</a:t>
            </a:r>
          </a:p>
          <a:p>
            <a:pPr marL="0" indent="0">
              <a:spcBef>
                <a:spcPts val="1800"/>
              </a:spcBef>
              <a:spcAft>
                <a:spcPts val="1800"/>
              </a:spcAft>
              <a:buNone/>
            </a:pPr>
            <a:r>
              <a:rPr lang="en-US" b="1" dirty="0" smtClean="0"/>
              <a:t>	-Interest rates and impact on activity</a:t>
            </a:r>
          </a:p>
          <a:p>
            <a:pPr marL="0" indent="0">
              <a:spcBef>
                <a:spcPts val="1800"/>
              </a:spcBef>
              <a:spcAft>
                <a:spcPts val="1800"/>
              </a:spcAft>
              <a:buNone/>
            </a:pPr>
            <a:endParaRPr lang="en-US" dirty="0"/>
          </a:p>
          <a:p>
            <a:pPr marL="0" indent="0">
              <a:spcBef>
                <a:spcPts val="1800"/>
              </a:spcBef>
              <a:spcAft>
                <a:spcPts val="1800"/>
              </a:spcAft>
              <a:buNone/>
            </a:pPr>
            <a:endParaRPr lang="en-GB" dirty="0"/>
          </a:p>
          <a:p>
            <a:pPr>
              <a:spcBef>
                <a:spcPts val="1800"/>
              </a:spcBef>
              <a:spcAft>
                <a:spcPts val="1800"/>
              </a:spcAft>
            </a:pPr>
            <a:endParaRPr lang="en-GB"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34E4B-25F1-4D72-B319-B9B5A0ABC919}"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37070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568360" y="1641089"/>
            <a:ext cx="9300469" cy="2529468"/>
          </a:xfrm>
        </p:spPr>
        <p:txBody>
          <a:bodyPr/>
          <a:lstStyle/>
          <a:p>
            <a:pPr marL="0" indent="0">
              <a:spcBef>
                <a:spcPts val="1800"/>
              </a:spcBef>
              <a:spcAft>
                <a:spcPts val="1800"/>
              </a:spcAft>
              <a:buNone/>
            </a:pPr>
            <a:endParaRPr lang="en-US" dirty="0"/>
          </a:p>
          <a:p>
            <a:pPr marL="0" indent="0">
              <a:spcBef>
                <a:spcPts val="1800"/>
              </a:spcBef>
              <a:spcAft>
                <a:spcPts val="1800"/>
              </a:spcAft>
              <a:buNone/>
            </a:pPr>
            <a:endParaRPr lang="en-GB" dirty="0"/>
          </a:p>
          <a:p>
            <a:pPr>
              <a:spcBef>
                <a:spcPts val="1800"/>
              </a:spcBef>
              <a:spcAft>
                <a:spcPts val="1800"/>
              </a:spcAft>
            </a:pPr>
            <a:endParaRPr lang="en-GB" dirty="0"/>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34E4B-25F1-4D72-B319-B9B5A0ABC919}"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614" y="758855"/>
            <a:ext cx="9581977" cy="5391178"/>
          </a:xfrm>
          <a:prstGeom prst="rect">
            <a:avLst/>
          </a:prstGeom>
        </p:spPr>
      </p:pic>
    </p:spTree>
    <p:extLst>
      <p:ext uri="{BB962C8B-B14F-4D97-AF65-F5344CB8AC3E}">
        <p14:creationId xmlns:p14="http://schemas.microsoft.com/office/powerpoint/2010/main" val="3770854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0" y="1943431"/>
            <a:ext cx="12192000" cy="593035"/>
          </a:xfrm>
          <a:solidFill>
            <a:schemeClr val="tx2"/>
          </a:solidFill>
        </p:spPr>
        <p:txBody>
          <a:bodyPr/>
          <a:lstStyle/>
          <a:p>
            <a:pPr marL="0" indent="0">
              <a:buNone/>
            </a:pPr>
            <a:r>
              <a:rPr lang="en-US" sz="3500" b="1" dirty="0" smtClean="0">
                <a:solidFill>
                  <a:schemeClr val="bg1"/>
                </a:solidFill>
              </a:rPr>
              <a:t>	Current economic conditions</a:t>
            </a:r>
            <a:endParaRPr lang="en-US" sz="3500" dirty="0">
              <a:solidFill>
                <a:schemeClr val="bg1"/>
              </a:solidFill>
            </a:endParaRPr>
          </a:p>
          <a:p>
            <a:pPr marL="0" indent="0">
              <a:buNone/>
            </a:pPr>
            <a:endParaRPr lang="en-GB" sz="3500" dirty="0">
              <a:solidFill>
                <a:schemeClr val="bg1"/>
              </a:solidFill>
            </a:endParaRPr>
          </a:p>
          <a:p>
            <a:endParaRPr lang="en-GB" sz="3500" dirty="0">
              <a:solidFill>
                <a:schemeClr val="bg1"/>
              </a:solidFill>
            </a:endParaRP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34E4B-25F1-4D72-B319-B9B5A0ABC919}"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72270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B10F8-E4CE-4430-96D5-95903D9A3E6B}"/>
              </a:ext>
            </a:extLst>
          </p:cNvPr>
          <p:cNvSpPr>
            <a:spLocks noGrp="1"/>
          </p:cNvSpPr>
          <p:nvPr>
            <p:ph type="title"/>
          </p:nvPr>
        </p:nvSpPr>
        <p:spPr/>
        <p:txBody>
          <a:bodyPr/>
          <a:lstStyle/>
          <a:p>
            <a:r>
              <a:rPr lang="en-GB" dirty="0" smtClean="0">
                <a:latin typeface="Arial" panose="020B0604020202020204" pitchFamily="34" charset="0"/>
                <a:cs typeface="Arial" panose="020B0604020202020204" pitchFamily="34" charset="0"/>
              </a:rPr>
              <a:t>GDP </a:t>
            </a:r>
            <a:r>
              <a:rPr lang="en-GB" dirty="0">
                <a:latin typeface="Arial" panose="020B0604020202020204" pitchFamily="34" charset="0"/>
                <a:cs typeface="Arial" panose="020B0604020202020204" pitchFamily="34" charset="0"/>
              </a:rPr>
              <a:t>growth has been slow but positive since the end of 2022 despite falling public sector output</a:t>
            </a:r>
            <a:br>
              <a:rPr lang="en-GB" dirty="0">
                <a:latin typeface="Arial" panose="020B0604020202020204" pitchFamily="34" charset="0"/>
                <a:cs typeface="Arial" panose="020B0604020202020204" pitchFamily="34" charset="0"/>
              </a:rPr>
            </a:br>
            <a:r>
              <a:rPr lang="en-GB" sz="1600" b="0" dirty="0">
                <a:latin typeface="Arial" panose="020B0604020202020204" pitchFamily="34" charset="0"/>
                <a:cs typeface="Arial" panose="020B0604020202020204" pitchFamily="34" charset="0"/>
              </a:rPr>
              <a:t>Contribution to three-month on three-month GDP growth</a:t>
            </a:r>
            <a:r>
              <a:rPr lang="en-GB" sz="1600" b="0" baseline="30000" dirty="0">
                <a:latin typeface="Arial" panose="020B0604020202020204" pitchFamily="34" charset="0"/>
                <a:cs typeface="Arial" panose="020B0604020202020204" pitchFamily="34" charset="0"/>
              </a:rPr>
              <a:t>(a)</a:t>
            </a:r>
            <a:r>
              <a:rPr lang="en-GB" sz="1600" b="0" dirty="0">
                <a:latin typeface="Arial" panose="020B0604020202020204" pitchFamily="34" charset="0"/>
                <a:cs typeface="Arial" panose="020B0604020202020204" pitchFamily="34" charset="0"/>
              </a:rPr>
              <a:t> </a:t>
            </a:r>
          </a:p>
        </p:txBody>
      </p:sp>
      <p:pic>
        <p:nvPicPr>
          <p:cNvPr id="4" name="Picture 3" descr="Since end-2022, underlying growth outside of public services has been around 0.25%. Growth was lower in May due to the additional Bank Holiday.">
            <a:extLst>
              <a:ext uri="{FF2B5EF4-FFF2-40B4-BE49-F238E27FC236}">
                <a16:creationId xmlns:a16="http://schemas.microsoft.com/office/drawing/2014/main" id="{C6E8F0DD-0402-2F5E-3473-BCF165FF74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864" y="1950961"/>
            <a:ext cx="11218736" cy="3981184"/>
          </a:xfrm>
          <a:prstGeom prst="rect">
            <a:avLst/>
          </a:prstGeom>
        </p:spPr>
      </p:pic>
      <p:sp>
        <p:nvSpPr>
          <p:cNvPr id="3" name="TextBox 2"/>
          <p:cNvSpPr txBox="1"/>
          <p:nvPr/>
        </p:nvSpPr>
        <p:spPr>
          <a:xfrm>
            <a:off x="3978448" y="6513093"/>
            <a:ext cx="3962400"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Sources: ONS and Bank calculations. </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34E4B-25F1-4D72-B319-B9B5A0ABC919}"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468446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B10F8-E4CE-4430-96D5-95903D9A3E6B}"/>
              </a:ext>
            </a:extLst>
          </p:cNvPr>
          <p:cNvSpPr>
            <a:spLocks noGrp="1"/>
          </p:cNvSpPr>
          <p:nvPr>
            <p:ph type="title"/>
          </p:nvPr>
        </p:nvSpPr>
        <p:spPr/>
        <p:txBody>
          <a:bodyPr/>
          <a:lstStyle/>
          <a:p>
            <a:r>
              <a:rPr lang="en-GB" sz="2500" dirty="0" smtClean="0">
                <a:latin typeface="Arial" panose="020B0604020202020204" pitchFamily="34" charset="0"/>
                <a:cs typeface="Arial" panose="020B0604020202020204" pitchFamily="34" charset="0"/>
              </a:rPr>
              <a:t>The </a:t>
            </a:r>
            <a:r>
              <a:rPr lang="en-GB" sz="2500" dirty="0">
                <a:latin typeface="Arial" panose="020B0604020202020204" pitchFamily="34" charset="0"/>
                <a:cs typeface="Arial" panose="020B0604020202020204" pitchFamily="34" charset="0"/>
              </a:rPr>
              <a:t>labour market remains tight, although has loosened since mid-2022</a:t>
            </a:r>
            <a:r>
              <a:rPr lang="en-GB" dirty="0">
                <a:latin typeface="Arial" panose="020B0604020202020204" pitchFamily="34" charset="0"/>
                <a:cs typeface="Arial" panose="020B0604020202020204" pitchFamily="34" charset="0"/>
              </a:rPr>
              <a:t/>
            </a:r>
            <a:br>
              <a:rPr lang="en-GB" dirty="0">
                <a:latin typeface="Arial" panose="020B0604020202020204" pitchFamily="34" charset="0"/>
                <a:cs typeface="Arial" panose="020B0604020202020204" pitchFamily="34" charset="0"/>
              </a:rPr>
            </a:br>
            <a:r>
              <a:rPr lang="en-GB" sz="1600" b="0" dirty="0">
                <a:latin typeface="Arial" panose="020B0604020202020204" pitchFamily="34" charset="0"/>
                <a:cs typeface="Arial" panose="020B0604020202020204" pitchFamily="34" charset="0"/>
              </a:rPr>
              <a:t>Measures of labour market tightness</a:t>
            </a:r>
            <a:r>
              <a:rPr lang="en-GB" sz="1600" b="0" baseline="30000" dirty="0">
                <a:latin typeface="Arial" panose="020B0604020202020204" pitchFamily="34" charset="0"/>
                <a:cs typeface="Arial" panose="020B0604020202020204" pitchFamily="34" charset="0"/>
              </a:rPr>
              <a:t>(a)</a:t>
            </a:r>
            <a:r>
              <a:rPr lang="en-GB" sz="1600" b="0" dirty="0">
                <a:latin typeface="Arial" panose="020B0604020202020204" pitchFamily="34" charset="0"/>
                <a:cs typeface="Arial" panose="020B0604020202020204" pitchFamily="34" charset="0"/>
              </a:rPr>
              <a:t> </a:t>
            </a:r>
          </a:p>
        </p:txBody>
      </p:sp>
      <p:pic>
        <p:nvPicPr>
          <p:cNvPr id="4" name="Picture 3" descr="The labour market tightened sharply in 2021. It has loosened since tightness peaked in mid-2022 but it remains tighter than pre-pandemic.">
            <a:extLst>
              <a:ext uri="{FF2B5EF4-FFF2-40B4-BE49-F238E27FC236}">
                <a16:creationId xmlns:a16="http://schemas.microsoft.com/office/drawing/2014/main" id="{01C25FA3-BA69-4A10-3365-1643FDE9CE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646" y="1805737"/>
            <a:ext cx="11225807" cy="4140289"/>
          </a:xfrm>
          <a:prstGeom prst="rect">
            <a:avLst/>
          </a:prstGeom>
        </p:spPr>
      </p:pic>
      <p:sp>
        <p:nvSpPr>
          <p:cNvPr id="3" name="TextBox 2"/>
          <p:cNvSpPr txBox="1"/>
          <p:nvPr/>
        </p:nvSpPr>
        <p:spPr>
          <a:xfrm>
            <a:off x="4331371" y="6497051"/>
            <a:ext cx="3946358"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Sources: ONS and Bank calculations. </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34E4B-25F1-4D72-B319-B9B5A0ABC919}"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191908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B10F8-E4CE-4430-96D5-95903D9A3E6B}"/>
              </a:ext>
            </a:extLst>
          </p:cNvPr>
          <p:cNvSpPr>
            <a:spLocks noGrp="1"/>
          </p:cNvSpPr>
          <p:nvPr>
            <p:ph type="title"/>
          </p:nvPr>
        </p:nvSpPr>
        <p:spPr/>
        <p:txBody>
          <a:bodyPr/>
          <a:lstStyle/>
          <a:p>
            <a:r>
              <a:rPr lang="en-GB" sz="2600" dirty="0" smtClean="0">
                <a:latin typeface="Arial" panose="020B0604020202020204" pitchFamily="34" charset="0"/>
                <a:cs typeface="Arial" panose="020B0604020202020204" pitchFamily="34" charset="0"/>
              </a:rPr>
              <a:t>Labour </a:t>
            </a:r>
            <a:r>
              <a:rPr lang="en-GB" sz="2600" dirty="0">
                <a:latin typeface="Arial" panose="020B0604020202020204" pitchFamily="34" charset="0"/>
                <a:cs typeface="Arial" panose="020B0604020202020204" pitchFamily="34" charset="0"/>
              </a:rPr>
              <a:t>force participation continues to improve, although more working-age people report sickness is preventing them from working</a:t>
            </a:r>
            <a:r>
              <a:rPr lang="en-GB" dirty="0">
                <a:latin typeface="Arial" panose="020B0604020202020204" pitchFamily="34" charset="0"/>
                <a:cs typeface="Arial" panose="020B0604020202020204" pitchFamily="34" charset="0"/>
              </a:rPr>
              <a:t/>
            </a:r>
            <a:br>
              <a:rPr lang="en-GB" dirty="0">
                <a:latin typeface="Arial" panose="020B0604020202020204" pitchFamily="34" charset="0"/>
                <a:cs typeface="Arial" panose="020B0604020202020204" pitchFamily="34" charset="0"/>
              </a:rPr>
            </a:br>
            <a:r>
              <a:rPr lang="en-GB" sz="1600" b="0" dirty="0">
                <a:latin typeface="Arial" panose="020B0604020202020204" pitchFamily="34" charset="0"/>
                <a:cs typeface="Arial" panose="020B0604020202020204" pitchFamily="34" charset="0"/>
              </a:rPr>
              <a:t>Change in inactivity since July 2022 by reason</a:t>
            </a:r>
            <a:r>
              <a:rPr lang="en-GB" sz="1600" b="0" baseline="30000" dirty="0">
                <a:latin typeface="Arial" panose="020B0604020202020204" pitchFamily="34" charset="0"/>
                <a:cs typeface="Arial" panose="020B0604020202020204" pitchFamily="34" charset="0"/>
              </a:rPr>
              <a:t>(a)</a:t>
            </a:r>
            <a:r>
              <a:rPr lang="en-GB" sz="1600" b="0" dirty="0">
                <a:latin typeface="Arial" panose="020B0604020202020204" pitchFamily="34" charset="0"/>
                <a:cs typeface="Arial" panose="020B0604020202020204" pitchFamily="34" charset="0"/>
              </a:rPr>
              <a:t> </a:t>
            </a:r>
          </a:p>
        </p:txBody>
      </p:sp>
      <p:pic>
        <p:nvPicPr>
          <p:cNvPr id="4" name="Picture 3" descr="Overall numbers of those not in the labour force have fallen since July 2022 by between 300 and 400 thousand.">
            <a:extLst>
              <a:ext uri="{FF2B5EF4-FFF2-40B4-BE49-F238E27FC236}">
                <a16:creationId xmlns:a16="http://schemas.microsoft.com/office/drawing/2014/main" id="{B4FC4779-957B-A660-8759-1DE9454397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2024744"/>
            <a:ext cx="11218736" cy="4363038"/>
          </a:xfrm>
          <a:prstGeom prst="rect">
            <a:avLst/>
          </a:prstGeom>
        </p:spPr>
      </p:pic>
      <p:sp>
        <p:nvSpPr>
          <p:cNvPr id="3" name="TextBox 2"/>
          <p:cNvSpPr txBox="1"/>
          <p:nvPr/>
        </p:nvSpPr>
        <p:spPr>
          <a:xfrm>
            <a:off x="4186992" y="6500076"/>
            <a:ext cx="4090737"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Sources: ONS and Bank calculations. </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34E4B-25F1-4D72-B319-B9B5A0ABC919}"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504808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B10F8-E4CE-4430-96D5-95903D9A3E6B}"/>
              </a:ext>
            </a:extLst>
          </p:cNvPr>
          <p:cNvSpPr>
            <a:spLocks noGrp="1"/>
          </p:cNvSpPr>
          <p:nvPr>
            <p:ph type="title"/>
          </p:nvPr>
        </p:nvSpPr>
        <p:spPr/>
        <p:txBody>
          <a:bodyPr/>
          <a:lstStyle/>
          <a:p>
            <a:r>
              <a:rPr lang="en-GB" dirty="0" smtClean="0">
                <a:latin typeface="Arial" panose="020B0604020202020204" pitchFamily="34" charset="0"/>
                <a:cs typeface="Arial" panose="020B0604020202020204" pitchFamily="34" charset="0"/>
              </a:rPr>
              <a:t>Private sector </a:t>
            </a:r>
            <a:r>
              <a:rPr lang="en-GB" dirty="0">
                <a:latin typeface="Arial" panose="020B0604020202020204" pitchFamily="34" charset="0"/>
                <a:cs typeface="Arial" panose="020B0604020202020204" pitchFamily="34" charset="0"/>
              </a:rPr>
              <a:t>regular pay growth was </a:t>
            </a:r>
            <a:r>
              <a:rPr lang="en-GB" dirty="0" smtClean="0">
                <a:latin typeface="Arial" panose="020B0604020202020204" pitchFamily="34" charset="0"/>
                <a:cs typeface="Arial" panose="020B0604020202020204" pitchFamily="34" charset="0"/>
              </a:rPr>
              <a:t>8.1% in 3 months to June </a:t>
            </a:r>
            <a:r>
              <a:rPr lang="en-GB" dirty="0">
                <a:latin typeface="Arial" panose="020B0604020202020204" pitchFamily="34" charset="0"/>
                <a:cs typeface="Arial" panose="020B0604020202020204" pitchFamily="34" charset="0"/>
              </a:rPr>
              <a:t>but forward-looking indicators suggests growth will slow this year</a:t>
            </a:r>
            <a:br>
              <a:rPr lang="en-GB" dirty="0">
                <a:latin typeface="Arial" panose="020B0604020202020204" pitchFamily="34" charset="0"/>
                <a:cs typeface="Arial" panose="020B0604020202020204" pitchFamily="34" charset="0"/>
              </a:rPr>
            </a:br>
            <a:r>
              <a:rPr lang="en-GB" sz="1600" b="0" dirty="0">
                <a:latin typeface="Arial" panose="020B0604020202020204" pitchFamily="34" charset="0"/>
                <a:cs typeface="Arial" panose="020B0604020202020204" pitchFamily="34" charset="0"/>
              </a:rPr>
              <a:t>Measures of annual wage growth</a:t>
            </a:r>
            <a:r>
              <a:rPr lang="en-GB" sz="1600" b="0" baseline="30000" dirty="0">
                <a:latin typeface="Arial" panose="020B0604020202020204" pitchFamily="34" charset="0"/>
                <a:cs typeface="Arial" panose="020B0604020202020204" pitchFamily="34" charset="0"/>
              </a:rPr>
              <a:t>(a)</a:t>
            </a:r>
            <a:r>
              <a:rPr lang="en-GB" sz="1600" b="0" dirty="0">
                <a:latin typeface="Arial" panose="020B0604020202020204" pitchFamily="34" charset="0"/>
                <a:cs typeface="Arial" panose="020B0604020202020204" pitchFamily="34" charset="0"/>
              </a:rPr>
              <a:t> </a:t>
            </a:r>
          </a:p>
        </p:txBody>
      </p:sp>
      <p:pic>
        <p:nvPicPr>
          <p:cNvPr id="4" name="Picture 3" descr="Pay growth has been rising since 2021, hitting close to 8% in the most recent outturn. Some indicators suggest wage growth will slow, reflected in the Bank's latest projection.">
            <a:extLst>
              <a:ext uri="{FF2B5EF4-FFF2-40B4-BE49-F238E27FC236}">
                <a16:creationId xmlns:a16="http://schemas.microsoft.com/office/drawing/2014/main" id="{3F717854-3B57-B1A6-2614-BB1A5358F5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4451" y="1792106"/>
            <a:ext cx="9193549" cy="4459234"/>
          </a:xfrm>
          <a:prstGeom prst="rect">
            <a:avLst/>
          </a:prstGeom>
        </p:spPr>
      </p:pic>
      <p:sp>
        <p:nvSpPr>
          <p:cNvPr id="3" name="TextBox 2"/>
          <p:cNvSpPr txBox="1"/>
          <p:nvPr/>
        </p:nvSpPr>
        <p:spPr>
          <a:xfrm>
            <a:off x="4074696" y="6508012"/>
            <a:ext cx="4892842"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Sources: Indeed Hiring Lab, KPMG/REC/S&amp;P Global UK Report on Jobs, ONS and Bank calculations. </a:t>
            </a:r>
            <a:endParaRPr kumimoji="0" lang="en-GB" sz="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34E4B-25F1-4D72-B319-B9B5A0ABC919}" type="slidenum">
              <a:rPr kumimoji="0" lang="en-GB"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93522069"/>
      </p:ext>
    </p:extLst>
  </p:cSld>
  <p:clrMapOvr>
    <a:masterClrMapping/>
  </p:clrMapOvr>
  <p:timing>
    <p:tnLst>
      <p:par>
        <p:cTn id="1" dur="indefinite" restart="never" nodeType="tmRoot"/>
      </p:par>
    </p:tnLst>
  </p:timing>
</p:sld>
</file>

<file path=ppt/theme/theme1.xml><?xml version="1.0" encoding="utf-8"?>
<a:theme xmlns:a="http://schemas.openxmlformats.org/drawingml/2006/main" name="Bank LINKS Template">
  <a:themeElements>
    <a:clrScheme name="Custom 36">
      <a:dk1>
        <a:srgbClr val="000000"/>
      </a:dk1>
      <a:lt1>
        <a:srgbClr val="FFFFFF"/>
      </a:lt1>
      <a:dk2>
        <a:srgbClr val="12273F"/>
      </a:dk2>
      <a:lt2>
        <a:srgbClr val="C4C9CF"/>
      </a:lt2>
      <a:accent1>
        <a:srgbClr val="3CD7D9"/>
      </a:accent1>
      <a:accent2>
        <a:srgbClr val="FF7300"/>
      </a:accent2>
      <a:accent3>
        <a:srgbClr val="9E71FE"/>
      </a:accent3>
      <a:accent4>
        <a:srgbClr val="D4AF37"/>
      </a:accent4>
      <a:accent5>
        <a:srgbClr val="A5D700"/>
      </a:accent5>
      <a:accent6>
        <a:srgbClr val="FF50C8"/>
      </a:accent6>
      <a:hlink>
        <a:srgbClr val="12273F"/>
      </a:hlink>
      <a:folHlink>
        <a:srgbClr val="12273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E-Official Template B.pptx" id="{B8CE97C8-E9A2-44EF-B4B0-9E797240FBCE}" vid="{D0F9CFA9-7116-4601-9F26-75886DEBE327}"/>
    </a:ext>
  </a:extLst>
</a:theme>
</file>

<file path=ppt/theme/theme2.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1744</Words>
  <Application>Microsoft Office PowerPoint</Application>
  <PresentationFormat>Widescreen</PresentationFormat>
  <Paragraphs>99</Paragraphs>
  <Slides>20</Slides>
  <Notes>14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20</vt:i4>
      </vt:variant>
    </vt:vector>
  </HeadingPairs>
  <TitlesOfParts>
    <vt:vector size="26" baseType="lpstr">
      <vt:lpstr>Arial</vt:lpstr>
      <vt:lpstr>Calibri</vt:lpstr>
      <vt:lpstr>Century Gothic</vt:lpstr>
      <vt:lpstr>Times New Roman</vt:lpstr>
      <vt:lpstr>Bank LINKS Template</vt:lpstr>
      <vt:lpstr>Vapor Trail</vt:lpstr>
      <vt:lpstr>Welcome  </vt:lpstr>
      <vt:lpstr>PowerPoint Presentation</vt:lpstr>
      <vt:lpstr>PowerPoint Presentation</vt:lpstr>
      <vt:lpstr>PowerPoint Presentation</vt:lpstr>
      <vt:lpstr>PowerPoint Presentation</vt:lpstr>
      <vt:lpstr>GDP growth has been slow but positive since the end of 2022 despite falling public sector output Contribution to three-month on three-month GDP growth(a) </vt:lpstr>
      <vt:lpstr>The labour market remains tight, although has loosened since mid-2022 Measures of labour market tightness(a) </vt:lpstr>
      <vt:lpstr>Labour force participation continues to improve, although more working-age people report sickness is preventing them from working Change in inactivity since July 2022 by reason(a) </vt:lpstr>
      <vt:lpstr>Private sector regular pay growth was 8.1% in 3 months to June but forward-looking indicators suggests growth will slow this year Measures of annual wage growth(a) </vt:lpstr>
      <vt:lpstr>Consumer price inflation has fallen since last year’s peak and is projected to fall further Contributions to CPI inflation(a) </vt:lpstr>
      <vt:lpstr>Household inflation expectations have fallen back from the peak in 2022 Household inflation expectations(a) </vt:lpstr>
      <vt:lpstr>PowerPoint Presentation</vt:lpstr>
      <vt:lpstr>GDP growth projection</vt:lpstr>
      <vt:lpstr>Unemployment rate projection</vt:lpstr>
      <vt:lpstr>CPI inflation projection</vt:lpstr>
      <vt:lpstr>PowerPoint Presentation</vt:lpstr>
      <vt:lpstr>The number of mortgage approvals has fallen Mortgage approvals for house purchases</vt:lpstr>
      <vt:lpstr>Housing investment is falling, which is projected to continue Real housing investment(a) </vt:lpstr>
      <vt:lpstr>PowerPoint Presentation</vt:lpstr>
      <vt:lpstr>Welcome  </vt:lpstr>
    </vt:vector>
  </TitlesOfParts>
  <Company>Bank of England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Harrison, Gareth</dc:creator>
  <cp:lastModifiedBy>Harrison, Gareth</cp:lastModifiedBy>
  <cp:revision>3</cp:revision>
  <dcterms:created xsi:type="dcterms:W3CDTF">2023-09-21T17:14:51Z</dcterms:created>
  <dcterms:modified xsi:type="dcterms:W3CDTF">2023-09-21T17:42:10Z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3" name="_NewReviewCycle">
    <vt:lpwstr/>
  </property>
</Properties>
</file>