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  <p:sldMasterId id="2147483660" r:id="rId5"/>
  </p:sldMasterIdLst>
  <p:notesMasterIdLst>
    <p:notesMasterId r:id="rId20"/>
  </p:notesMasterIdLst>
  <p:sldIdLst>
    <p:sldId id="256" r:id="rId6"/>
    <p:sldId id="323" r:id="rId7"/>
    <p:sldId id="325" r:id="rId8"/>
    <p:sldId id="312" r:id="rId9"/>
    <p:sldId id="326" r:id="rId10"/>
    <p:sldId id="322" r:id="rId11"/>
    <p:sldId id="315" r:id="rId12"/>
    <p:sldId id="327" r:id="rId13"/>
    <p:sldId id="328" r:id="rId14"/>
    <p:sldId id="329" r:id="rId15"/>
    <p:sldId id="330" r:id="rId16"/>
    <p:sldId id="331" r:id="rId17"/>
    <p:sldId id="332" r:id="rId18"/>
    <p:sldId id="311" r:id="rId19"/>
  </p:sldIdLst>
  <p:sldSz cx="12192000" cy="6858000"/>
  <p:notesSz cx="6858000" cy="9144000"/>
  <p:embeddedFontLst>
    <p:embeddedFont>
      <p:font typeface="FormaDJRDisplay Medium" panose="020B0604020202020204" charset="0"/>
      <p:regular r:id="rId21"/>
      <p:italic r:id="rId22"/>
    </p:embeddedFont>
    <p:embeddedFont>
      <p:font typeface="Proxima Nova Rg" panose="02000506030000020004" charset="0"/>
      <p:regular r:id="rId23"/>
      <p:bold r:id="rId24"/>
    </p:embeddedFont>
    <p:embeddedFont>
      <p:font typeface="Proxima Nova Semibold" panose="02000506030000020004" charset="0"/>
      <p:regular r:id="rId25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799272-F83A-C69E-9DBA-F5C9112C0F5E}" name="Jennifer Hartley" initials="JH" userId="S::jennifer.hartley@ngi.org.uk::0e5fd204-64f5-4d38-8b77-615ee281a8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832"/>
    <a:srgbClr val="E0D410"/>
    <a:srgbClr val="011C2D"/>
    <a:srgbClr val="024874"/>
    <a:srgbClr val="99CCC4"/>
    <a:srgbClr val="00172D"/>
    <a:srgbClr val="012F4B"/>
    <a:srgbClr val="D3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FFA4E4-E1F7-4882-B8D9-4A990992F56A}" v="21" dt="2025-09-08T09:43:12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>
        <p:scale>
          <a:sx n="60" d="100"/>
          <a:sy n="60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Dawson" userId="e3b7a874-ea20-4b2b-aa0d-bd535d568709" providerId="ADAL" clId="{96FFA4E4-E1F7-4882-B8D9-4A990992F56A}"/>
    <pc:docChg chg="undo custSel addSld delSld modSld sldOrd addMainMaster delMainMaster modMainMaster">
      <pc:chgData name="Richard Dawson" userId="e3b7a874-ea20-4b2b-aa0d-bd535d568709" providerId="ADAL" clId="{96FFA4E4-E1F7-4882-B8D9-4A990992F56A}" dt="2025-09-09T13:22:39.779" v="900" actId="14100"/>
      <pc:docMkLst>
        <pc:docMk/>
      </pc:docMkLst>
      <pc:sldChg chg="modSp mod">
        <pc:chgData name="Richard Dawson" userId="e3b7a874-ea20-4b2b-aa0d-bd535d568709" providerId="ADAL" clId="{96FFA4E4-E1F7-4882-B8D9-4A990992F56A}" dt="2025-09-08T07:42:51.313" v="400" actId="20577"/>
        <pc:sldMkLst>
          <pc:docMk/>
          <pc:sldMk cId="378019825" sldId="256"/>
        </pc:sldMkLst>
        <pc:spChg chg="mod">
          <ac:chgData name="Richard Dawson" userId="e3b7a874-ea20-4b2b-aa0d-bd535d568709" providerId="ADAL" clId="{96FFA4E4-E1F7-4882-B8D9-4A990992F56A}" dt="2025-09-08T07:42:51.313" v="400" actId="20577"/>
          <ac:spMkLst>
            <pc:docMk/>
            <pc:sldMk cId="378019825" sldId="256"/>
            <ac:spMk id="8" creationId="{D580E7B9-21B5-D271-4D08-917310BDD8BA}"/>
          </ac:spMkLst>
        </pc:spChg>
      </pc:sldChg>
      <pc:sldChg chg="del">
        <pc:chgData name="Richard Dawson" userId="e3b7a874-ea20-4b2b-aa0d-bd535d568709" providerId="ADAL" clId="{96FFA4E4-E1F7-4882-B8D9-4A990992F56A}" dt="2025-09-08T09:49:17.730" v="840" actId="47"/>
        <pc:sldMkLst>
          <pc:docMk/>
          <pc:sldMk cId="1855569323" sldId="257"/>
        </pc:sldMkLst>
      </pc:sldChg>
      <pc:sldChg chg="del">
        <pc:chgData name="Richard Dawson" userId="e3b7a874-ea20-4b2b-aa0d-bd535d568709" providerId="ADAL" clId="{96FFA4E4-E1F7-4882-B8D9-4A990992F56A}" dt="2025-09-08T09:49:29.480" v="851" actId="47"/>
        <pc:sldMkLst>
          <pc:docMk/>
          <pc:sldMk cId="3641861055" sldId="299"/>
        </pc:sldMkLst>
      </pc:sldChg>
      <pc:sldChg chg="del">
        <pc:chgData name="Richard Dawson" userId="e3b7a874-ea20-4b2b-aa0d-bd535d568709" providerId="ADAL" clId="{96FFA4E4-E1F7-4882-B8D9-4A990992F56A}" dt="2025-09-08T09:49:27.797" v="848" actId="47"/>
        <pc:sldMkLst>
          <pc:docMk/>
          <pc:sldMk cId="2787424728" sldId="307"/>
        </pc:sldMkLst>
      </pc:sldChg>
      <pc:sldChg chg="del">
        <pc:chgData name="Richard Dawson" userId="e3b7a874-ea20-4b2b-aa0d-bd535d568709" providerId="ADAL" clId="{96FFA4E4-E1F7-4882-B8D9-4A990992F56A}" dt="2025-09-08T09:49:25.264" v="844" actId="47"/>
        <pc:sldMkLst>
          <pc:docMk/>
          <pc:sldMk cId="14953491" sldId="308"/>
        </pc:sldMkLst>
      </pc:sldChg>
      <pc:sldChg chg="del">
        <pc:chgData name="Richard Dawson" userId="e3b7a874-ea20-4b2b-aa0d-bd535d568709" providerId="ADAL" clId="{96FFA4E4-E1F7-4882-B8D9-4A990992F56A}" dt="2025-09-08T09:49:23.897" v="842" actId="47"/>
        <pc:sldMkLst>
          <pc:docMk/>
          <pc:sldMk cId="3652812303" sldId="309"/>
        </pc:sldMkLst>
      </pc:sldChg>
      <pc:sldChg chg="del">
        <pc:chgData name="Richard Dawson" userId="e3b7a874-ea20-4b2b-aa0d-bd535d568709" providerId="ADAL" clId="{96FFA4E4-E1F7-4882-B8D9-4A990992F56A}" dt="2025-09-08T09:49:23.108" v="841" actId="47"/>
        <pc:sldMkLst>
          <pc:docMk/>
          <pc:sldMk cId="3127468526" sldId="310"/>
        </pc:sldMkLst>
      </pc:sldChg>
      <pc:sldChg chg="addSp delSp modSp mod">
        <pc:chgData name="Richard Dawson" userId="e3b7a874-ea20-4b2b-aa0d-bd535d568709" providerId="ADAL" clId="{96FFA4E4-E1F7-4882-B8D9-4A990992F56A}" dt="2025-09-08T09:00:37.212" v="676" actId="1076"/>
        <pc:sldMkLst>
          <pc:docMk/>
          <pc:sldMk cId="1628074731" sldId="312"/>
        </pc:sldMkLst>
        <pc:spChg chg="mod">
          <ac:chgData name="Richard Dawson" userId="e3b7a874-ea20-4b2b-aa0d-bd535d568709" providerId="ADAL" clId="{96FFA4E4-E1F7-4882-B8D9-4A990992F56A}" dt="2025-09-08T08:19:45.580" v="561" actId="20577"/>
          <ac:spMkLst>
            <pc:docMk/>
            <pc:sldMk cId="1628074731" sldId="312"/>
            <ac:spMk id="8" creationId="{D580E7B9-21B5-D271-4D08-917310BDD8BA}"/>
          </ac:spMkLst>
        </pc:spChg>
        <pc:picChg chg="add mod">
          <ac:chgData name="Richard Dawson" userId="e3b7a874-ea20-4b2b-aa0d-bd535d568709" providerId="ADAL" clId="{96FFA4E4-E1F7-4882-B8D9-4A990992F56A}" dt="2025-09-08T09:00:34.620" v="675" actId="1076"/>
          <ac:picMkLst>
            <pc:docMk/>
            <pc:sldMk cId="1628074731" sldId="312"/>
            <ac:picMk id="4" creationId="{DFAEB2A8-DDA1-C737-F6B2-6646C7DB3ACC}"/>
          </ac:picMkLst>
        </pc:picChg>
        <pc:picChg chg="add del mod">
          <ac:chgData name="Richard Dawson" userId="e3b7a874-ea20-4b2b-aa0d-bd535d568709" providerId="ADAL" clId="{96FFA4E4-E1F7-4882-B8D9-4A990992F56A}" dt="2025-09-08T08:20:27.047" v="628" actId="478"/>
          <ac:picMkLst>
            <pc:docMk/>
            <pc:sldMk cId="1628074731" sldId="312"/>
            <ac:picMk id="10" creationId="{3C76CD59-0F66-EB8C-8168-56C4B9497919}"/>
          </ac:picMkLst>
        </pc:picChg>
        <pc:picChg chg="add del mod">
          <ac:chgData name="Richard Dawson" userId="e3b7a874-ea20-4b2b-aa0d-bd535d568709" providerId="ADAL" clId="{96FFA4E4-E1F7-4882-B8D9-4A990992F56A}" dt="2025-09-08T08:20:27.047" v="628" actId="478"/>
          <ac:picMkLst>
            <pc:docMk/>
            <pc:sldMk cId="1628074731" sldId="312"/>
            <ac:picMk id="14" creationId="{FEA59E1B-F2C8-F569-5AF9-692F65EAE01F}"/>
          </ac:picMkLst>
        </pc:picChg>
        <pc:picChg chg="add del mod">
          <ac:chgData name="Richard Dawson" userId="e3b7a874-ea20-4b2b-aa0d-bd535d568709" providerId="ADAL" clId="{96FFA4E4-E1F7-4882-B8D9-4A990992F56A}" dt="2025-09-08T08:20:27.047" v="628" actId="478"/>
          <ac:picMkLst>
            <pc:docMk/>
            <pc:sldMk cId="1628074731" sldId="312"/>
            <ac:picMk id="19" creationId="{E0C0BEF5-AC01-81A2-483F-948E0FA5C571}"/>
          </ac:picMkLst>
        </pc:picChg>
        <pc:picChg chg="add del mod">
          <ac:chgData name="Richard Dawson" userId="e3b7a874-ea20-4b2b-aa0d-bd535d568709" providerId="ADAL" clId="{96FFA4E4-E1F7-4882-B8D9-4A990992F56A}" dt="2025-09-08T08:20:27.047" v="628" actId="478"/>
          <ac:picMkLst>
            <pc:docMk/>
            <pc:sldMk cId="1628074731" sldId="312"/>
            <ac:picMk id="24" creationId="{00984710-98A5-7CC3-CAE7-E55C959E8F77}"/>
          </ac:picMkLst>
        </pc:picChg>
        <pc:picChg chg="add mod">
          <ac:chgData name="Richard Dawson" userId="e3b7a874-ea20-4b2b-aa0d-bd535d568709" providerId="ADAL" clId="{96FFA4E4-E1F7-4882-B8D9-4A990992F56A}" dt="2025-09-08T08:22:41.999" v="634" actId="14100"/>
          <ac:picMkLst>
            <pc:docMk/>
            <pc:sldMk cId="1628074731" sldId="312"/>
            <ac:picMk id="26" creationId="{38060BF2-E7B7-99C9-D89F-C3035C1C1ECB}"/>
          </ac:picMkLst>
        </pc:picChg>
        <pc:picChg chg="add mod">
          <ac:chgData name="Richard Dawson" userId="e3b7a874-ea20-4b2b-aa0d-bd535d568709" providerId="ADAL" clId="{96FFA4E4-E1F7-4882-B8D9-4A990992F56A}" dt="2025-09-08T08:23:26.614" v="637" actId="1076"/>
          <ac:picMkLst>
            <pc:docMk/>
            <pc:sldMk cId="1628074731" sldId="312"/>
            <ac:picMk id="28" creationId="{2CBCB706-4251-9E28-1ADD-6ACA66AD5366}"/>
          </ac:picMkLst>
        </pc:picChg>
        <pc:picChg chg="add mod">
          <ac:chgData name="Richard Dawson" userId="e3b7a874-ea20-4b2b-aa0d-bd535d568709" providerId="ADAL" clId="{96FFA4E4-E1F7-4882-B8D9-4A990992F56A}" dt="2025-09-08T08:47:36.676" v="657" actId="1076"/>
          <ac:picMkLst>
            <pc:docMk/>
            <pc:sldMk cId="1628074731" sldId="312"/>
            <ac:picMk id="30" creationId="{E94A24EF-411E-D0DA-BF88-C4A2615F0459}"/>
          </ac:picMkLst>
        </pc:picChg>
        <pc:picChg chg="add mod">
          <ac:chgData name="Richard Dawson" userId="e3b7a874-ea20-4b2b-aa0d-bd535d568709" providerId="ADAL" clId="{96FFA4E4-E1F7-4882-B8D9-4A990992F56A}" dt="2025-09-08T08:29:11.666" v="650" actId="14100"/>
          <ac:picMkLst>
            <pc:docMk/>
            <pc:sldMk cId="1628074731" sldId="312"/>
            <ac:picMk id="32" creationId="{FE29944C-BBAF-A1E1-9DF6-84B7B792E89C}"/>
          </ac:picMkLst>
        </pc:picChg>
        <pc:picChg chg="add mod">
          <ac:chgData name="Richard Dawson" userId="e3b7a874-ea20-4b2b-aa0d-bd535d568709" providerId="ADAL" clId="{96FFA4E4-E1F7-4882-B8D9-4A990992F56A}" dt="2025-09-08T08:47:36.422" v="656" actId="1076"/>
          <ac:picMkLst>
            <pc:docMk/>
            <pc:sldMk cId="1628074731" sldId="312"/>
            <ac:picMk id="34" creationId="{F3125FBB-3BD5-1999-2E6D-EA235B84107D}"/>
          </ac:picMkLst>
        </pc:picChg>
        <pc:picChg chg="add mod modCrop">
          <ac:chgData name="Richard Dawson" userId="e3b7a874-ea20-4b2b-aa0d-bd535d568709" providerId="ADAL" clId="{96FFA4E4-E1F7-4882-B8D9-4A990992F56A}" dt="2025-09-08T09:00:34.620" v="675" actId="1076"/>
          <ac:picMkLst>
            <pc:docMk/>
            <pc:sldMk cId="1628074731" sldId="312"/>
            <ac:picMk id="36" creationId="{E1303F05-7F95-411C-451A-5457A6D4578B}"/>
          </ac:picMkLst>
        </pc:picChg>
        <pc:picChg chg="add mod">
          <ac:chgData name="Richard Dawson" userId="e3b7a874-ea20-4b2b-aa0d-bd535d568709" providerId="ADAL" clId="{96FFA4E4-E1F7-4882-B8D9-4A990992F56A}" dt="2025-09-08T09:00:37.212" v="676" actId="1076"/>
          <ac:picMkLst>
            <pc:docMk/>
            <pc:sldMk cId="1628074731" sldId="312"/>
            <ac:picMk id="38" creationId="{AF0C9C48-C65B-6AF3-22FC-C4A4C7600CBD}"/>
          </ac:picMkLst>
        </pc:picChg>
      </pc:sldChg>
      <pc:sldChg chg="del">
        <pc:chgData name="Richard Dawson" userId="e3b7a874-ea20-4b2b-aa0d-bd535d568709" providerId="ADAL" clId="{96FFA4E4-E1F7-4882-B8D9-4A990992F56A}" dt="2025-09-08T09:49:28.380" v="849" actId="47"/>
        <pc:sldMkLst>
          <pc:docMk/>
          <pc:sldMk cId="2119818893" sldId="313"/>
        </pc:sldMkLst>
      </pc:sldChg>
      <pc:sldChg chg="del">
        <pc:chgData name="Richard Dawson" userId="e3b7a874-ea20-4b2b-aa0d-bd535d568709" providerId="ADAL" clId="{96FFA4E4-E1F7-4882-B8D9-4A990992F56A}" dt="2025-09-08T09:49:28.999" v="850" actId="47"/>
        <pc:sldMkLst>
          <pc:docMk/>
          <pc:sldMk cId="3415704568" sldId="314"/>
        </pc:sldMkLst>
      </pc:sldChg>
      <pc:sldChg chg="modSp mod ord">
        <pc:chgData name="Richard Dawson" userId="e3b7a874-ea20-4b2b-aa0d-bd535d568709" providerId="ADAL" clId="{96FFA4E4-E1F7-4882-B8D9-4A990992F56A}" dt="2025-09-08T10:05:36.697" v="899" actId="20577"/>
        <pc:sldMkLst>
          <pc:docMk/>
          <pc:sldMk cId="2377861617" sldId="315"/>
        </pc:sldMkLst>
        <pc:spChg chg="mod">
          <ac:chgData name="Richard Dawson" userId="e3b7a874-ea20-4b2b-aa0d-bd535d568709" providerId="ADAL" clId="{96FFA4E4-E1F7-4882-B8D9-4A990992F56A}" dt="2025-09-08T10:05:36.697" v="899" actId="20577"/>
          <ac:spMkLst>
            <pc:docMk/>
            <pc:sldMk cId="2377861617" sldId="315"/>
            <ac:spMk id="8" creationId="{747EC69F-01AD-94AE-B96C-941CC1D5B650}"/>
          </ac:spMkLst>
        </pc:spChg>
        <pc:spChg chg="mod">
          <ac:chgData name="Richard Dawson" userId="e3b7a874-ea20-4b2b-aa0d-bd535d568709" providerId="ADAL" clId="{96FFA4E4-E1F7-4882-B8D9-4A990992F56A}" dt="2025-09-08T09:46:14.418" v="750" actId="1076"/>
          <ac:spMkLst>
            <pc:docMk/>
            <pc:sldMk cId="2377861617" sldId="315"/>
            <ac:spMk id="9" creationId="{A5A5256A-D801-688D-A09B-9589A5EAB7D5}"/>
          </ac:spMkLst>
        </pc:spChg>
        <pc:spChg chg="mod">
          <ac:chgData name="Richard Dawson" userId="e3b7a874-ea20-4b2b-aa0d-bd535d568709" providerId="ADAL" clId="{96FFA4E4-E1F7-4882-B8D9-4A990992F56A}" dt="2025-09-08T09:48:51.741" v="811" actId="1076"/>
          <ac:spMkLst>
            <pc:docMk/>
            <pc:sldMk cId="2377861617" sldId="315"/>
            <ac:spMk id="20" creationId="{8B3C6402-D0E8-F3F8-7C6E-AA99A98DF001}"/>
          </ac:spMkLst>
        </pc:spChg>
        <pc:spChg chg="mod">
          <ac:chgData name="Richard Dawson" userId="e3b7a874-ea20-4b2b-aa0d-bd535d568709" providerId="ADAL" clId="{96FFA4E4-E1F7-4882-B8D9-4A990992F56A}" dt="2025-09-08T09:49:11.264" v="839" actId="1076"/>
          <ac:spMkLst>
            <pc:docMk/>
            <pc:sldMk cId="2377861617" sldId="315"/>
            <ac:spMk id="21" creationId="{121C0C34-1C1F-810F-5667-69D70F95A8D6}"/>
          </ac:spMkLst>
        </pc:spChg>
        <pc:spChg chg="mod">
          <ac:chgData name="Richard Dawson" userId="e3b7a874-ea20-4b2b-aa0d-bd535d568709" providerId="ADAL" clId="{96FFA4E4-E1F7-4882-B8D9-4A990992F56A}" dt="2025-09-08T09:47:05.420" v="772" actId="1076"/>
          <ac:spMkLst>
            <pc:docMk/>
            <pc:sldMk cId="2377861617" sldId="315"/>
            <ac:spMk id="22" creationId="{62E70AC1-445C-7BD2-1AE0-0C0864D441C4}"/>
          </ac:spMkLst>
        </pc:spChg>
      </pc:sldChg>
      <pc:sldChg chg="del">
        <pc:chgData name="Richard Dawson" userId="e3b7a874-ea20-4b2b-aa0d-bd535d568709" providerId="ADAL" clId="{96FFA4E4-E1F7-4882-B8D9-4A990992F56A}" dt="2025-09-08T09:49:24.667" v="843" actId="47"/>
        <pc:sldMkLst>
          <pc:docMk/>
          <pc:sldMk cId="725559969" sldId="317"/>
        </pc:sldMkLst>
      </pc:sldChg>
      <pc:sldChg chg="del">
        <pc:chgData name="Richard Dawson" userId="e3b7a874-ea20-4b2b-aa0d-bd535d568709" providerId="ADAL" clId="{96FFA4E4-E1F7-4882-B8D9-4A990992F56A}" dt="2025-09-08T09:49:27.063" v="847" actId="47"/>
        <pc:sldMkLst>
          <pc:docMk/>
          <pc:sldMk cId="2472368910" sldId="318"/>
        </pc:sldMkLst>
      </pc:sldChg>
      <pc:sldChg chg="del">
        <pc:chgData name="Richard Dawson" userId="e3b7a874-ea20-4b2b-aa0d-bd535d568709" providerId="ADAL" clId="{96FFA4E4-E1F7-4882-B8D9-4A990992F56A}" dt="2025-09-08T09:49:25.794" v="845" actId="47"/>
        <pc:sldMkLst>
          <pc:docMk/>
          <pc:sldMk cId="2529409340" sldId="319"/>
        </pc:sldMkLst>
      </pc:sldChg>
      <pc:sldChg chg="del">
        <pc:chgData name="Richard Dawson" userId="e3b7a874-ea20-4b2b-aa0d-bd535d568709" providerId="ADAL" clId="{96FFA4E4-E1F7-4882-B8D9-4A990992F56A}" dt="2025-09-08T09:49:26.559" v="846" actId="47"/>
        <pc:sldMkLst>
          <pc:docMk/>
          <pc:sldMk cId="1390715607" sldId="320"/>
        </pc:sldMkLst>
      </pc:sldChg>
      <pc:sldChg chg="add del">
        <pc:chgData name="Richard Dawson" userId="e3b7a874-ea20-4b2b-aa0d-bd535d568709" providerId="ADAL" clId="{96FFA4E4-E1F7-4882-B8D9-4A990992F56A}" dt="2025-09-05T13:33:09.723" v="157" actId="47"/>
        <pc:sldMkLst>
          <pc:docMk/>
          <pc:sldMk cId="2983718007" sldId="321"/>
        </pc:sldMkLst>
      </pc:sldChg>
      <pc:sldChg chg="addSp delSp modSp add mod">
        <pc:chgData name="Richard Dawson" userId="e3b7a874-ea20-4b2b-aa0d-bd535d568709" providerId="ADAL" clId="{96FFA4E4-E1F7-4882-B8D9-4A990992F56A}" dt="2025-09-08T09:43:18.524" v="709" actId="1076"/>
        <pc:sldMkLst>
          <pc:docMk/>
          <pc:sldMk cId="3207333474" sldId="322"/>
        </pc:sldMkLst>
        <pc:spChg chg="mod">
          <ac:chgData name="Richard Dawson" userId="e3b7a874-ea20-4b2b-aa0d-bd535d568709" providerId="ADAL" clId="{96FFA4E4-E1F7-4882-B8D9-4A990992F56A}" dt="2025-09-05T13:46:18.372" v="199" actId="20577"/>
          <ac:spMkLst>
            <pc:docMk/>
            <pc:sldMk cId="3207333474" sldId="322"/>
            <ac:spMk id="12" creationId="{F12B845E-CD5C-A18C-D743-59F6290A0794}"/>
          </ac:spMkLst>
        </pc:spChg>
        <pc:picChg chg="add mod">
          <ac:chgData name="Richard Dawson" userId="e3b7a874-ea20-4b2b-aa0d-bd535d568709" providerId="ADAL" clId="{96FFA4E4-E1F7-4882-B8D9-4A990992F56A}" dt="2025-09-05T13:47:41.261" v="213" actId="1076"/>
          <ac:picMkLst>
            <pc:docMk/>
            <pc:sldMk cId="3207333474" sldId="322"/>
            <ac:picMk id="5" creationId="{B87B4A36-F397-E21E-A2D6-2BD0CB025495}"/>
          </ac:picMkLst>
        </pc:picChg>
        <pc:picChg chg="add mod">
          <ac:chgData name="Richard Dawson" userId="e3b7a874-ea20-4b2b-aa0d-bd535d568709" providerId="ADAL" clId="{96FFA4E4-E1F7-4882-B8D9-4A990992F56A}" dt="2025-09-08T09:43:18.524" v="709" actId="1076"/>
          <ac:picMkLst>
            <pc:docMk/>
            <pc:sldMk cId="3207333474" sldId="322"/>
            <ac:picMk id="7" creationId="{0084022D-1138-E05F-8AAE-A311D32DA50F}"/>
          </ac:picMkLst>
        </pc:picChg>
      </pc:sldChg>
      <pc:sldChg chg="addSp delSp modSp add mod ord">
        <pc:chgData name="Richard Dawson" userId="e3b7a874-ea20-4b2b-aa0d-bd535d568709" providerId="ADAL" clId="{96FFA4E4-E1F7-4882-B8D9-4A990992F56A}" dt="2025-09-08T07:43:03.813" v="406" actId="20577"/>
        <pc:sldMkLst>
          <pc:docMk/>
          <pc:sldMk cId="2281042702" sldId="323"/>
        </pc:sldMkLst>
        <pc:spChg chg="add mod">
          <ac:chgData name="Richard Dawson" userId="e3b7a874-ea20-4b2b-aa0d-bd535d568709" providerId="ADAL" clId="{96FFA4E4-E1F7-4882-B8D9-4A990992F56A}" dt="2025-09-05T13:27:18.791" v="148" actId="1076"/>
          <ac:spMkLst>
            <pc:docMk/>
            <pc:sldMk cId="2281042702" sldId="323"/>
            <ac:spMk id="2" creationId="{E11CD5F9-7C10-1C36-0076-1414020290B7}"/>
          </ac:spMkLst>
        </pc:spChg>
        <pc:spChg chg="mod">
          <ac:chgData name="Richard Dawson" userId="e3b7a874-ea20-4b2b-aa0d-bd535d568709" providerId="ADAL" clId="{96FFA4E4-E1F7-4882-B8D9-4A990992F56A}" dt="2025-09-08T07:43:03.813" v="406" actId="20577"/>
          <ac:spMkLst>
            <pc:docMk/>
            <pc:sldMk cId="2281042702" sldId="323"/>
            <ac:spMk id="8" creationId="{14DF7CA7-BFCE-1D5D-0602-FDAFD1F87EAD}"/>
          </ac:spMkLst>
        </pc:spChg>
      </pc:sldChg>
      <pc:sldChg chg="addSp delSp modSp add del mod">
        <pc:chgData name="Richard Dawson" userId="e3b7a874-ea20-4b2b-aa0d-bd535d568709" providerId="ADAL" clId="{96FFA4E4-E1F7-4882-B8D9-4A990992F56A}" dt="2025-09-08T09:45:29.280" v="712" actId="47"/>
        <pc:sldMkLst>
          <pc:docMk/>
          <pc:sldMk cId="233295067" sldId="324"/>
        </pc:sldMkLst>
        <pc:picChg chg="add del mod">
          <ac:chgData name="Richard Dawson" userId="e3b7a874-ea20-4b2b-aa0d-bd535d568709" providerId="ADAL" clId="{96FFA4E4-E1F7-4882-B8D9-4A990992F56A}" dt="2025-09-08T09:40:17.346" v="682" actId="478"/>
          <ac:picMkLst>
            <pc:docMk/>
            <pc:sldMk cId="233295067" sldId="324"/>
            <ac:picMk id="16" creationId="{2E187AB1-E5C1-C0DC-16C2-63613548BE16}"/>
          </ac:picMkLst>
        </pc:picChg>
      </pc:sldChg>
      <pc:sldChg chg="add del">
        <pc:chgData name="Richard Dawson" userId="e3b7a874-ea20-4b2b-aa0d-bd535d568709" providerId="ADAL" clId="{96FFA4E4-E1F7-4882-B8D9-4A990992F56A}" dt="2025-09-05T13:27:24.519" v="149" actId="47"/>
        <pc:sldMkLst>
          <pc:docMk/>
          <pc:sldMk cId="585989063" sldId="324"/>
        </pc:sldMkLst>
      </pc:sldChg>
      <pc:sldChg chg="addSp delSp modSp add mod">
        <pc:chgData name="Richard Dawson" userId="e3b7a874-ea20-4b2b-aa0d-bd535d568709" providerId="ADAL" clId="{96FFA4E4-E1F7-4882-B8D9-4A990992F56A}" dt="2025-09-09T13:22:39.779" v="900" actId="14100"/>
        <pc:sldMkLst>
          <pc:docMk/>
          <pc:sldMk cId="3836741468" sldId="325"/>
        </pc:sldMkLst>
        <pc:spChg chg="del">
          <ac:chgData name="Richard Dawson" userId="e3b7a874-ea20-4b2b-aa0d-bd535d568709" providerId="ADAL" clId="{96FFA4E4-E1F7-4882-B8D9-4A990992F56A}" dt="2025-09-08T07:43:52.263" v="408" actId="478"/>
          <ac:spMkLst>
            <pc:docMk/>
            <pc:sldMk cId="3836741468" sldId="325"/>
            <ac:spMk id="2" creationId="{08237962-F9F5-5C56-ECFA-C9F6EB095ABB}"/>
          </ac:spMkLst>
        </pc:spChg>
        <pc:spChg chg="mod">
          <ac:chgData name="Richard Dawson" userId="e3b7a874-ea20-4b2b-aa0d-bd535d568709" providerId="ADAL" clId="{96FFA4E4-E1F7-4882-B8D9-4A990992F56A}" dt="2025-09-08T07:44:22.830" v="482" actId="20577"/>
          <ac:spMkLst>
            <pc:docMk/>
            <pc:sldMk cId="3836741468" sldId="325"/>
            <ac:spMk id="8" creationId="{ED7BCA15-4A1D-18EB-B6A2-EBAB0F80AFF7}"/>
          </ac:spMkLst>
        </pc:spChg>
        <pc:picChg chg="add mod">
          <ac:chgData name="Richard Dawson" userId="e3b7a874-ea20-4b2b-aa0d-bd535d568709" providerId="ADAL" clId="{96FFA4E4-E1F7-4882-B8D9-4A990992F56A}" dt="2025-09-08T07:45:13.866" v="490" actId="14100"/>
          <ac:picMkLst>
            <pc:docMk/>
            <pc:sldMk cId="3836741468" sldId="325"/>
            <ac:picMk id="4" creationId="{4E7D6CD6-1FE9-716D-8065-90369B4AEBEF}"/>
          </ac:picMkLst>
        </pc:picChg>
        <pc:picChg chg="add mod">
          <ac:chgData name="Richard Dawson" userId="e3b7a874-ea20-4b2b-aa0d-bd535d568709" providerId="ADAL" clId="{96FFA4E4-E1F7-4882-B8D9-4A990992F56A}" dt="2025-09-08T08:07:40.621" v="513" actId="14100"/>
          <ac:picMkLst>
            <pc:docMk/>
            <pc:sldMk cId="3836741468" sldId="325"/>
            <ac:picMk id="9" creationId="{5B7B0A3F-8AC1-0107-4655-E918B139F410}"/>
          </ac:picMkLst>
        </pc:picChg>
        <pc:picChg chg="add mod">
          <ac:chgData name="Richard Dawson" userId="e3b7a874-ea20-4b2b-aa0d-bd535d568709" providerId="ADAL" clId="{96FFA4E4-E1F7-4882-B8D9-4A990992F56A}" dt="2025-09-08T08:04:22.763" v="506" actId="1076"/>
          <ac:picMkLst>
            <pc:docMk/>
            <pc:sldMk cId="3836741468" sldId="325"/>
            <ac:picMk id="11" creationId="{C479058F-C042-DEBB-51E8-F414C0F7CF09}"/>
          </ac:picMkLst>
        </pc:picChg>
        <pc:picChg chg="add mod">
          <ac:chgData name="Richard Dawson" userId="e3b7a874-ea20-4b2b-aa0d-bd535d568709" providerId="ADAL" clId="{96FFA4E4-E1F7-4882-B8D9-4A990992F56A}" dt="2025-09-08T08:04:14.813" v="503" actId="14100"/>
          <ac:picMkLst>
            <pc:docMk/>
            <pc:sldMk cId="3836741468" sldId="325"/>
            <ac:picMk id="14" creationId="{06984155-1F5A-63EC-3DB3-6A1709FE2C70}"/>
          </ac:picMkLst>
        </pc:picChg>
        <pc:picChg chg="add mod">
          <ac:chgData name="Richard Dawson" userId="e3b7a874-ea20-4b2b-aa0d-bd535d568709" providerId="ADAL" clId="{96FFA4E4-E1F7-4882-B8D9-4A990992F56A}" dt="2025-09-09T13:22:39.779" v="900" actId="14100"/>
          <ac:picMkLst>
            <pc:docMk/>
            <pc:sldMk cId="3836741468" sldId="325"/>
            <ac:picMk id="16" creationId="{D208C53A-743A-2289-03FD-57158B330413}"/>
          </ac:picMkLst>
        </pc:picChg>
        <pc:picChg chg="add mod">
          <ac:chgData name="Richard Dawson" userId="e3b7a874-ea20-4b2b-aa0d-bd535d568709" providerId="ADAL" clId="{96FFA4E4-E1F7-4882-B8D9-4A990992F56A}" dt="2025-09-08T08:11:22.618" v="522" actId="1076"/>
          <ac:picMkLst>
            <pc:docMk/>
            <pc:sldMk cId="3836741468" sldId="325"/>
            <ac:picMk id="18" creationId="{EF9D9073-A379-3CCE-8A47-7EB334292633}"/>
          </ac:picMkLst>
        </pc:picChg>
      </pc:sldChg>
      <pc:sldChg chg="addSp delSp modSp add mod">
        <pc:chgData name="Richard Dawson" userId="e3b7a874-ea20-4b2b-aa0d-bd535d568709" providerId="ADAL" clId="{96FFA4E4-E1F7-4882-B8D9-4A990992F56A}" dt="2025-09-08T09:41:45.868" v="698" actId="14100"/>
        <pc:sldMkLst>
          <pc:docMk/>
          <pc:sldMk cId="2639141172" sldId="326"/>
        </pc:sldMkLst>
        <pc:spChg chg="mod">
          <ac:chgData name="Richard Dawson" userId="e3b7a874-ea20-4b2b-aa0d-bd535d568709" providerId="ADAL" clId="{96FFA4E4-E1F7-4882-B8D9-4A990992F56A}" dt="2025-09-08T08:20:17.463" v="626" actId="20577"/>
          <ac:spMkLst>
            <pc:docMk/>
            <pc:sldMk cId="2639141172" sldId="326"/>
            <ac:spMk id="8" creationId="{1246B93C-DDB6-48C6-AC39-98C04E15408C}"/>
          </ac:spMkLst>
        </pc:spChg>
        <pc:picChg chg="add mod">
          <ac:chgData name="Richard Dawson" userId="e3b7a874-ea20-4b2b-aa0d-bd535d568709" providerId="ADAL" clId="{96FFA4E4-E1F7-4882-B8D9-4A990992F56A}" dt="2025-09-08T09:41:45.868" v="698" actId="14100"/>
          <ac:picMkLst>
            <pc:docMk/>
            <pc:sldMk cId="2639141172" sldId="326"/>
            <ac:picMk id="3" creationId="{9B6D8BD1-A1C9-6695-4474-245FF459A44D}"/>
          </ac:picMkLst>
        </pc:picChg>
        <pc:picChg chg="del">
          <ac:chgData name="Richard Dawson" userId="e3b7a874-ea20-4b2b-aa0d-bd535d568709" providerId="ADAL" clId="{96FFA4E4-E1F7-4882-B8D9-4A990992F56A}" dt="2025-09-08T08:20:19.724" v="627" actId="478"/>
          <ac:picMkLst>
            <pc:docMk/>
            <pc:sldMk cId="2639141172" sldId="326"/>
            <ac:picMk id="4" creationId="{AB1CE37E-9AE6-8EDB-5202-991A8E0DBC14}"/>
          </ac:picMkLst>
        </pc:picChg>
        <pc:picChg chg="add mod">
          <ac:chgData name="Richard Dawson" userId="e3b7a874-ea20-4b2b-aa0d-bd535d568709" providerId="ADAL" clId="{96FFA4E4-E1F7-4882-B8D9-4A990992F56A}" dt="2025-09-08T09:41:41.138" v="697" actId="1076"/>
          <ac:picMkLst>
            <pc:docMk/>
            <pc:sldMk cId="2639141172" sldId="326"/>
            <ac:picMk id="9" creationId="{0CE00F77-17D3-1D4E-2AF4-6C66A9152C36}"/>
          </ac:picMkLst>
        </pc:picChg>
        <pc:picChg chg="add mod">
          <ac:chgData name="Richard Dawson" userId="e3b7a874-ea20-4b2b-aa0d-bd535d568709" providerId="ADAL" clId="{96FFA4E4-E1F7-4882-B8D9-4A990992F56A}" dt="2025-09-08T09:39:08.992" v="681" actId="1076"/>
          <ac:picMkLst>
            <pc:docMk/>
            <pc:sldMk cId="2639141172" sldId="326"/>
            <ac:picMk id="12" creationId="{1E81457B-64C4-B5B5-DAF9-EB04044C71D7}"/>
          </ac:picMkLst>
        </pc:picChg>
        <pc:picChg chg="del mod">
          <ac:chgData name="Richard Dawson" userId="e3b7a874-ea20-4b2b-aa0d-bd535d568709" providerId="ADAL" clId="{96FFA4E4-E1F7-4882-B8D9-4A990992F56A}" dt="2025-09-08T09:41:26.127" v="694" actId="478"/>
          <ac:picMkLst>
            <pc:docMk/>
            <pc:sldMk cId="2639141172" sldId="326"/>
            <ac:picMk id="14" creationId="{A3AFDD64-7F72-F152-6202-441D9ED87F95}"/>
          </ac:picMkLst>
        </pc:picChg>
        <pc:picChg chg="add mod">
          <ac:chgData name="Richard Dawson" userId="e3b7a874-ea20-4b2b-aa0d-bd535d568709" providerId="ADAL" clId="{96FFA4E4-E1F7-4882-B8D9-4A990992F56A}" dt="2025-09-08T09:41:30.221" v="695" actId="14100"/>
          <ac:picMkLst>
            <pc:docMk/>
            <pc:sldMk cId="2639141172" sldId="326"/>
            <ac:picMk id="15" creationId="{D8827BA4-8AC9-BCBE-DFC8-733467C917C2}"/>
          </ac:picMkLst>
        </pc:picChg>
        <pc:picChg chg="del">
          <ac:chgData name="Richard Dawson" userId="e3b7a874-ea20-4b2b-aa0d-bd535d568709" providerId="ADAL" clId="{96FFA4E4-E1F7-4882-B8D9-4A990992F56A}" dt="2025-09-08T08:48:11.149" v="658" actId="478"/>
          <ac:picMkLst>
            <pc:docMk/>
            <pc:sldMk cId="2639141172" sldId="326"/>
            <ac:picMk id="19" creationId="{6B2E9774-EEEF-463E-D715-71091729E2E7}"/>
          </ac:picMkLst>
        </pc:picChg>
        <pc:picChg chg="mod">
          <ac:chgData name="Richard Dawson" userId="e3b7a874-ea20-4b2b-aa0d-bd535d568709" providerId="ADAL" clId="{96FFA4E4-E1F7-4882-B8D9-4A990992F56A}" dt="2025-09-08T08:48:15.834" v="659" actId="14100"/>
          <ac:picMkLst>
            <pc:docMk/>
            <pc:sldMk cId="2639141172" sldId="326"/>
            <ac:picMk id="24" creationId="{3C4AED38-2EC0-DC1B-F32E-C5827B33C2B9}"/>
          </ac:picMkLst>
        </pc:picChg>
      </pc:sldChg>
      <pc:sldChg chg="delSp add mod">
        <pc:chgData name="Richard Dawson" userId="e3b7a874-ea20-4b2b-aa0d-bd535d568709" providerId="ADAL" clId="{96FFA4E4-E1F7-4882-B8D9-4A990992F56A}" dt="2025-09-08T09:53:41.984" v="864" actId="478"/>
        <pc:sldMkLst>
          <pc:docMk/>
          <pc:sldMk cId="3674402108" sldId="327"/>
        </pc:sldMkLst>
        <pc:picChg chg="del">
          <ac:chgData name="Richard Dawson" userId="e3b7a874-ea20-4b2b-aa0d-bd535d568709" providerId="ADAL" clId="{96FFA4E4-E1F7-4882-B8D9-4A990992F56A}" dt="2025-09-08T09:53:41.984" v="864" actId="478"/>
          <ac:picMkLst>
            <pc:docMk/>
            <pc:sldMk cId="3674402108" sldId="327"/>
            <ac:picMk id="2" creationId="{19D29981-ABEB-C68C-E5C8-ABE31CCED2C9}"/>
          </ac:picMkLst>
        </pc:picChg>
      </pc:sldChg>
      <pc:sldChg chg="add">
        <pc:chgData name="Richard Dawson" userId="e3b7a874-ea20-4b2b-aa0d-bd535d568709" providerId="ADAL" clId="{96FFA4E4-E1F7-4882-B8D9-4A990992F56A}" dt="2025-09-08T09:53:15.522" v="855"/>
        <pc:sldMkLst>
          <pc:docMk/>
          <pc:sldMk cId="1413981083" sldId="328"/>
        </pc:sldMkLst>
      </pc:sldChg>
      <pc:sldChg chg="add">
        <pc:chgData name="Richard Dawson" userId="e3b7a874-ea20-4b2b-aa0d-bd535d568709" providerId="ADAL" clId="{96FFA4E4-E1F7-4882-B8D9-4A990992F56A}" dt="2025-09-08T09:53:16.730" v="857"/>
        <pc:sldMkLst>
          <pc:docMk/>
          <pc:sldMk cId="69045340" sldId="329"/>
        </pc:sldMkLst>
      </pc:sldChg>
      <pc:sldChg chg="add">
        <pc:chgData name="Richard Dawson" userId="e3b7a874-ea20-4b2b-aa0d-bd535d568709" providerId="ADAL" clId="{96FFA4E4-E1F7-4882-B8D9-4A990992F56A}" dt="2025-09-08T09:53:18.756" v="859"/>
        <pc:sldMkLst>
          <pc:docMk/>
          <pc:sldMk cId="1665263357" sldId="330"/>
        </pc:sldMkLst>
      </pc:sldChg>
      <pc:sldChg chg="add">
        <pc:chgData name="Richard Dawson" userId="e3b7a874-ea20-4b2b-aa0d-bd535d568709" providerId="ADAL" clId="{96FFA4E4-E1F7-4882-B8D9-4A990992F56A}" dt="2025-09-08T09:53:20.313" v="861"/>
        <pc:sldMkLst>
          <pc:docMk/>
          <pc:sldMk cId="2147467585" sldId="331"/>
        </pc:sldMkLst>
      </pc:sldChg>
      <pc:sldChg chg="add">
        <pc:chgData name="Richard Dawson" userId="e3b7a874-ea20-4b2b-aa0d-bd535d568709" providerId="ADAL" clId="{96FFA4E4-E1F7-4882-B8D9-4A990992F56A}" dt="2025-09-08T09:53:22.153" v="863"/>
        <pc:sldMkLst>
          <pc:docMk/>
          <pc:sldMk cId="1972342959" sldId="332"/>
        </pc:sldMkLst>
      </pc:sldChg>
      <pc:sldMasterChg chg="add del addSldLayout delSldLayout">
        <pc:chgData name="Richard Dawson" userId="e3b7a874-ea20-4b2b-aa0d-bd535d568709" providerId="ADAL" clId="{96FFA4E4-E1F7-4882-B8D9-4A990992F56A}" dt="2025-09-05T13:27:24.519" v="149" actId="47"/>
        <pc:sldMasterMkLst>
          <pc:docMk/>
          <pc:sldMasterMk cId="0" sldId="2147483648"/>
        </pc:sldMasterMkLst>
        <pc:sldLayoutChg chg="add del">
          <pc:chgData name="Richard Dawson" userId="e3b7a874-ea20-4b2b-aa0d-bd535d568709" providerId="ADAL" clId="{96FFA4E4-E1F7-4882-B8D9-4A990992F56A}" dt="2025-09-05T13:27:24.519" v="149" actId="47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replId modSldLayout">
        <pc:chgData name="Richard Dawson" userId="e3b7a874-ea20-4b2b-aa0d-bd535d568709" providerId="ADAL" clId="{96FFA4E4-E1F7-4882-B8D9-4A990992F56A}" dt="2025-09-05T13:26:41.867" v="137" actId="27028"/>
        <pc:sldMasterMkLst>
          <pc:docMk/>
          <pc:sldMasterMk cId="3862381817" sldId="2147483662"/>
        </pc:sldMasterMkLst>
        <pc:sldLayoutChg chg="replId">
          <pc:chgData name="Richard Dawson" userId="e3b7a874-ea20-4b2b-aa0d-bd535d568709" providerId="ADAL" clId="{96FFA4E4-E1F7-4882-B8D9-4A990992F56A}" dt="2025-09-05T13:26:41.867" v="137" actId="27028"/>
          <pc:sldLayoutMkLst>
            <pc:docMk/>
            <pc:sldMasterMk cId="3862381817" sldId="2147483662"/>
            <pc:sldLayoutMk cId="3624715732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5565F-BAFC-4CFA-95DA-BBD199748B00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051DC-8ACE-446D-AC4D-6344FF95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5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51DC-8ACE-446D-AC4D-6344FF9539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41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B0EA-C1A5-D10E-3856-7DA9BCCAA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0F5F2-EEF1-C28B-A7B9-B75698A9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D6E8-9870-5341-8057-55CFC985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5C0D-31F8-443F-AED3-46E94F84B05D}" type="datetime1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58507-BF60-1FF8-EA6B-399B35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250B-CA67-798D-95A7-660CD56F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25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C9CE-E3AD-A327-2DDF-A7083DBC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9F6F3-C2AC-5923-EC4A-2F5D57364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7E2CB-AC0D-8B56-58B4-AB991925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432C-4AB8-4184-940B-0801C0181DD7}" type="datetime1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3DF37-9562-7975-36FA-7C70503E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8A98F-4EDD-22AE-E79E-2E4E49CE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11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98220-8361-7E8A-1E59-EA706643B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9D3C9-8E15-1598-9C67-740B0CF1E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9C950-7C23-704D-D5C1-84E5CD2C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5A5-C4C1-4E0F-825F-87A6BDEBF038}" type="datetime1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1803-6279-7EAB-0BE7-1139DDA2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5BCE2-F2C5-934D-E74E-9AA3A9AC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6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B0EA-C1A5-D10E-3856-7DA9BCCAA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0F5F2-EEF1-C28B-A7B9-B75698A9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D6E8-9870-5341-8057-55CFC985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38DB-FD1A-44D1-8703-12C67F38606C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58507-BF60-1FF8-EA6B-399B35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250B-CA67-798D-95A7-660CD56F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25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9C33-DA60-E65D-2A95-F54FC751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F207D-0AA0-F521-C175-9FFCDBE03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26296-FBB2-F61A-AD59-1AAF5173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43CC-8400-481D-A7D7-2D4B8924E377}" type="datetime1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B7A-86B1-75A1-65D1-EC96BD25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096A1-F91A-ED4E-C3E9-CFBBC249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3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2A00-BEB9-8561-593D-DB67D98A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2AE8F-FBAE-DB0A-943A-DDCE13DBC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FC27A-9A0A-E22D-9E2D-40035B47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F42C-DC37-4A24-930F-E0273AA240BB}" type="datetime1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EE7E-99F6-E1F4-81CF-5BFB19C9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A953E-6067-44C2-25FB-1A896D68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1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C77E-1BB4-E0E9-9880-5A82B983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9A79C-3168-78D7-0652-6BD3945A2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609FE-A04D-62C9-D47B-2287C0BD2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749CD-EF9E-1438-DCFF-B6B6E598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6902-6AEB-4371-AF27-6037DDF05E1A}" type="datetime1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DC426-E894-C1B7-EE38-E1CE99F0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B7B1D-E08E-DB47-76AD-E5DB7F24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5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9C8F-6DFD-3815-EBE8-7A9F709B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15F8C-5FFA-A52D-FD50-6ABABFE68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B416E-CB04-2C57-C5C4-01D69AE0C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62070-01CF-DE9F-AF96-6745DE056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FB0B6-3655-1C1A-A4A4-6431FC401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4C2FF-BF47-D5BE-B48C-757713B9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FEACA-8B83-4D0C-BF18-8E1315EC07B7}" type="datetime1">
              <a:rPr lang="en-GB" smtClean="0"/>
              <a:t>05/09/2025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309D0-A264-D961-6D4A-57E67D3B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3BD969-CDB7-B30C-46A7-E0467450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24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1479-7EF5-E7CE-C8AB-01CC203F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47EB5-9FD6-A08D-7954-1A20FB11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D0D9-B16B-435C-AEB0-7C6901E1A762}" type="datetime1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223F7-C423-9B59-814B-6F5C8488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0B77B-D36A-1F73-68E6-AD3DFEA1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8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DB15F5-0716-C661-4E9C-F82276C2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44A5-6E07-4E28-9983-50EFDE0DAE97}" type="datetime1">
              <a:rPr lang="en-GB" smtClean="0"/>
              <a:t>05/09/2025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70D0C-2E3F-9326-32F4-DB3B3414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F0053-3EAA-0097-6BBC-BB06E5B3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71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5AE4-B332-A8F1-E2CA-C019DA7A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5B396-A4CA-363A-80BE-300FB661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63917-D3B8-C4C4-37F9-A0CB152F6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7DB3B-441F-136E-036E-ADA60A81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D1454-B129-46B2-912D-E61AD58F8AF4}" type="datetime1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A054-B4B5-4543-A0D2-505B4BFE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CF3E4-EABD-4AAE-2FE4-B94791F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98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8C2F7-FD54-6661-4017-46FD048A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852977-56DF-2A06-F40F-F89A71E26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F3A78-5A50-3392-3DF2-635983599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968AF-E68E-D5EA-505E-4DB29AED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9C13-9FC4-439F-940B-FAB157AF8725}" type="datetime1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EC307-80F8-5502-81F5-8B8E31ED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DRAFT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B0340-0B47-F6AC-A8FB-28655795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99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89FC81-2CE8-54C0-195A-0615C73B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BE197-27D9-A713-E2CA-D9DFED141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8935B-2650-3602-C521-0E7531A56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3FB73-26D4-4E35-A90C-7123D325F14E}" type="datetime1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83D5C-2F2D-8B77-25AF-376AEDB3D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CONFIDENTIAL -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0B0A1-DDDA-11BF-25CC-381D2EFCF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3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89FC81-2CE8-54C0-195A-0615C73B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BE197-27D9-A713-E2CA-D9DFED141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8935B-2650-3602-C521-0E7531A56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138DB-FD1A-44D1-8703-12C67F38606C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83D5C-2F2D-8B77-25AF-376AEDB3D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0B0A1-DDDA-11BF-25CC-381D2EFCF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56D9-D5F6-4A1D-B655-4E434E553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3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C78D6DE3-FEC8-D0A6-B01F-E035AF28B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A0B063-CDA0-B993-0936-E62029B7F030}"/>
              </a:ext>
            </a:extLst>
          </p:cNvPr>
          <p:cNvSpPr/>
          <p:nvPr/>
        </p:nvSpPr>
        <p:spPr>
          <a:xfrm>
            <a:off x="-1" y="-1724243"/>
            <a:ext cx="12192001" cy="8582243"/>
          </a:xfrm>
          <a:prstGeom prst="rect">
            <a:avLst/>
          </a:prstGeom>
          <a:gradFill>
            <a:gsLst>
              <a:gs pos="100000">
                <a:schemeClr val="tx1"/>
              </a:gs>
              <a:gs pos="46000">
                <a:srgbClr val="011C2D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D41835-B8DB-6FA6-6666-AC775B6513E8}"/>
              </a:ext>
            </a:extLst>
          </p:cNvPr>
          <p:cNvSpPr/>
          <p:nvPr/>
        </p:nvSpPr>
        <p:spPr>
          <a:xfrm>
            <a:off x="6474428" y="-1806793"/>
            <a:ext cx="2564091" cy="2564091"/>
          </a:xfrm>
          <a:prstGeom prst="ellipse">
            <a:avLst/>
          </a:prstGeom>
          <a:solidFill>
            <a:srgbClr val="E0D4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CF2741-DA3B-0019-AC26-354AE09C3132}"/>
              </a:ext>
            </a:extLst>
          </p:cNvPr>
          <p:cNvSpPr/>
          <p:nvPr/>
        </p:nvSpPr>
        <p:spPr>
          <a:xfrm>
            <a:off x="7814842" y="5984645"/>
            <a:ext cx="3136675" cy="3136675"/>
          </a:xfrm>
          <a:prstGeom prst="ellipse">
            <a:avLst/>
          </a:prstGeom>
          <a:solidFill>
            <a:srgbClr val="93B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0E7B9-21B5-D271-4D08-917310BDD8BA}"/>
              </a:ext>
            </a:extLst>
          </p:cNvPr>
          <p:cNvSpPr txBox="1"/>
          <p:nvPr/>
        </p:nvSpPr>
        <p:spPr>
          <a:xfrm>
            <a:off x="622155" y="4555447"/>
            <a:ext cx="12489459" cy="15350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GB" sz="80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Newcastle</a:t>
            </a:r>
            <a:br>
              <a:rPr lang="en-GB" sz="6000" dirty="0">
                <a:solidFill>
                  <a:schemeClr val="bg1"/>
                </a:solidFill>
                <a:latin typeface="FormaDJRDisplay Medium" panose="00000000000000090000" pitchFamily="50" charset="0"/>
              </a:rPr>
            </a:br>
            <a:r>
              <a:rPr lang="en-GB" sz="6000" dirty="0">
                <a:solidFill>
                  <a:srgbClr val="93B832"/>
                </a:solidFill>
                <a:latin typeface="FormaDJRDisplay Medium" panose="00000000000000090000" pitchFamily="50" charset="0"/>
              </a:rPr>
              <a:t>Investment Market Update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BFCBF4-31A4-D311-4662-A4B996C12AC8}"/>
              </a:ext>
            </a:extLst>
          </p:cNvPr>
          <p:cNvSpPr/>
          <p:nvPr/>
        </p:nvSpPr>
        <p:spPr>
          <a:xfrm>
            <a:off x="-1541872" y="-1091957"/>
            <a:ext cx="4328054" cy="4328054"/>
          </a:xfrm>
          <a:prstGeom prst="ellipse">
            <a:avLst/>
          </a:prstGeom>
          <a:noFill/>
          <a:ln w="146050">
            <a:solidFill>
              <a:srgbClr val="99CC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0C45D4-516F-642F-1EFF-57317D770E46}"/>
              </a:ext>
            </a:extLst>
          </p:cNvPr>
          <p:cNvGrpSpPr/>
          <p:nvPr/>
        </p:nvGrpSpPr>
        <p:grpSpPr>
          <a:xfrm>
            <a:off x="9634590" y="217645"/>
            <a:ext cx="2301740" cy="426707"/>
            <a:chOff x="5773362" y="5663742"/>
            <a:chExt cx="3537323" cy="655765"/>
          </a:xfrm>
        </p:grpSpPr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B5DC0D8-D99C-361E-0774-ABD68A185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6" name="Picture 15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7F090FA6-7805-16BB-8F39-146FCB1AE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1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144A4-2A56-9C7F-96CE-BB0650A19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9" r="-12"/>
          <a:stretch/>
        </p:blipFill>
        <p:spPr>
          <a:xfrm>
            <a:off x="4138131" y="-11151"/>
            <a:ext cx="9460911" cy="68691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E01DA8-CB36-A93E-3979-3DAAD7C6ED4C}"/>
              </a:ext>
            </a:extLst>
          </p:cNvPr>
          <p:cNvSpPr/>
          <p:nvPr/>
        </p:nvSpPr>
        <p:spPr>
          <a:xfrm>
            <a:off x="0" y="0"/>
            <a:ext cx="4117856" cy="6858000"/>
          </a:xfrm>
          <a:prstGeom prst="rect">
            <a:avLst/>
          </a:prstGeom>
          <a:solidFill>
            <a:srgbClr val="99CC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CF2741-DA3B-0019-AC26-354AE09C3132}"/>
              </a:ext>
            </a:extLst>
          </p:cNvPr>
          <p:cNvSpPr/>
          <p:nvPr/>
        </p:nvSpPr>
        <p:spPr>
          <a:xfrm>
            <a:off x="4931352" y="-1298506"/>
            <a:ext cx="2329295" cy="2329295"/>
          </a:xfrm>
          <a:prstGeom prst="ellipse">
            <a:avLst/>
          </a:prstGeom>
          <a:noFill/>
          <a:ln w="152400">
            <a:solidFill>
              <a:srgbClr val="E0D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BAC0297-0844-ABAD-F5CE-0B1A19184C8A}"/>
              </a:ext>
            </a:extLst>
          </p:cNvPr>
          <p:cNvSpPr/>
          <p:nvPr/>
        </p:nvSpPr>
        <p:spPr>
          <a:xfrm>
            <a:off x="12192000" y="2028414"/>
            <a:ext cx="3136675" cy="3136675"/>
          </a:xfrm>
          <a:prstGeom prst="ellipse">
            <a:avLst/>
          </a:prstGeom>
          <a:solidFill>
            <a:srgbClr val="0248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27220-06B9-01BB-6E21-BED4027C71CA}"/>
              </a:ext>
            </a:extLst>
          </p:cNvPr>
          <p:cNvSpPr txBox="1"/>
          <p:nvPr/>
        </p:nvSpPr>
        <p:spPr>
          <a:xfrm>
            <a:off x="315767" y="295972"/>
            <a:ext cx="3420191" cy="7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b="1" dirty="0">
                <a:solidFill>
                  <a:srgbClr val="011C2D"/>
                </a:solidFill>
                <a:latin typeface="FormaDJRDisplay Medium" panose="00000000000000090000" pitchFamily="50" charset="0"/>
              </a:rPr>
              <a:t>Founders Place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CA071A-A39C-937C-0BF1-ABD81ECA70C5}"/>
              </a:ext>
            </a:extLst>
          </p:cNvPr>
          <p:cNvSpPr/>
          <p:nvPr/>
        </p:nvSpPr>
        <p:spPr>
          <a:xfrm>
            <a:off x="3965318" y="0"/>
            <a:ext cx="172813" cy="6858000"/>
          </a:xfrm>
          <a:prstGeom prst="rect">
            <a:avLst/>
          </a:prstGeom>
          <a:solidFill>
            <a:srgbClr val="001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EA289-68EF-F9AD-955D-4228A21572F2}"/>
              </a:ext>
            </a:extLst>
          </p:cNvPr>
          <p:cNvSpPr txBox="1"/>
          <p:nvPr/>
        </p:nvSpPr>
        <p:spPr>
          <a:xfrm>
            <a:off x="126571" y="1336119"/>
            <a:ext cx="38647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10-acre site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Mixed-use destination within the historic city core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Originally the location of the workshops and site offices of Robert Stephenson &amp; Company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Located on the south side of the city’s central railway station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£137m gross development value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Successful restoration of the Pattern Shop now home to Atom Bank 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Pre-let occupiers sought for 100,000 sq. ft One Founders Place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5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CA90F-3EBF-9F27-F371-8BFE2727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33" r="1"/>
          <a:stretch/>
        </p:blipFill>
        <p:spPr>
          <a:xfrm>
            <a:off x="4556029" y="0"/>
            <a:ext cx="763597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0E7B9-21B5-D271-4D08-917310BDD8BA}"/>
              </a:ext>
            </a:extLst>
          </p:cNvPr>
          <p:cNvSpPr txBox="1"/>
          <p:nvPr/>
        </p:nvSpPr>
        <p:spPr>
          <a:xfrm>
            <a:off x="315767" y="211800"/>
            <a:ext cx="7481454" cy="72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b="1" dirty="0">
                <a:solidFill>
                  <a:schemeClr val="bg1"/>
                </a:solidFill>
                <a:latin typeface="FormaDJRDisplay Medium" panose="00000000000000090000" pitchFamily="50" charset="0"/>
              </a:rPr>
              <a:t>City Gateway East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BFCBF4-31A4-D311-4662-A4B996C12AC8}"/>
              </a:ext>
            </a:extLst>
          </p:cNvPr>
          <p:cNvSpPr/>
          <p:nvPr/>
        </p:nvSpPr>
        <p:spPr>
          <a:xfrm>
            <a:off x="6194457" y="-2229423"/>
            <a:ext cx="3554990" cy="3554990"/>
          </a:xfrm>
          <a:prstGeom prst="ellipse">
            <a:avLst/>
          </a:prstGeom>
          <a:noFill/>
          <a:ln w="152400">
            <a:solidFill>
              <a:srgbClr val="99CC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BA58E0-0D7F-5822-DD13-B453F419C5DC}"/>
              </a:ext>
            </a:extLst>
          </p:cNvPr>
          <p:cNvSpPr/>
          <p:nvPr/>
        </p:nvSpPr>
        <p:spPr>
          <a:xfrm>
            <a:off x="11403670" y="1829117"/>
            <a:ext cx="3509415" cy="3509415"/>
          </a:xfrm>
          <a:prstGeom prst="ellipse">
            <a:avLst/>
          </a:prstGeom>
          <a:solidFill>
            <a:srgbClr val="E0D4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91ACE4-93E8-783D-FC38-72C1C1C1C0F9}"/>
              </a:ext>
            </a:extLst>
          </p:cNvPr>
          <p:cNvSpPr/>
          <p:nvPr/>
        </p:nvSpPr>
        <p:spPr>
          <a:xfrm>
            <a:off x="4383216" y="-1"/>
            <a:ext cx="172813" cy="6858000"/>
          </a:xfrm>
          <a:prstGeom prst="rect">
            <a:avLst/>
          </a:prstGeom>
          <a:solidFill>
            <a:srgbClr val="93B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6FB74-FBC5-D95F-19A4-B3A94CB72423}"/>
              </a:ext>
            </a:extLst>
          </p:cNvPr>
          <p:cNvSpPr txBox="1"/>
          <p:nvPr/>
        </p:nvSpPr>
        <p:spPr>
          <a:xfrm>
            <a:off x="315767" y="1063957"/>
            <a:ext cx="38647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£50m North East Space Skills and Technology Centre (NESST)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NESST will provide state-of-the-art R&amp;D and educational facilities for the space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160,000 sq. ft Centre for Health and Social Equity (CHASE)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CHASE is projected to deliver a Net Present Social Value of over £250m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Northumbria and Newcastle City Council working in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Requirement for at least 1,000 student accommodation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Seeking capital investment, development partners, co-investment from organisations interested in co-location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63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a green roof&#10;&#10;Description automatically generated">
            <a:extLst>
              <a:ext uri="{FF2B5EF4-FFF2-40B4-BE49-F238E27FC236}">
                <a16:creationId xmlns:a16="http://schemas.microsoft.com/office/drawing/2014/main" id="{DDCD6967-763D-4B56-1328-1EF24F97C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132" y="0"/>
            <a:ext cx="805386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E01DA8-CB36-A93E-3979-3DAAD7C6ED4C}"/>
              </a:ext>
            </a:extLst>
          </p:cNvPr>
          <p:cNvSpPr/>
          <p:nvPr/>
        </p:nvSpPr>
        <p:spPr>
          <a:xfrm>
            <a:off x="0" y="0"/>
            <a:ext cx="4117856" cy="6858000"/>
          </a:xfrm>
          <a:prstGeom prst="rect">
            <a:avLst/>
          </a:prstGeom>
          <a:solidFill>
            <a:srgbClr val="99CC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CF2741-DA3B-0019-AC26-354AE09C3132}"/>
              </a:ext>
            </a:extLst>
          </p:cNvPr>
          <p:cNvSpPr/>
          <p:nvPr/>
        </p:nvSpPr>
        <p:spPr>
          <a:xfrm>
            <a:off x="4931352" y="-1298506"/>
            <a:ext cx="2329295" cy="2329295"/>
          </a:xfrm>
          <a:prstGeom prst="ellipse">
            <a:avLst/>
          </a:prstGeom>
          <a:noFill/>
          <a:ln w="152400">
            <a:solidFill>
              <a:srgbClr val="E0D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BAC0297-0844-ABAD-F5CE-0B1A19184C8A}"/>
              </a:ext>
            </a:extLst>
          </p:cNvPr>
          <p:cNvSpPr/>
          <p:nvPr/>
        </p:nvSpPr>
        <p:spPr>
          <a:xfrm>
            <a:off x="11637128" y="2017781"/>
            <a:ext cx="3136675" cy="3136675"/>
          </a:xfrm>
          <a:prstGeom prst="ellipse">
            <a:avLst/>
          </a:prstGeom>
          <a:solidFill>
            <a:srgbClr val="0248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27220-06B9-01BB-6E21-BED4027C71CA}"/>
              </a:ext>
            </a:extLst>
          </p:cNvPr>
          <p:cNvSpPr txBox="1"/>
          <p:nvPr/>
        </p:nvSpPr>
        <p:spPr>
          <a:xfrm>
            <a:off x="315767" y="295972"/>
            <a:ext cx="3802089" cy="13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b="1" dirty="0">
                <a:solidFill>
                  <a:srgbClr val="011C2D"/>
                </a:solidFill>
                <a:latin typeface="FormaDJRDisplay Medium" panose="00000000000000090000" pitchFamily="50" charset="0"/>
              </a:rPr>
              <a:t>Health Innovation Neighbourhood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CA071A-A39C-937C-0BF1-ABD81ECA70C5}"/>
              </a:ext>
            </a:extLst>
          </p:cNvPr>
          <p:cNvSpPr/>
          <p:nvPr/>
        </p:nvSpPr>
        <p:spPr>
          <a:xfrm>
            <a:off x="3965318" y="0"/>
            <a:ext cx="172813" cy="6858000"/>
          </a:xfrm>
          <a:prstGeom prst="rect">
            <a:avLst/>
          </a:prstGeom>
          <a:solidFill>
            <a:srgbClr val="001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EA289-68EF-F9AD-955D-4228A21572F2}"/>
              </a:ext>
            </a:extLst>
          </p:cNvPr>
          <p:cNvSpPr txBox="1"/>
          <p:nvPr/>
        </p:nvSpPr>
        <p:spPr>
          <a:xfrm>
            <a:off x="126571" y="1874597"/>
            <a:ext cx="38647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29-acre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Led by Newcastle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Blending later living with research facilities and student accommodation to deliver an intergenerational residential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£500m gross development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Leveraging Newcastle’s reputation for healthy ageing and longevity</a:t>
            </a:r>
          </a:p>
          <a:p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Planning approval secured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Groundbreaking took place in 2024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Seeking capital investment for commercial, research, and residential opportunities (buy-to-rent, later living, key worker, student accommodation)</a:t>
            </a:r>
            <a:b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</a:b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67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CC38D9-FD71-E4D3-AE94-2E8632B9D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with many buildings&#10;&#10;AI-generated content may be incorrect.">
            <a:extLst>
              <a:ext uri="{FF2B5EF4-FFF2-40B4-BE49-F238E27FC236}">
                <a16:creationId xmlns:a16="http://schemas.microsoft.com/office/drawing/2014/main" id="{201C359E-EDFC-A05B-A41E-5784D769A6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029" y="0"/>
            <a:ext cx="763597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ECFB58-3B32-0AEE-4724-A7BE5E059C78}"/>
              </a:ext>
            </a:extLst>
          </p:cNvPr>
          <p:cNvSpPr txBox="1"/>
          <p:nvPr/>
        </p:nvSpPr>
        <p:spPr>
          <a:xfrm>
            <a:off x="315767" y="211800"/>
            <a:ext cx="7481454" cy="73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b="1" dirty="0">
                <a:solidFill>
                  <a:schemeClr val="bg1"/>
                </a:solidFill>
                <a:latin typeface="FormaDJRDisplay Medium" panose="00000000000000090000" pitchFamily="50" charset="0"/>
              </a:rPr>
              <a:t>New Bridge Project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9ADC1D-A739-5B73-EE4D-609C5AC7D8B2}"/>
              </a:ext>
            </a:extLst>
          </p:cNvPr>
          <p:cNvSpPr/>
          <p:nvPr/>
        </p:nvSpPr>
        <p:spPr>
          <a:xfrm>
            <a:off x="4383216" y="-1"/>
            <a:ext cx="172813" cy="6858000"/>
          </a:xfrm>
          <a:prstGeom prst="rect">
            <a:avLst/>
          </a:prstGeom>
          <a:solidFill>
            <a:srgbClr val="93B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1C6AB-C024-9167-7C17-DFF8347D19A5}"/>
              </a:ext>
            </a:extLst>
          </p:cNvPr>
          <p:cNvSpPr txBox="1"/>
          <p:nvPr/>
        </p:nvSpPr>
        <p:spPr>
          <a:xfrm>
            <a:off x="315767" y="1598665"/>
            <a:ext cx="38647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£170m gross development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Taking Newcastle to new heights with a 29-storey high-rise residential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Led by leisure and hospitality operator Gainford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Transforming the eastern gateway to Newcastle city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185 homes in the residential skyscraper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150-bed hotel to compliment the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Multiple bars, restaurants and a health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Significant public realm and connectivity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2FB755-CBE0-43A0-BA4F-CFE015A0E7ED}"/>
              </a:ext>
            </a:extLst>
          </p:cNvPr>
          <p:cNvSpPr/>
          <p:nvPr/>
        </p:nvSpPr>
        <p:spPr>
          <a:xfrm>
            <a:off x="11403670" y="1829117"/>
            <a:ext cx="3509415" cy="3509415"/>
          </a:xfrm>
          <a:prstGeom prst="ellipse">
            <a:avLst/>
          </a:prstGeom>
          <a:solidFill>
            <a:srgbClr val="E0D4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42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skyline reflected in water&#10;&#10;Description automatically generated">
            <a:extLst>
              <a:ext uri="{FF2B5EF4-FFF2-40B4-BE49-F238E27FC236}">
                <a16:creationId xmlns:a16="http://schemas.microsoft.com/office/drawing/2014/main" id="{656C6FBC-DE01-B0DE-4A79-7AC443EC3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3761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CBA58E0-0D7F-5822-DD13-B453F419C5DC}"/>
              </a:ext>
            </a:extLst>
          </p:cNvPr>
          <p:cNvSpPr/>
          <p:nvPr/>
        </p:nvSpPr>
        <p:spPr>
          <a:xfrm>
            <a:off x="0" y="5565237"/>
            <a:ext cx="4894615" cy="4894615"/>
          </a:xfrm>
          <a:prstGeom prst="ellipse">
            <a:avLst/>
          </a:prstGeom>
          <a:solidFill>
            <a:srgbClr val="E0D4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F5359-6DBC-3F7C-6933-E9F417CBE86D}"/>
              </a:ext>
            </a:extLst>
          </p:cNvPr>
          <p:cNvSpPr txBox="1"/>
          <p:nvPr/>
        </p:nvSpPr>
        <p:spPr>
          <a:xfrm>
            <a:off x="480930" y="2716126"/>
            <a:ext cx="5809033" cy="2474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100"/>
              </a:lnSpc>
            </a:pPr>
            <a:r>
              <a:rPr lang="en-GB" sz="6000" dirty="0">
                <a:solidFill>
                  <a:srgbClr val="E0D410"/>
                </a:solidFill>
                <a:latin typeface="FormaDJRDisplay Medium" panose="020B0604020202020204" charset="0"/>
              </a:rPr>
              <a:t>Our </a:t>
            </a:r>
            <a:r>
              <a:rPr lang="en-GB" sz="6000" dirty="0">
                <a:solidFill>
                  <a:schemeClr val="bg1"/>
                </a:solidFill>
                <a:latin typeface="FormaDJRDisplay Medium" panose="020B0604020202020204" charset="0"/>
              </a:rPr>
              <a:t>Newcastle</a:t>
            </a:r>
          </a:p>
          <a:p>
            <a:pPr>
              <a:lnSpc>
                <a:spcPts val="6100"/>
              </a:lnSpc>
            </a:pPr>
            <a:r>
              <a:rPr lang="en-GB" sz="6000" dirty="0">
                <a:solidFill>
                  <a:srgbClr val="E0D410"/>
                </a:solidFill>
                <a:latin typeface="FormaDJRDisplay Medium" panose="020B0604020202020204" charset="0"/>
              </a:rPr>
              <a:t>Our </a:t>
            </a:r>
            <a:r>
              <a:rPr lang="en-GB" sz="6000" dirty="0">
                <a:solidFill>
                  <a:schemeClr val="bg1"/>
                </a:solidFill>
                <a:latin typeface="FormaDJRDisplay Medium" panose="020B0604020202020204" charset="0"/>
              </a:rPr>
              <a:t>People</a:t>
            </a:r>
          </a:p>
          <a:p>
            <a:pPr>
              <a:lnSpc>
                <a:spcPts val="6100"/>
              </a:lnSpc>
            </a:pPr>
            <a:r>
              <a:rPr lang="en-GB" sz="6000" dirty="0">
                <a:solidFill>
                  <a:srgbClr val="E0D410"/>
                </a:solidFill>
                <a:latin typeface="FormaDJRDisplay Medium" panose="020B0604020202020204" charset="0"/>
              </a:rPr>
              <a:t>Our </a:t>
            </a:r>
            <a:r>
              <a:rPr lang="en-GB" sz="6000" dirty="0">
                <a:solidFill>
                  <a:schemeClr val="bg1"/>
                </a:solidFill>
                <a:latin typeface="FormaDJRDisplay Medium" panose="020B0604020202020204" charset="0"/>
              </a:rPr>
              <a:t>Future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BFCBF4-31A4-D311-4662-A4B996C12AC8}"/>
              </a:ext>
            </a:extLst>
          </p:cNvPr>
          <p:cNvSpPr/>
          <p:nvPr/>
        </p:nvSpPr>
        <p:spPr>
          <a:xfrm>
            <a:off x="5492494" y="-1777495"/>
            <a:ext cx="3554990" cy="3554990"/>
          </a:xfrm>
          <a:prstGeom prst="ellipse">
            <a:avLst/>
          </a:prstGeom>
          <a:noFill/>
          <a:ln w="152400">
            <a:solidFill>
              <a:srgbClr val="99CC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7901B7-0D37-6D5B-0B6F-AC94E99AE941}"/>
              </a:ext>
            </a:extLst>
          </p:cNvPr>
          <p:cNvSpPr/>
          <p:nvPr/>
        </p:nvSpPr>
        <p:spPr>
          <a:xfrm>
            <a:off x="10126985" y="1924565"/>
            <a:ext cx="2844470" cy="2844470"/>
          </a:xfrm>
          <a:prstGeom prst="ellipse">
            <a:avLst/>
          </a:prstGeom>
          <a:solidFill>
            <a:srgbClr val="93B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C7F2FC-5EE4-B41D-FC14-677C8AFBA7F6}"/>
              </a:ext>
            </a:extLst>
          </p:cNvPr>
          <p:cNvGrpSpPr/>
          <p:nvPr/>
        </p:nvGrpSpPr>
        <p:grpSpPr>
          <a:xfrm>
            <a:off x="8240840" y="5678016"/>
            <a:ext cx="3308379" cy="613322"/>
            <a:chOff x="5773362" y="5663742"/>
            <a:chExt cx="3537323" cy="655765"/>
          </a:xfrm>
        </p:grpSpPr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3852A67-5FDF-B18A-7549-71F9798F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3" name="Picture 12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955F0ACF-FBA6-5644-80B6-0B26A4FDB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2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7F114-DD07-C355-DC93-01796D469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4DF7CA7-BFCE-1D5D-0602-FDAFD1F87EAD}"/>
              </a:ext>
            </a:extLst>
          </p:cNvPr>
          <p:cNvSpPr txBox="1"/>
          <p:nvPr/>
        </p:nvSpPr>
        <p:spPr>
          <a:xfrm>
            <a:off x="315767" y="206189"/>
            <a:ext cx="7481454" cy="734817"/>
          </a:xfrm>
          <a:prstGeom prst="rect">
            <a:avLst/>
          </a:prstGeom>
          <a:solidFill>
            <a:srgbClr val="011C2D"/>
          </a:solidFill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About NGI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EEE13-EEAD-140D-804C-B50CAED9143D}"/>
              </a:ext>
            </a:extLst>
          </p:cNvPr>
          <p:cNvGrpSpPr/>
          <p:nvPr/>
        </p:nvGrpSpPr>
        <p:grpSpPr>
          <a:xfrm>
            <a:off x="9715632" y="6057662"/>
            <a:ext cx="2147434" cy="398101"/>
            <a:chOff x="5773362" y="5663742"/>
            <a:chExt cx="3537323" cy="655765"/>
          </a:xfrm>
        </p:grpSpPr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3FEFC7D-CD38-719C-4CCA-928C981D9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3" name="Picture 12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26D7DCF2-8512-257E-E153-69C26D7E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E11CD5F9-7C10-1C36-0076-1414020290B7}"/>
              </a:ext>
            </a:extLst>
          </p:cNvPr>
          <p:cNvSpPr/>
          <p:nvPr/>
        </p:nvSpPr>
        <p:spPr>
          <a:xfrm>
            <a:off x="2040698" y="1066317"/>
            <a:ext cx="8110603" cy="472536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42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73C54-ED0C-D581-AD4E-21B8DC4B9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7BCA15-4A1D-18EB-B6A2-EBAB0F80AFF7}"/>
              </a:ext>
            </a:extLst>
          </p:cNvPr>
          <p:cNvSpPr txBox="1"/>
          <p:nvPr/>
        </p:nvSpPr>
        <p:spPr>
          <a:xfrm>
            <a:off x="315767" y="206189"/>
            <a:ext cx="7481454" cy="734817"/>
          </a:xfrm>
          <a:prstGeom prst="rect">
            <a:avLst/>
          </a:prstGeom>
          <a:solidFill>
            <a:srgbClr val="011C2D"/>
          </a:solidFill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Capital Investment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052454-0213-BB26-EC47-8AB4366B7E7E}"/>
              </a:ext>
            </a:extLst>
          </p:cNvPr>
          <p:cNvGrpSpPr/>
          <p:nvPr/>
        </p:nvGrpSpPr>
        <p:grpSpPr>
          <a:xfrm>
            <a:off x="9715632" y="6057662"/>
            <a:ext cx="2147434" cy="398101"/>
            <a:chOff x="5773362" y="5663742"/>
            <a:chExt cx="3537323" cy="655765"/>
          </a:xfrm>
        </p:grpSpPr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3DD2FF7B-1E11-C320-BD16-89C0B8C7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3" name="Picture 12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F01B480D-116C-E282-6050-B38184CF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  <p:pic>
        <p:nvPicPr>
          <p:cNvPr id="4" name="Picture 3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4E7D6CD6-1FE9-716D-8065-90369B4AE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24" y="0"/>
            <a:ext cx="3865476" cy="2775098"/>
          </a:xfrm>
          <a:prstGeom prst="rect">
            <a:avLst/>
          </a:prstGeom>
        </p:spPr>
      </p:pic>
      <p:pic>
        <p:nvPicPr>
          <p:cNvPr id="9" name="Picture 8" descr="A group of people standing outside a tent&#10;&#10;AI-generated content may be incorrect.">
            <a:extLst>
              <a:ext uri="{FF2B5EF4-FFF2-40B4-BE49-F238E27FC236}">
                <a16:creationId xmlns:a16="http://schemas.microsoft.com/office/drawing/2014/main" id="{5B7B0A3F-8AC1-0107-4655-E918B139F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351"/>
            <a:ext cx="4176973" cy="2784649"/>
          </a:xfrm>
          <a:prstGeom prst="rect">
            <a:avLst/>
          </a:prstGeom>
        </p:spPr>
      </p:pic>
      <p:pic>
        <p:nvPicPr>
          <p:cNvPr id="11" name="Picture 10" descr="A group of people outside a building&#10;&#10;AI-generated content may be incorrect.">
            <a:extLst>
              <a:ext uri="{FF2B5EF4-FFF2-40B4-BE49-F238E27FC236}">
                <a16:creationId xmlns:a16="http://schemas.microsoft.com/office/drawing/2014/main" id="{C479058F-C042-DEBB-51E8-F414C0F7C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73" y="765545"/>
            <a:ext cx="3834831" cy="2552404"/>
          </a:xfrm>
          <a:prstGeom prst="rect">
            <a:avLst/>
          </a:prstGeom>
        </p:spPr>
      </p:pic>
      <p:pic>
        <p:nvPicPr>
          <p:cNvPr id="14" name="Picture 13" descr="A person taking a selfie with a group of people&#10;&#10;AI-generated content may be incorrect.">
            <a:extLst>
              <a:ext uri="{FF2B5EF4-FFF2-40B4-BE49-F238E27FC236}">
                <a16:creationId xmlns:a16="http://schemas.microsoft.com/office/drawing/2014/main" id="{06984155-1F5A-63EC-3DB3-6A1709FE2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04" y="4082902"/>
            <a:ext cx="4180195" cy="2775098"/>
          </a:xfrm>
          <a:prstGeom prst="rect">
            <a:avLst/>
          </a:prstGeom>
        </p:spPr>
      </p:pic>
      <p:pic>
        <p:nvPicPr>
          <p:cNvPr id="16" name="Picture 15" descr="A large group of people in a room&#10;&#10;AI-generated content may be incorrect.">
            <a:extLst>
              <a:ext uri="{FF2B5EF4-FFF2-40B4-BE49-F238E27FC236}">
                <a16:creationId xmlns:a16="http://schemas.microsoft.com/office/drawing/2014/main" id="{D208C53A-743A-2289-03FD-57158B330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38"/>
            <a:ext cx="3638158" cy="1909111"/>
          </a:xfrm>
          <a:prstGeom prst="rect">
            <a:avLst/>
          </a:prstGeom>
        </p:spPr>
      </p:pic>
      <p:pic>
        <p:nvPicPr>
          <p:cNvPr id="18" name="Picture 17" descr="A crowd of people in a large room&#10;&#10;AI-generated content may be incorrect.">
            <a:extLst>
              <a:ext uri="{FF2B5EF4-FFF2-40B4-BE49-F238E27FC236}">
                <a16:creationId xmlns:a16="http://schemas.microsoft.com/office/drawing/2014/main" id="{EF9D9073-A379-3CCE-8A47-7EB334292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30" y="4674963"/>
            <a:ext cx="3273916" cy="218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1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80E7B9-21B5-D271-4D08-917310BDD8BA}"/>
              </a:ext>
            </a:extLst>
          </p:cNvPr>
          <p:cNvSpPr txBox="1"/>
          <p:nvPr/>
        </p:nvSpPr>
        <p:spPr>
          <a:xfrm>
            <a:off x="315767" y="206189"/>
            <a:ext cx="7481454" cy="734817"/>
          </a:xfrm>
          <a:prstGeom prst="rect">
            <a:avLst/>
          </a:prstGeom>
          <a:solidFill>
            <a:srgbClr val="011C2D"/>
          </a:solidFill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Newcastle Investment Market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C7F2FC-5EE4-B41D-FC14-677C8AFBA7F6}"/>
              </a:ext>
            </a:extLst>
          </p:cNvPr>
          <p:cNvGrpSpPr/>
          <p:nvPr/>
        </p:nvGrpSpPr>
        <p:grpSpPr>
          <a:xfrm>
            <a:off x="9715632" y="6057662"/>
            <a:ext cx="2147434" cy="398101"/>
            <a:chOff x="5773362" y="5663742"/>
            <a:chExt cx="3537323" cy="655765"/>
          </a:xfrm>
        </p:grpSpPr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3852A67-5FDF-B18A-7549-71F9798F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3" name="Picture 12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955F0ACF-FBA6-5644-80B6-0B26A4FDB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AEB2A8-DDA1-C737-F6B2-6646C7DB3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08" y="1850225"/>
            <a:ext cx="5901070" cy="1926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060BF2-E7B7-99C9-D89F-C3035C1C1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974" y="0"/>
            <a:ext cx="3725026" cy="40191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BCB706-4251-9E28-1ADD-6ACA66AD5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15283"/>
            <a:ext cx="3555280" cy="26427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4A24EF-411E-D0DA-BF88-C4A2615F0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015" y="4044565"/>
            <a:ext cx="3094779" cy="28134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29944C-BBAF-A1E1-9DF6-84B7B792E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633" y="4914113"/>
            <a:ext cx="2476368" cy="19816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125FBB-3BD5-1999-2E6D-EA235B841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5733" y="4646927"/>
            <a:ext cx="2310738" cy="22110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303F05-7F95-411C-451A-5457A6D45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43792"/>
          <a:stretch>
            <a:fillRect/>
          </a:stretch>
        </p:blipFill>
        <p:spPr>
          <a:xfrm>
            <a:off x="6091591" y="1850225"/>
            <a:ext cx="2211285" cy="19264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0C9C48-C65B-6AF3-22FC-C4A4C7600C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2409" y="206189"/>
            <a:ext cx="2490467" cy="14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7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B5FB5-9705-B019-E180-E672981C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46B93C-DDB6-48C6-AC39-98C04E15408C}"/>
              </a:ext>
            </a:extLst>
          </p:cNvPr>
          <p:cNvSpPr txBox="1"/>
          <p:nvPr/>
        </p:nvSpPr>
        <p:spPr>
          <a:xfrm>
            <a:off x="315767" y="206189"/>
            <a:ext cx="7481454" cy="734817"/>
          </a:xfrm>
          <a:prstGeom prst="rect">
            <a:avLst/>
          </a:prstGeom>
          <a:solidFill>
            <a:srgbClr val="011C2D"/>
          </a:solidFill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UK/Global Context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9DB76A-2227-AB9A-409E-E057EC6A7BDC}"/>
              </a:ext>
            </a:extLst>
          </p:cNvPr>
          <p:cNvGrpSpPr/>
          <p:nvPr/>
        </p:nvGrpSpPr>
        <p:grpSpPr>
          <a:xfrm>
            <a:off x="9715632" y="6057662"/>
            <a:ext cx="2147434" cy="398101"/>
            <a:chOff x="5773362" y="5663742"/>
            <a:chExt cx="3537323" cy="655765"/>
          </a:xfrm>
        </p:grpSpPr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EF4D168-7C67-6639-2398-84E5CD5B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3" name="Picture 12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281DCA63-08E5-545A-4D1C-9C84B001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E8672C-5010-B88C-CAFA-5A29B539C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279" y="-1"/>
            <a:ext cx="4542721" cy="33653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4AED38-2EC0-DC1B-F32E-C5827B33C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0549"/>
            <a:ext cx="4281839" cy="432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D8BD1-A1C9-6695-4474-245FF459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017" y="0"/>
            <a:ext cx="2980672" cy="257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E00F77-17D3-1D4E-2AF4-6C66A9152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016" y="3859356"/>
            <a:ext cx="3534402" cy="2998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81457B-64C4-B5B5-DAF9-EB04044C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35709"/>
            <a:ext cx="3188947" cy="1293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827BA4-8AC9-BCBE-DFC8-733467C91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5153" y="3859356"/>
            <a:ext cx="4006847" cy="29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52D81-46F9-498E-834D-3DD81C674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2B845E-CD5C-A18C-D743-59F6290A0794}"/>
              </a:ext>
            </a:extLst>
          </p:cNvPr>
          <p:cNvSpPr txBox="1"/>
          <p:nvPr/>
        </p:nvSpPr>
        <p:spPr>
          <a:xfrm>
            <a:off x="315767" y="211800"/>
            <a:ext cx="7481454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6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International markets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7B4A36-F397-E21E-A2D6-2BD0CB02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0" y="991511"/>
            <a:ext cx="11157399" cy="58664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4022D-1138-E05F-8AAE-A311D32DA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427" y="211800"/>
            <a:ext cx="3038573" cy="20095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07333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D0B47-69A6-6120-D015-3EF2BD53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7EC69F-01AD-94AE-B96C-941CC1D5B650}"/>
              </a:ext>
            </a:extLst>
          </p:cNvPr>
          <p:cNvSpPr txBox="1"/>
          <p:nvPr/>
        </p:nvSpPr>
        <p:spPr>
          <a:xfrm>
            <a:off x="388194" y="590750"/>
            <a:ext cx="7481454" cy="734817"/>
          </a:xfrm>
          <a:prstGeom prst="rect">
            <a:avLst/>
          </a:prstGeom>
          <a:solidFill>
            <a:srgbClr val="011C2D"/>
          </a:solidFill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Newcastle CRE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24FD66-69DE-9BCF-8B61-08E067C95D84}"/>
              </a:ext>
            </a:extLst>
          </p:cNvPr>
          <p:cNvSpPr/>
          <p:nvPr/>
        </p:nvSpPr>
        <p:spPr>
          <a:xfrm>
            <a:off x="6194457" y="-2229423"/>
            <a:ext cx="3554990" cy="3554990"/>
          </a:xfrm>
          <a:prstGeom prst="ellipse">
            <a:avLst/>
          </a:prstGeom>
          <a:noFill/>
          <a:ln w="152400">
            <a:solidFill>
              <a:srgbClr val="99CC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B9188E-923C-1079-89EE-D9C300F3B4A7}"/>
              </a:ext>
            </a:extLst>
          </p:cNvPr>
          <p:cNvGrpSpPr/>
          <p:nvPr/>
        </p:nvGrpSpPr>
        <p:grpSpPr>
          <a:xfrm>
            <a:off x="9715632" y="6057662"/>
            <a:ext cx="2147434" cy="398101"/>
            <a:chOff x="5773362" y="5663742"/>
            <a:chExt cx="3537323" cy="655765"/>
          </a:xfrm>
        </p:grpSpPr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4477856-DD9C-0A37-57C6-0591F898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362" y="5728761"/>
              <a:ext cx="1689908" cy="590746"/>
            </a:xfrm>
            <a:prstGeom prst="rect">
              <a:avLst/>
            </a:prstGeom>
          </p:spPr>
        </p:pic>
        <p:pic>
          <p:nvPicPr>
            <p:cNvPr id="13" name="Picture 12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84610AF6-BF2D-81A8-A938-BB42BBF5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221" y="5663742"/>
              <a:ext cx="1513464" cy="655765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A575DCD0-DF11-E267-9A16-50843FC88716}"/>
              </a:ext>
            </a:extLst>
          </p:cNvPr>
          <p:cNvSpPr/>
          <p:nvPr/>
        </p:nvSpPr>
        <p:spPr>
          <a:xfrm>
            <a:off x="1292396" y="2337284"/>
            <a:ext cx="2153039" cy="2153039"/>
          </a:xfrm>
          <a:prstGeom prst="ellipse">
            <a:avLst/>
          </a:prstGeom>
          <a:solidFill>
            <a:srgbClr val="99CCC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B29C0A-9B04-78A8-FF84-035E7A1C1BD4}"/>
              </a:ext>
            </a:extLst>
          </p:cNvPr>
          <p:cNvSpPr/>
          <p:nvPr/>
        </p:nvSpPr>
        <p:spPr>
          <a:xfrm>
            <a:off x="3719382" y="2337284"/>
            <a:ext cx="2153039" cy="2153039"/>
          </a:xfrm>
          <a:prstGeom prst="ellipse">
            <a:avLst/>
          </a:prstGeom>
          <a:solidFill>
            <a:srgbClr val="93B832"/>
          </a:solidFill>
          <a:ln>
            <a:solidFill>
              <a:srgbClr val="93B83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03C9E6-78E9-561F-ABFC-56DD42418AF4}"/>
              </a:ext>
            </a:extLst>
          </p:cNvPr>
          <p:cNvSpPr/>
          <p:nvPr/>
        </p:nvSpPr>
        <p:spPr>
          <a:xfrm>
            <a:off x="6161512" y="2318347"/>
            <a:ext cx="2153040" cy="2153040"/>
          </a:xfrm>
          <a:prstGeom prst="ellipse">
            <a:avLst/>
          </a:prstGeom>
          <a:solidFill>
            <a:srgbClr val="E0D4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5256A-D801-688D-A09B-9589A5EAB7D5}"/>
              </a:ext>
            </a:extLst>
          </p:cNvPr>
          <p:cNvSpPr txBox="1"/>
          <p:nvPr/>
        </p:nvSpPr>
        <p:spPr>
          <a:xfrm>
            <a:off x="1358454" y="3136612"/>
            <a:ext cx="202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1600" b="1" kern="100" dirty="0">
                <a:solidFill>
                  <a:srgbClr val="00172D"/>
                </a:solidFill>
                <a:latin typeface="Proxima Nova Rg" panose="02000506030000020004" charset="0"/>
                <a:ea typeface="Calibri" panose="020F0502020204030204" pitchFamily="34" charset="0"/>
                <a:cs typeface="Times New Roman" panose="02020603050405020304" pitchFamily="18" charset="0"/>
              </a:rPr>
              <a:t>£32 per sq. ft prime rents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87D19B-1C3A-D009-815D-BA1425EE92C7}"/>
              </a:ext>
            </a:extLst>
          </p:cNvPr>
          <p:cNvSpPr/>
          <p:nvPr/>
        </p:nvSpPr>
        <p:spPr>
          <a:xfrm>
            <a:off x="8588499" y="2300098"/>
            <a:ext cx="2153040" cy="2153040"/>
          </a:xfrm>
          <a:prstGeom prst="ellipse">
            <a:avLst/>
          </a:prstGeom>
          <a:solidFill>
            <a:srgbClr val="99CC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3C6402-D0E8-F3F8-7C6E-AA99A98DF001}"/>
              </a:ext>
            </a:extLst>
          </p:cNvPr>
          <p:cNvSpPr txBox="1"/>
          <p:nvPr/>
        </p:nvSpPr>
        <p:spPr>
          <a:xfrm>
            <a:off x="6270915" y="3141925"/>
            <a:ext cx="193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172D"/>
                </a:solidFill>
                <a:latin typeface="Proxima Nova Rg" panose="02000506030000020004" charset="0"/>
              </a:rPr>
              <a:t>481,000 sq. ft take up in H1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1C0C34-1C1F-810F-5667-69D70F95A8D6}"/>
              </a:ext>
            </a:extLst>
          </p:cNvPr>
          <p:cNvSpPr txBox="1"/>
          <p:nvPr/>
        </p:nvSpPr>
        <p:spPr>
          <a:xfrm>
            <a:off x="8752393" y="2961119"/>
            <a:ext cx="1825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172D"/>
                </a:solidFill>
                <a:latin typeface="Proxima Nova Rg" panose="02000506030000020004" charset="0"/>
              </a:rPr>
              <a:t>£6.7bn development pipeline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E70AC1-445C-7BD2-1AE0-0C0864D441C4}"/>
              </a:ext>
            </a:extLst>
          </p:cNvPr>
          <p:cNvSpPr txBox="1"/>
          <p:nvPr/>
        </p:nvSpPr>
        <p:spPr>
          <a:xfrm>
            <a:off x="3938188" y="3136611"/>
            <a:ext cx="1715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172D"/>
                </a:solidFill>
                <a:latin typeface="Proxima Nova Rg" panose="02000506030000020004" charset="0"/>
              </a:rPr>
              <a:t>9.1% vacancy rate</a:t>
            </a:r>
          </a:p>
        </p:txBody>
      </p:sp>
    </p:spTree>
    <p:extLst>
      <p:ext uri="{BB962C8B-B14F-4D97-AF65-F5344CB8AC3E}">
        <p14:creationId xmlns:p14="http://schemas.microsoft.com/office/powerpoint/2010/main" val="2377861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4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E01DA8-CB36-A93E-3979-3DAAD7C6ED4C}"/>
              </a:ext>
            </a:extLst>
          </p:cNvPr>
          <p:cNvSpPr/>
          <p:nvPr/>
        </p:nvSpPr>
        <p:spPr>
          <a:xfrm>
            <a:off x="0" y="0"/>
            <a:ext cx="9929004" cy="6858000"/>
          </a:xfrm>
          <a:prstGeom prst="rect">
            <a:avLst/>
          </a:prstGeom>
          <a:solidFill>
            <a:srgbClr val="001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F5359-6DBC-3F7C-6933-E9F417CBE86D}"/>
              </a:ext>
            </a:extLst>
          </p:cNvPr>
          <p:cNvSpPr txBox="1"/>
          <p:nvPr/>
        </p:nvSpPr>
        <p:spPr>
          <a:xfrm>
            <a:off x="10198885" y="327849"/>
            <a:ext cx="1784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11C2D"/>
                </a:solidFill>
                <a:latin typeface="Forma DJR Display Extra Bold" panose="00000000000000090000" pitchFamily="50" charset="0"/>
              </a:rPr>
              <a:t>Our</a:t>
            </a:r>
            <a:r>
              <a:rPr lang="en-GB" sz="1800" b="1" dirty="0">
                <a:solidFill>
                  <a:srgbClr val="E0D410"/>
                </a:solidFill>
                <a:latin typeface="Forma DJR Display Extra Bold" panose="00000000000000090000" pitchFamily="50" charset="0"/>
              </a:rPr>
              <a:t> </a:t>
            </a:r>
            <a:r>
              <a:rPr lang="en-GB" sz="1800" b="1" dirty="0">
                <a:solidFill>
                  <a:schemeClr val="bg1"/>
                </a:solidFill>
                <a:latin typeface="Forma DJR Display Extra Bold" panose="00000000000000090000" pitchFamily="50" charset="0"/>
              </a:rPr>
              <a:t>Newcastle</a:t>
            </a:r>
          </a:p>
          <a:p>
            <a:r>
              <a:rPr lang="en-GB" b="1" dirty="0">
                <a:solidFill>
                  <a:srgbClr val="011C2D"/>
                </a:solidFill>
                <a:latin typeface="Forma DJR Display Extra Bold" panose="00000000000000090000" pitchFamily="50" charset="0"/>
              </a:rPr>
              <a:t>Our</a:t>
            </a:r>
            <a:r>
              <a:rPr lang="en-GB" b="1" dirty="0">
                <a:solidFill>
                  <a:srgbClr val="E0D410"/>
                </a:solidFill>
                <a:latin typeface="Forma DJR Display Extra Bold" panose="00000000000000090000" pitchFamily="50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Forma DJR Display Extra Bold" panose="00000000000000090000" pitchFamily="50" charset="0"/>
              </a:rPr>
              <a:t>People</a:t>
            </a:r>
          </a:p>
          <a:p>
            <a:r>
              <a:rPr lang="en-GB" b="1" dirty="0">
                <a:solidFill>
                  <a:srgbClr val="011C2D"/>
                </a:solidFill>
                <a:latin typeface="Forma DJR Display Extra Bold" panose="00000000000000090000" pitchFamily="50" charset="0"/>
              </a:rPr>
              <a:t>Our</a:t>
            </a:r>
            <a:r>
              <a:rPr lang="en-GB" b="1" dirty="0">
                <a:solidFill>
                  <a:srgbClr val="E0D410"/>
                </a:solidFill>
                <a:latin typeface="Forma DJR Display Extra Bold" panose="00000000000000090000" pitchFamily="50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Forma DJR Display Extra Bold" panose="00000000000000090000" pitchFamily="50" charset="0"/>
              </a:rPr>
              <a:t>Future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BAC0297-0844-ABAD-F5CE-0B1A19184C8A}"/>
              </a:ext>
            </a:extLst>
          </p:cNvPr>
          <p:cNvSpPr/>
          <p:nvPr/>
        </p:nvSpPr>
        <p:spPr>
          <a:xfrm>
            <a:off x="8176995" y="4446844"/>
            <a:ext cx="3136675" cy="3136675"/>
          </a:xfrm>
          <a:prstGeom prst="ellipse">
            <a:avLst/>
          </a:prstGeom>
          <a:solidFill>
            <a:srgbClr val="0248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0E7B9-21B5-D271-4D08-917310BDD8BA}"/>
              </a:ext>
            </a:extLst>
          </p:cNvPr>
          <p:cNvSpPr txBox="1"/>
          <p:nvPr/>
        </p:nvSpPr>
        <p:spPr>
          <a:xfrm>
            <a:off x="84289" y="5241282"/>
            <a:ext cx="9661042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10800" dirty="0">
                <a:solidFill>
                  <a:schemeClr val="bg1"/>
                </a:solidFill>
                <a:latin typeface="FormaDJRDisplay Medium" panose="00000000000000090000" pitchFamily="50" charset="0"/>
              </a:rPr>
              <a:t>Opportunities</a:t>
            </a:r>
          </a:p>
        </p:txBody>
      </p:sp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821D6249-92E5-008C-B938-E3EA0DFA5D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29004" cy="421049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CF2741-DA3B-0019-AC26-354AE09C3132}"/>
              </a:ext>
            </a:extLst>
          </p:cNvPr>
          <p:cNvSpPr/>
          <p:nvPr/>
        </p:nvSpPr>
        <p:spPr>
          <a:xfrm>
            <a:off x="-1651361" y="1030789"/>
            <a:ext cx="2329295" cy="2329295"/>
          </a:xfrm>
          <a:prstGeom prst="ellipse">
            <a:avLst/>
          </a:prstGeom>
          <a:noFill/>
          <a:ln w="76200">
            <a:solidFill>
              <a:srgbClr val="E0D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0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et with buildings and people&#10;&#10;AI-generated content may be incorrect.">
            <a:extLst>
              <a:ext uri="{FF2B5EF4-FFF2-40B4-BE49-F238E27FC236}">
                <a16:creationId xmlns:a16="http://schemas.microsoft.com/office/drawing/2014/main" id="{E695993F-A48E-BC1F-BE31-FF5D47C413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029" y="-1"/>
            <a:ext cx="863897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0E7B9-21B5-D271-4D08-917310BDD8BA}"/>
              </a:ext>
            </a:extLst>
          </p:cNvPr>
          <p:cNvSpPr txBox="1"/>
          <p:nvPr/>
        </p:nvSpPr>
        <p:spPr>
          <a:xfrm>
            <a:off x="315767" y="211800"/>
            <a:ext cx="7481454" cy="7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3200" b="1" dirty="0">
                <a:solidFill>
                  <a:schemeClr val="bg1"/>
                </a:solidFill>
                <a:latin typeface="FormaDJRDisplay Medium" panose="00000000000000090000" pitchFamily="50" charset="0"/>
              </a:rPr>
              <a:t>Forth Yards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BFCBF4-31A4-D311-4662-A4B996C12AC8}"/>
              </a:ext>
            </a:extLst>
          </p:cNvPr>
          <p:cNvSpPr/>
          <p:nvPr/>
        </p:nvSpPr>
        <p:spPr>
          <a:xfrm>
            <a:off x="6194457" y="-2229423"/>
            <a:ext cx="3554990" cy="3554990"/>
          </a:xfrm>
          <a:prstGeom prst="ellipse">
            <a:avLst/>
          </a:prstGeom>
          <a:noFill/>
          <a:ln w="152400">
            <a:solidFill>
              <a:srgbClr val="99CC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BA58E0-0D7F-5822-DD13-B453F419C5DC}"/>
              </a:ext>
            </a:extLst>
          </p:cNvPr>
          <p:cNvSpPr/>
          <p:nvPr/>
        </p:nvSpPr>
        <p:spPr>
          <a:xfrm>
            <a:off x="11403670" y="1829117"/>
            <a:ext cx="3509415" cy="3509415"/>
          </a:xfrm>
          <a:prstGeom prst="ellipse">
            <a:avLst/>
          </a:prstGeom>
          <a:solidFill>
            <a:srgbClr val="E0D4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91ACE4-93E8-783D-FC38-72C1C1C1C0F9}"/>
              </a:ext>
            </a:extLst>
          </p:cNvPr>
          <p:cNvSpPr/>
          <p:nvPr/>
        </p:nvSpPr>
        <p:spPr>
          <a:xfrm>
            <a:off x="4383216" y="-1"/>
            <a:ext cx="172813" cy="6858000"/>
          </a:xfrm>
          <a:prstGeom prst="rect">
            <a:avLst/>
          </a:prstGeom>
          <a:solidFill>
            <a:srgbClr val="93B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6FB74-FBC5-D95F-19A4-B3A94CB72423}"/>
              </a:ext>
            </a:extLst>
          </p:cNvPr>
          <p:cNvSpPr txBox="1"/>
          <p:nvPr/>
        </p:nvSpPr>
        <p:spPr>
          <a:xfrm>
            <a:off x="315767" y="1336118"/>
            <a:ext cx="386471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21 ha brownfield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Last major undeveloped water frontage plots in the city​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Western gateway to city centre via pedestrian and cycle ‘highline’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Potential for 2,500 new dwellings​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Challenging site comprising fragmented land ownerships​​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Significant infrastructure requirements​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Gross development value £925m (est.)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roxima Nova Semibold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 Semibold" panose="02000506030000020004" pitchFamily="50" charset="0"/>
              </a:rPr>
              <a:t>500 net zero homes under construction on Pottery Lane site</a:t>
            </a:r>
          </a:p>
        </p:txBody>
      </p:sp>
    </p:spTree>
    <p:extLst>
      <p:ext uri="{BB962C8B-B14F-4D97-AF65-F5344CB8AC3E}">
        <p14:creationId xmlns:p14="http://schemas.microsoft.com/office/powerpoint/2010/main" val="1413981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807b6f-7d3c-444e-bb9a-19d8f797b4dc">
      <Terms xmlns="http://schemas.microsoft.com/office/infopath/2007/PartnerControls"/>
    </lcf76f155ced4ddcb4097134ff3c332f>
    <TaxCatchAll xmlns="11469156-80e0-43fe-8d53-7a52dc4a8400" xsi:nil="true"/>
    <Completed xmlns="91807b6f-7d3c-444e-bb9a-19d8f797b4dc" xsi:nil="true"/>
    <_Flow_SignoffStatus xmlns="91807b6f-7d3c-444e-bb9a-19d8f797b4dc" xsi:nil="true"/>
    <SharedWithUsers xmlns="11469156-80e0-43fe-8d53-7a52dc4a8400">
      <UserInfo>
        <DisplayName>Jennifer Hartley</DisplayName>
        <AccountId>155</AccountId>
        <AccountType/>
      </UserInfo>
      <UserInfo>
        <DisplayName>Richard Dawson</DisplayName>
        <AccountId>3160</AccountId>
        <AccountType/>
      </UserInfo>
      <UserInfo>
        <DisplayName>Sarah Green</DisplayName>
        <AccountId>178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E46061D3A344FB382D35247FDC2FF" ma:contentTypeVersion="23" ma:contentTypeDescription="Create a new document." ma:contentTypeScope="" ma:versionID="b71938e855c8bc2493039cb27a1b67b6">
  <xsd:schema xmlns:xsd="http://www.w3.org/2001/XMLSchema" xmlns:xs="http://www.w3.org/2001/XMLSchema" xmlns:p="http://schemas.microsoft.com/office/2006/metadata/properties" xmlns:ns2="91807b6f-7d3c-444e-bb9a-19d8f797b4dc" xmlns:ns3="11469156-80e0-43fe-8d53-7a52dc4a8400" targetNamespace="http://schemas.microsoft.com/office/2006/metadata/properties" ma:root="true" ma:fieldsID="8534f452440be82e02f8d7fd07248027" ns2:_="" ns3:_="">
    <xsd:import namespace="91807b6f-7d3c-444e-bb9a-19d8f797b4dc"/>
    <xsd:import namespace="11469156-80e0-43fe-8d53-7a52dc4a8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Completed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07b6f-7d3c-444e-bb9a-19d8f797b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49cce4f-5d54-4e86-a208-3bf136accc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pleted" ma:index="24" nillable="true" ma:displayName="Completed" ma:format="Dropdown" ma:internalName="Completed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469156-80e0-43fe-8d53-7a52dc4a8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862e31f-44a8-423e-94e3-464130efa296}" ma:internalName="TaxCatchAll" ma:showField="CatchAllData" ma:web="11469156-80e0-43fe-8d53-7a52dc4a84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87766B-A06D-41B8-8519-7FD473787BB3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11469156-80e0-43fe-8d53-7a52dc4a8400"/>
    <ds:schemaRef ds:uri="91807b6f-7d3c-444e-bb9a-19d8f797b4dc"/>
  </ds:schemaRefs>
</ds:datastoreItem>
</file>

<file path=customXml/itemProps2.xml><?xml version="1.0" encoding="utf-8"?>
<ds:datastoreItem xmlns:ds="http://schemas.openxmlformats.org/officeDocument/2006/customXml" ds:itemID="{F9044DBF-AECE-4876-9FAC-513257174CB3}">
  <ds:schemaRefs>
    <ds:schemaRef ds:uri="11469156-80e0-43fe-8d53-7a52dc4a8400"/>
    <ds:schemaRef ds:uri="91807b6f-7d3c-444e-bb9a-19d8f797b4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DB1213-3950-41EA-90E1-CDCD46EAECE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9fdfbb3-ded2-49b0-9d06-0bd58e0190e0}" enabled="0" method="" siteId="{49fdfbb3-ded2-49b0-9d06-0bd58e0190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20422</TotalTime>
  <Words>407</Words>
  <Application>Microsoft Office PowerPoint</Application>
  <PresentationFormat>Widescreen</PresentationFormat>
  <Paragraphs>91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FormaDJRDisplay Medium</vt:lpstr>
      <vt:lpstr>Calibri Light</vt:lpstr>
      <vt:lpstr>Calibri</vt:lpstr>
      <vt:lpstr>Forma DJR Display Extra Bold</vt:lpstr>
      <vt:lpstr>Proxima Nova Semibold</vt:lpstr>
      <vt:lpstr>Arial</vt:lpstr>
      <vt:lpstr>Proxima Nova Rg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Jonny Chambers</dc:creator>
  <cp:lastModifiedBy>Richard Dawson</cp:lastModifiedBy>
  <cp:revision>4</cp:revision>
  <dcterms:created xsi:type="dcterms:W3CDTF">2023-12-11T11:50:17Z</dcterms:created>
  <dcterms:modified xsi:type="dcterms:W3CDTF">2025-09-09T13:22:48Z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0x01010086AE46061D3A344FB382D35247FDC2FF</vt:lpwstr>
  </property>
  <property fmtid="{D5CDD505-2E9C-101B-9397-08002B2CF9AE}" pid="3" name="MediaServiceImageTags">
    <vt:lpwstr/>
  </property>
</Properties>
</file>