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15" r:id="rId3"/>
    <p:sldMasterId id="2147483736" r:id="rId4"/>
  </p:sldMasterIdLst>
  <p:notesMasterIdLst>
    <p:notesMasterId r:id="rId23"/>
  </p:notesMasterIdLst>
  <p:sldIdLst>
    <p:sldId id="326" r:id="rId5"/>
    <p:sldId id="2597" r:id="rId6"/>
    <p:sldId id="2146847526" r:id="rId7"/>
    <p:sldId id="370" r:id="rId8"/>
    <p:sldId id="420" r:id="rId9"/>
    <p:sldId id="2146847527" r:id="rId10"/>
    <p:sldId id="2578" r:id="rId11"/>
    <p:sldId id="966" r:id="rId12"/>
    <p:sldId id="2589" r:id="rId13"/>
    <p:sldId id="2588" r:id="rId14"/>
    <p:sldId id="964" r:id="rId15"/>
    <p:sldId id="2590" r:id="rId16"/>
    <p:sldId id="2592" r:id="rId17"/>
    <p:sldId id="2595" r:id="rId18"/>
    <p:sldId id="416" r:id="rId19"/>
    <p:sldId id="2593" r:id="rId20"/>
    <p:sldId id="2594" r:id="rId21"/>
    <p:sldId id="61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GB"/>
              <a:t>Unemployment rate</a:t>
            </a:r>
          </a:p>
        </c:rich>
      </c:tx>
      <c:overlay val="0"/>
      <c:spPr>
        <a:noFill/>
      </c:spPr>
    </c:title>
    <c:autoTitleDeleted val="0"/>
    <c:plotArea>
      <c:layout>
        <c:manualLayout>
          <c:layoutTarget val="inner"/>
          <c:xMode val="edge"/>
          <c:yMode val="edge"/>
          <c:x val="7.6730714325363533E-2"/>
          <c:y val="0.10455987698060726"/>
          <c:w val="0.90433614236346904"/>
          <c:h val="0.68654526921998815"/>
        </c:manualLayout>
      </c:layout>
      <c:lineChart>
        <c:grouping val="standard"/>
        <c:varyColors val="0"/>
        <c:ser>
          <c:idx val="0"/>
          <c:order val="0"/>
          <c:tx>
            <c:v>North East</c:v>
          </c:tx>
          <c:spPr>
            <a:ln w="28575"/>
          </c:spPr>
          <c:marker>
            <c:symbol val="none"/>
          </c:marker>
          <c:cat>
            <c:strRef>
              <c:f>[0]!Date</c:f>
              <c:strCache>
                <c:ptCount val="188"/>
                <c:pt idx="0">
                  <c:v>Jan-Mar 2010</c:v>
                </c:pt>
                <c:pt idx="1">
                  <c:v>Feb-Apr 2010</c:v>
                </c:pt>
                <c:pt idx="2">
                  <c:v>Mar-May 2010</c:v>
                </c:pt>
                <c:pt idx="3">
                  <c:v>Apr-Jun 2010</c:v>
                </c:pt>
                <c:pt idx="4">
                  <c:v>May-Jul 2010</c:v>
                </c:pt>
                <c:pt idx="5">
                  <c:v>Jun-Aug 2010</c:v>
                </c:pt>
                <c:pt idx="6">
                  <c:v>Jul-Sep 2010</c:v>
                </c:pt>
                <c:pt idx="7">
                  <c:v>Aug-Oct 2010</c:v>
                </c:pt>
                <c:pt idx="8">
                  <c:v>Sep-Nov 2010</c:v>
                </c:pt>
                <c:pt idx="9">
                  <c:v>Oct-Dec 2010</c:v>
                </c:pt>
                <c:pt idx="10">
                  <c:v>Nov-Jan 2011</c:v>
                </c:pt>
                <c:pt idx="11">
                  <c:v>Dec-Feb 2011</c:v>
                </c:pt>
                <c:pt idx="12">
                  <c:v>Jan-Mar 2011</c:v>
                </c:pt>
                <c:pt idx="13">
                  <c:v>Feb-Apr 2011</c:v>
                </c:pt>
                <c:pt idx="14">
                  <c:v>Mar-May 2011</c:v>
                </c:pt>
                <c:pt idx="15">
                  <c:v>Apr-Jun 2011</c:v>
                </c:pt>
                <c:pt idx="16">
                  <c:v>May-Jul 2011</c:v>
                </c:pt>
                <c:pt idx="17">
                  <c:v>Jun-Aug 2011</c:v>
                </c:pt>
                <c:pt idx="18">
                  <c:v>Jul-Sep 2011</c:v>
                </c:pt>
                <c:pt idx="19">
                  <c:v>Aug-Oct 2011</c:v>
                </c:pt>
                <c:pt idx="20">
                  <c:v>Sep-Nov 2011</c:v>
                </c:pt>
                <c:pt idx="21">
                  <c:v>Oct-Dec 2011</c:v>
                </c:pt>
                <c:pt idx="22">
                  <c:v>Nov-Jan 2012</c:v>
                </c:pt>
                <c:pt idx="23">
                  <c:v>Dec-Feb 2012</c:v>
                </c:pt>
                <c:pt idx="24">
                  <c:v>Jan-Mar 2012</c:v>
                </c:pt>
                <c:pt idx="25">
                  <c:v>Feb-Apr 2012</c:v>
                </c:pt>
                <c:pt idx="26">
                  <c:v>Mar-May 2012</c:v>
                </c:pt>
                <c:pt idx="27">
                  <c:v>Apr-Jun 2012</c:v>
                </c:pt>
                <c:pt idx="28">
                  <c:v>May-Jul 2012</c:v>
                </c:pt>
                <c:pt idx="29">
                  <c:v>Jun-Aug 2012</c:v>
                </c:pt>
                <c:pt idx="30">
                  <c:v>Jul-Sep 2012</c:v>
                </c:pt>
                <c:pt idx="31">
                  <c:v>Aug-Oct 2012</c:v>
                </c:pt>
                <c:pt idx="32">
                  <c:v>Sep-Nov 2012</c:v>
                </c:pt>
                <c:pt idx="33">
                  <c:v>Oct-Dec 2012</c:v>
                </c:pt>
                <c:pt idx="34">
                  <c:v>Nov-Jan 2013</c:v>
                </c:pt>
                <c:pt idx="35">
                  <c:v>Dec-Feb 2013</c:v>
                </c:pt>
                <c:pt idx="36">
                  <c:v>Jan-Mar 2013</c:v>
                </c:pt>
                <c:pt idx="37">
                  <c:v>Feb-Apr 2013</c:v>
                </c:pt>
                <c:pt idx="38">
                  <c:v>Mar-May 2013</c:v>
                </c:pt>
                <c:pt idx="39">
                  <c:v>Apr-Jun 2013</c:v>
                </c:pt>
                <c:pt idx="40">
                  <c:v>May-Jul 2013</c:v>
                </c:pt>
                <c:pt idx="41">
                  <c:v>Jun-Aug 2013</c:v>
                </c:pt>
                <c:pt idx="42">
                  <c:v>Jul-Sep 2013</c:v>
                </c:pt>
                <c:pt idx="43">
                  <c:v>Aug-Oct 2013</c:v>
                </c:pt>
                <c:pt idx="44">
                  <c:v>Sep-Nov 2013</c:v>
                </c:pt>
                <c:pt idx="45">
                  <c:v>Oct-Dec 2013</c:v>
                </c:pt>
                <c:pt idx="46">
                  <c:v>Nov-Jan 2014</c:v>
                </c:pt>
                <c:pt idx="47">
                  <c:v>Dec-Feb 2014</c:v>
                </c:pt>
                <c:pt idx="48">
                  <c:v>Jan-Mar 2014</c:v>
                </c:pt>
                <c:pt idx="49">
                  <c:v>Feb-Apr 2014</c:v>
                </c:pt>
                <c:pt idx="50">
                  <c:v>Mar-May 2014</c:v>
                </c:pt>
                <c:pt idx="51">
                  <c:v>Apr-Jun 2014</c:v>
                </c:pt>
                <c:pt idx="52">
                  <c:v>May-Jul 2014</c:v>
                </c:pt>
                <c:pt idx="53">
                  <c:v>Jun-Aug 2014</c:v>
                </c:pt>
                <c:pt idx="54">
                  <c:v>Jul-Sep 2014</c:v>
                </c:pt>
                <c:pt idx="55">
                  <c:v>Aug-Oct 2014</c:v>
                </c:pt>
                <c:pt idx="56">
                  <c:v>Sep-Nov 2014</c:v>
                </c:pt>
                <c:pt idx="57">
                  <c:v>Oct-Dec 2014</c:v>
                </c:pt>
                <c:pt idx="58">
                  <c:v>Nov-Jan 2015</c:v>
                </c:pt>
                <c:pt idx="59">
                  <c:v>Dec-Feb 2015</c:v>
                </c:pt>
                <c:pt idx="60">
                  <c:v>Jan-Mar 2015</c:v>
                </c:pt>
                <c:pt idx="61">
                  <c:v>Feb-Apr 2015</c:v>
                </c:pt>
                <c:pt idx="62">
                  <c:v>Mar-May 2015</c:v>
                </c:pt>
                <c:pt idx="63">
                  <c:v>Apr-Jun 2015</c:v>
                </c:pt>
                <c:pt idx="64">
                  <c:v>May-Jul 2015</c:v>
                </c:pt>
                <c:pt idx="65">
                  <c:v>Jun-Aug 2015</c:v>
                </c:pt>
                <c:pt idx="66">
                  <c:v>Jul-Sep 2015</c:v>
                </c:pt>
                <c:pt idx="67">
                  <c:v>Aug-Oct 2015</c:v>
                </c:pt>
                <c:pt idx="68">
                  <c:v>Sep-Nov 2015</c:v>
                </c:pt>
                <c:pt idx="69">
                  <c:v>Oct-Dec 2015</c:v>
                </c:pt>
                <c:pt idx="70">
                  <c:v>Nov-Jan 2016</c:v>
                </c:pt>
                <c:pt idx="71">
                  <c:v>Dec-Feb 2016</c:v>
                </c:pt>
                <c:pt idx="72">
                  <c:v>Jan-Mar 2016</c:v>
                </c:pt>
                <c:pt idx="73">
                  <c:v>Feb-Apr 2016</c:v>
                </c:pt>
                <c:pt idx="74">
                  <c:v>Mar-May 2016</c:v>
                </c:pt>
                <c:pt idx="75">
                  <c:v>Apr-Jun 2016</c:v>
                </c:pt>
                <c:pt idx="76">
                  <c:v>May-Jul 2016</c:v>
                </c:pt>
                <c:pt idx="77">
                  <c:v>Jun-Aug 2016</c:v>
                </c:pt>
                <c:pt idx="78">
                  <c:v>Jul-Sep 2016</c:v>
                </c:pt>
                <c:pt idx="79">
                  <c:v>Aug-Oct 2016</c:v>
                </c:pt>
                <c:pt idx="80">
                  <c:v>Sep-Nov 2016</c:v>
                </c:pt>
                <c:pt idx="81">
                  <c:v>Oct-Dec 2016</c:v>
                </c:pt>
                <c:pt idx="82">
                  <c:v>Nov-Jan 2017</c:v>
                </c:pt>
                <c:pt idx="83">
                  <c:v>Dec-Feb 2017</c:v>
                </c:pt>
                <c:pt idx="84">
                  <c:v>Jan-Mar 2017</c:v>
                </c:pt>
                <c:pt idx="85">
                  <c:v>Feb-Apr 2017</c:v>
                </c:pt>
                <c:pt idx="86">
                  <c:v>Mar-May 2017</c:v>
                </c:pt>
                <c:pt idx="87">
                  <c:v>Apr-Jun 2017</c:v>
                </c:pt>
                <c:pt idx="88">
                  <c:v>May-Jul 2017</c:v>
                </c:pt>
                <c:pt idx="89">
                  <c:v>Jun-Aug 2017</c:v>
                </c:pt>
                <c:pt idx="90">
                  <c:v>Jul-Sep 2017</c:v>
                </c:pt>
                <c:pt idx="91">
                  <c:v>Aug-Oct 2017</c:v>
                </c:pt>
                <c:pt idx="92">
                  <c:v>Sep-Nov 2017</c:v>
                </c:pt>
                <c:pt idx="93">
                  <c:v>Oct-Dec 2017</c:v>
                </c:pt>
                <c:pt idx="94">
                  <c:v>Nov-Jan 2018</c:v>
                </c:pt>
                <c:pt idx="95">
                  <c:v>Dec-Feb 2018</c:v>
                </c:pt>
                <c:pt idx="96">
                  <c:v>Jan-Mar 2018</c:v>
                </c:pt>
                <c:pt idx="97">
                  <c:v>Feb-Apr 2018</c:v>
                </c:pt>
                <c:pt idx="98">
                  <c:v>Mar-May 2018</c:v>
                </c:pt>
                <c:pt idx="99">
                  <c:v>Apr-Jun 2018</c:v>
                </c:pt>
                <c:pt idx="100">
                  <c:v>May-Jul 2018</c:v>
                </c:pt>
                <c:pt idx="101">
                  <c:v>Jun-Aug 2018</c:v>
                </c:pt>
                <c:pt idx="102">
                  <c:v>Jul-Sep 2018</c:v>
                </c:pt>
                <c:pt idx="103">
                  <c:v>Aug-Oct 2018</c:v>
                </c:pt>
                <c:pt idx="104">
                  <c:v>Sep-Nov 2018</c:v>
                </c:pt>
                <c:pt idx="105">
                  <c:v>Oct-Dec 2018</c:v>
                </c:pt>
                <c:pt idx="106">
                  <c:v>Nov-Jan 2019</c:v>
                </c:pt>
                <c:pt idx="107">
                  <c:v>Dec-Feb 2019</c:v>
                </c:pt>
                <c:pt idx="108">
                  <c:v>Jan-Mar 20191</c:v>
                </c:pt>
                <c:pt idx="109">
                  <c:v>Feb-Apr 2019</c:v>
                </c:pt>
                <c:pt idx="110">
                  <c:v>Mar-May 2019</c:v>
                </c:pt>
                <c:pt idx="111">
                  <c:v>Apr-Jun 2019</c:v>
                </c:pt>
                <c:pt idx="112">
                  <c:v>May-Jul 2019</c:v>
                </c:pt>
                <c:pt idx="113">
                  <c:v>Jun-Aug 2019</c:v>
                </c:pt>
                <c:pt idx="114">
                  <c:v>Jul-Sep 2019</c:v>
                </c:pt>
                <c:pt idx="115">
                  <c:v>Aug-Oct 2019</c:v>
                </c:pt>
                <c:pt idx="116">
                  <c:v>Sep-Nov 2019</c:v>
                </c:pt>
                <c:pt idx="117">
                  <c:v>Oct-Dec 2019</c:v>
                </c:pt>
                <c:pt idx="118">
                  <c:v>Nov-Jan 2020</c:v>
                </c:pt>
                <c:pt idx="119">
                  <c:v>Dec-Feb 2020</c:v>
                </c:pt>
                <c:pt idx="120">
                  <c:v>Jan-Mar 2020</c:v>
                </c:pt>
                <c:pt idx="121">
                  <c:v>Feb-Apr 2020</c:v>
                </c:pt>
                <c:pt idx="122">
                  <c:v>Mar-May 2020</c:v>
                </c:pt>
                <c:pt idx="123">
                  <c:v>Apr-Jun 2020</c:v>
                </c:pt>
                <c:pt idx="124">
                  <c:v>May-Jul 2020</c:v>
                </c:pt>
                <c:pt idx="125">
                  <c:v>Jun-Aug 2020</c:v>
                </c:pt>
                <c:pt idx="126">
                  <c:v>Jul-Sep 2020</c:v>
                </c:pt>
                <c:pt idx="127">
                  <c:v>Aug-Oct 2020</c:v>
                </c:pt>
                <c:pt idx="128">
                  <c:v>Sep-Nov 2020</c:v>
                </c:pt>
                <c:pt idx="129">
                  <c:v>Oct-Dec 2020</c:v>
                </c:pt>
                <c:pt idx="130">
                  <c:v>Nov-Jan 2021</c:v>
                </c:pt>
                <c:pt idx="131">
                  <c:v>Dec-Feb 2021</c:v>
                </c:pt>
                <c:pt idx="132">
                  <c:v>Jan-Mar 2021</c:v>
                </c:pt>
                <c:pt idx="133">
                  <c:v>Feb-Apr 2021</c:v>
                </c:pt>
                <c:pt idx="134">
                  <c:v>Mar-May 2021</c:v>
                </c:pt>
                <c:pt idx="135">
                  <c:v>Apr-Jun 2021</c:v>
                </c:pt>
                <c:pt idx="136">
                  <c:v>May-Jul 2021</c:v>
                </c:pt>
                <c:pt idx="137">
                  <c:v>Jun-Aug 2021</c:v>
                </c:pt>
                <c:pt idx="138">
                  <c:v>Jul-Sep 2021</c:v>
                </c:pt>
                <c:pt idx="139">
                  <c:v>Aug-Oct 2021</c:v>
                </c:pt>
                <c:pt idx="140">
                  <c:v>Sep-Nov 2021</c:v>
                </c:pt>
                <c:pt idx="141">
                  <c:v>Oct-Dec 2021</c:v>
                </c:pt>
                <c:pt idx="142">
                  <c:v>Nov-Jan 2022</c:v>
                </c:pt>
                <c:pt idx="143">
                  <c:v>Dec-Feb 2022</c:v>
                </c:pt>
                <c:pt idx="144">
                  <c:v>Jan-Mar 2022</c:v>
                </c:pt>
                <c:pt idx="145">
                  <c:v>Feb-Apr 2022</c:v>
                </c:pt>
                <c:pt idx="146">
                  <c:v>Mar-May 2022</c:v>
                </c:pt>
                <c:pt idx="147">
                  <c:v>Apr-Jun 2022</c:v>
                </c:pt>
                <c:pt idx="148">
                  <c:v>May-Jul 2022</c:v>
                </c:pt>
                <c:pt idx="149">
                  <c:v>Jun-Aug 2022</c:v>
                </c:pt>
                <c:pt idx="150">
                  <c:v>Jul-Sep 2022</c:v>
                </c:pt>
                <c:pt idx="151">
                  <c:v>Aug-Oct 2022</c:v>
                </c:pt>
                <c:pt idx="152">
                  <c:v>Sep-Nov 2022</c:v>
                </c:pt>
                <c:pt idx="153">
                  <c:v>Oct-Dec 2022</c:v>
                </c:pt>
                <c:pt idx="154">
                  <c:v>Nov-Jan 2023</c:v>
                </c:pt>
                <c:pt idx="155">
                  <c:v>Dec-Feb 2023</c:v>
                </c:pt>
                <c:pt idx="156">
                  <c:v>Jan-Mar 2023</c:v>
                </c:pt>
                <c:pt idx="157">
                  <c:v>Feb-Apr 2023</c:v>
                </c:pt>
                <c:pt idx="158">
                  <c:v>Mar-May 2023</c:v>
                </c:pt>
                <c:pt idx="159">
                  <c:v>Apr-Jun 2023</c:v>
                </c:pt>
                <c:pt idx="160">
                  <c:v>May-Jul 2023</c:v>
                </c:pt>
                <c:pt idx="161">
                  <c:v>Jun-Aug 2023</c:v>
                </c:pt>
                <c:pt idx="162">
                  <c:v>Jul-Sep 2023</c:v>
                </c:pt>
                <c:pt idx="163">
                  <c:v>Aug-Oct 2023</c:v>
                </c:pt>
                <c:pt idx="164">
                  <c:v>Sep-Nov 2023</c:v>
                </c:pt>
                <c:pt idx="165">
                  <c:v>Oct-Dec 2023</c:v>
                </c:pt>
                <c:pt idx="166">
                  <c:v>Nov-Jan 2024</c:v>
                </c:pt>
                <c:pt idx="167">
                  <c:v>Dec-Feb 2024</c:v>
                </c:pt>
                <c:pt idx="168">
                  <c:v>Jan-Mar 2024</c:v>
                </c:pt>
                <c:pt idx="169">
                  <c:v>Feb-Apr 2024</c:v>
                </c:pt>
                <c:pt idx="170">
                  <c:v>Mar-May 2024</c:v>
                </c:pt>
                <c:pt idx="171">
                  <c:v>Apr-Jun 2024</c:v>
                </c:pt>
                <c:pt idx="172">
                  <c:v>May-Jul 2024</c:v>
                </c:pt>
                <c:pt idx="173">
                  <c:v>Jun-Aug 2024</c:v>
                </c:pt>
                <c:pt idx="174">
                  <c:v>Jul-Sep 2024</c:v>
                </c:pt>
                <c:pt idx="175">
                  <c:v>Aug-Oct 2024</c:v>
                </c:pt>
                <c:pt idx="176">
                  <c:v>Sep-Nov 2024</c:v>
                </c:pt>
                <c:pt idx="177">
                  <c:v>Oct-Dec 2024</c:v>
                </c:pt>
                <c:pt idx="178">
                  <c:v>Nov-Jan 2025</c:v>
                </c:pt>
                <c:pt idx="179">
                  <c:v>Dec-Feb 2025</c:v>
                </c:pt>
                <c:pt idx="180">
                  <c:v>Jan-Mar 2025</c:v>
                </c:pt>
                <c:pt idx="181">
                  <c:v>Feb-Apr 2025</c:v>
                </c:pt>
                <c:pt idx="182">
                  <c:v>Mar-May 2025</c:v>
                </c:pt>
                <c:pt idx="183">
                  <c:v>Apr-Jun 2025</c:v>
                </c:pt>
                <c:pt idx="184">
                  <c:v>May-Jul 2025</c:v>
                </c:pt>
                <c:pt idx="185">
                  <c:v>Jun-Aug 2025</c:v>
                </c:pt>
                <c:pt idx="186">
                  <c:v>Jul-Sep 2025</c:v>
                </c:pt>
                <c:pt idx="187">
                  <c:v>Aug-Oct 2025</c:v>
                </c:pt>
              </c:strCache>
            </c:strRef>
          </c:cat>
          <c:val>
            <c:numRef>
              <c:f>[0]!UnempRate</c:f>
              <c:numCache>
                <c:formatCode>General</c:formatCode>
                <c:ptCount val="188"/>
                <c:pt idx="0">
                  <c:v>9.5299999999999994</c:v>
                </c:pt>
                <c:pt idx="1">
                  <c:v>9.61</c:v>
                </c:pt>
                <c:pt idx="2">
                  <c:v>9.6300000000000008</c:v>
                </c:pt>
                <c:pt idx="3">
                  <c:v>9.5399999999999991</c:v>
                </c:pt>
                <c:pt idx="4">
                  <c:v>9.14</c:v>
                </c:pt>
                <c:pt idx="5">
                  <c:v>9.0299999999999994</c:v>
                </c:pt>
                <c:pt idx="6">
                  <c:v>9.01</c:v>
                </c:pt>
                <c:pt idx="7">
                  <c:v>9.8000000000000007</c:v>
                </c:pt>
                <c:pt idx="8">
                  <c:v>9.5399999999999991</c:v>
                </c:pt>
                <c:pt idx="9">
                  <c:v>10.050000000000001</c:v>
                </c:pt>
                <c:pt idx="10">
                  <c:v>9.94</c:v>
                </c:pt>
                <c:pt idx="11">
                  <c:v>10.210000000000001</c:v>
                </c:pt>
                <c:pt idx="12">
                  <c:v>10.199999999999999</c:v>
                </c:pt>
                <c:pt idx="13">
                  <c:v>9.2200000000000006</c:v>
                </c:pt>
                <c:pt idx="14">
                  <c:v>9.66</c:v>
                </c:pt>
                <c:pt idx="15">
                  <c:v>10.01</c:v>
                </c:pt>
                <c:pt idx="16">
                  <c:v>10.66</c:v>
                </c:pt>
                <c:pt idx="17">
                  <c:v>11.09</c:v>
                </c:pt>
                <c:pt idx="18">
                  <c:v>11.6</c:v>
                </c:pt>
                <c:pt idx="19">
                  <c:v>11.63</c:v>
                </c:pt>
                <c:pt idx="20">
                  <c:v>11.98</c:v>
                </c:pt>
                <c:pt idx="21">
                  <c:v>11.23</c:v>
                </c:pt>
                <c:pt idx="22">
                  <c:v>10.72</c:v>
                </c:pt>
                <c:pt idx="23">
                  <c:v>11.05</c:v>
                </c:pt>
                <c:pt idx="24">
                  <c:v>11.22</c:v>
                </c:pt>
                <c:pt idx="25">
                  <c:v>11.11</c:v>
                </c:pt>
                <c:pt idx="26">
                  <c:v>10.75</c:v>
                </c:pt>
                <c:pt idx="27">
                  <c:v>10.26</c:v>
                </c:pt>
                <c:pt idx="28">
                  <c:v>10.15</c:v>
                </c:pt>
                <c:pt idx="29">
                  <c:v>9.67</c:v>
                </c:pt>
                <c:pt idx="30">
                  <c:v>9.5399999999999991</c:v>
                </c:pt>
                <c:pt idx="31">
                  <c:v>9.33</c:v>
                </c:pt>
                <c:pt idx="32">
                  <c:v>9.0500000000000007</c:v>
                </c:pt>
                <c:pt idx="33">
                  <c:v>9.74</c:v>
                </c:pt>
                <c:pt idx="34">
                  <c:v>9.83</c:v>
                </c:pt>
                <c:pt idx="35">
                  <c:v>10.050000000000001</c:v>
                </c:pt>
                <c:pt idx="36">
                  <c:v>9.75</c:v>
                </c:pt>
                <c:pt idx="37">
                  <c:v>9.9700000000000006</c:v>
                </c:pt>
                <c:pt idx="38">
                  <c:v>10.27</c:v>
                </c:pt>
                <c:pt idx="39">
                  <c:v>10.17</c:v>
                </c:pt>
                <c:pt idx="40">
                  <c:v>10.1</c:v>
                </c:pt>
                <c:pt idx="41">
                  <c:v>10.08</c:v>
                </c:pt>
                <c:pt idx="42">
                  <c:v>9.98</c:v>
                </c:pt>
                <c:pt idx="43">
                  <c:v>9.89</c:v>
                </c:pt>
                <c:pt idx="44">
                  <c:v>10.17</c:v>
                </c:pt>
                <c:pt idx="45">
                  <c:v>9.99</c:v>
                </c:pt>
                <c:pt idx="46">
                  <c:v>9.5299999999999994</c:v>
                </c:pt>
                <c:pt idx="47">
                  <c:v>9.34</c:v>
                </c:pt>
                <c:pt idx="48">
                  <c:v>10.11</c:v>
                </c:pt>
                <c:pt idx="49">
                  <c:v>9.91</c:v>
                </c:pt>
                <c:pt idx="50">
                  <c:v>9.7200000000000006</c:v>
                </c:pt>
                <c:pt idx="51">
                  <c:v>9.25</c:v>
                </c:pt>
                <c:pt idx="52">
                  <c:v>9.7799999999999994</c:v>
                </c:pt>
                <c:pt idx="53">
                  <c:v>9.25</c:v>
                </c:pt>
                <c:pt idx="54">
                  <c:v>9.14</c:v>
                </c:pt>
                <c:pt idx="55">
                  <c:v>8.9</c:v>
                </c:pt>
                <c:pt idx="56">
                  <c:v>8.5500000000000007</c:v>
                </c:pt>
                <c:pt idx="57">
                  <c:v>7.98</c:v>
                </c:pt>
                <c:pt idx="58">
                  <c:v>7.78</c:v>
                </c:pt>
                <c:pt idx="59">
                  <c:v>7.83</c:v>
                </c:pt>
                <c:pt idx="60">
                  <c:v>7.65</c:v>
                </c:pt>
                <c:pt idx="61">
                  <c:v>7.61</c:v>
                </c:pt>
                <c:pt idx="62">
                  <c:v>7.83</c:v>
                </c:pt>
                <c:pt idx="63">
                  <c:v>8.17</c:v>
                </c:pt>
                <c:pt idx="64">
                  <c:v>8.5500000000000007</c:v>
                </c:pt>
                <c:pt idx="65">
                  <c:v>8.69</c:v>
                </c:pt>
                <c:pt idx="66">
                  <c:v>8.6</c:v>
                </c:pt>
                <c:pt idx="67">
                  <c:v>8.67</c:v>
                </c:pt>
                <c:pt idx="68">
                  <c:v>8</c:v>
                </c:pt>
                <c:pt idx="69">
                  <c:v>8</c:v>
                </c:pt>
                <c:pt idx="70">
                  <c:v>7.78</c:v>
                </c:pt>
                <c:pt idx="71">
                  <c:v>7.97</c:v>
                </c:pt>
                <c:pt idx="72">
                  <c:v>7.88</c:v>
                </c:pt>
                <c:pt idx="73">
                  <c:v>7.34</c:v>
                </c:pt>
                <c:pt idx="74">
                  <c:v>7.48</c:v>
                </c:pt>
                <c:pt idx="75">
                  <c:v>7.56</c:v>
                </c:pt>
                <c:pt idx="76">
                  <c:v>7.44</c:v>
                </c:pt>
                <c:pt idx="77">
                  <c:v>6.73</c:v>
                </c:pt>
                <c:pt idx="78">
                  <c:v>6.14</c:v>
                </c:pt>
                <c:pt idx="79">
                  <c:v>6.37</c:v>
                </c:pt>
                <c:pt idx="80">
                  <c:v>6.78</c:v>
                </c:pt>
                <c:pt idx="81">
                  <c:v>6.89</c:v>
                </c:pt>
                <c:pt idx="82">
                  <c:v>6.78</c:v>
                </c:pt>
                <c:pt idx="83">
                  <c:v>6.46</c:v>
                </c:pt>
                <c:pt idx="84">
                  <c:v>5.82</c:v>
                </c:pt>
                <c:pt idx="85">
                  <c:v>5.45</c:v>
                </c:pt>
                <c:pt idx="86">
                  <c:v>5.98</c:v>
                </c:pt>
                <c:pt idx="87">
                  <c:v>6</c:v>
                </c:pt>
                <c:pt idx="88">
                  <c:v>6.03</c:v>
                </c:pt>
                <c:pt idx="89">
                  <c:v>5.76</c:v>
                </c:pt>
                <c:pt idx="90">
                  <c:v>5.39</c:v>
                </c:pt>
                <c:pt idx="91">
                  <c:v>5.69</c:v>
                </c:pt>
                <c:pt idx="92">
                  <c:v>5.18</c:v>
                </c:pt>
                <c:pt idx="93">
                  <c:v>5.24</c:v>
                </c:pt>
                <c:pt idx="94">
                  <c:v>5.19</c:v>
                </c:pt>
                <c:pt idx="95">
                  <c:v>4.83</c:v>
                </c:pt>
                <c:pt idx="96">
                  <c:v>4.8</c:v>
                </c:pt>
                <c:pt idx="97">
                  <c:v>4.59</c:v>
                </c:pt>
                <c:pt idx="98">
                  <c:v>4.88</c:v>
                </c:pt>
                <c:pt idx="99">
                  <c:v>4.37</c:v>
                </c:pt>
                <c:pt idx="100">
                  <c:v>4.47</c:v>
                </c:pt>
                <c:pt idx="101">
                  <c:v>4.38</c:v>
                </c:pt>
                <c:pt idx="102">
                  <c:v>4.95</c:v>
                </c:pt>
                <c:pt idx="103">
                  <c:v>5.42</c:v>
                </c:pt>
                <c:pt idx="104">
                  <c:v>5.48</c:v>
                </c:pt>
                <c:pt idx="105">
                  <c:v>5.39</c:v>
                </c:pt>
                <c:pt idx="106">
                  <c:v>5.0599999999999996</c:v>
                </c:pt>
                <c:pt idx="107">
                  <c:v>5.58</c:v>
                </c:pt>
                <c:pt idx="108">
                  <c:v>5.35</c:v>
                </c:pt>
                <c:pt idx="109">
                  <c:v>5.55</c:v>
                </c:pt>
                <c:pt idx="110">
                  <c:v>5.59</c:v>
                </c:pt>
                <c:pt idx="111">
                  <c:v>5.32</c:v>
                </c:pt>
                <c:pt idx="112">
                  <c:v>5.1100000000000003</c:v>
                </c:pt>
                <c:pt idx="113">
                  <c:v>5.65</c:v>
                </c:pt>
                <c:pt idx="114">
                  <c:v>5.85</c:v>
                </c:pt>
                <c:pt idx="115">
                  <c:v>6.06</c:v>
                </c:pt>
                <c:pt idx="116">
                  <c:v>6.15</c:v>
                </c:pt>
                <c:pt idx="117">
                  <c:v>6.1</c:v>
                </c:pt>
                <c:pt idx="118">
                  <c:v>6.22</c:v>
                </c:pt>
                <c:pt idx="119">
                  <c:v>5.65</c:v>
                </c:pt>
                <c:pt idx="120">
                  <c:v>5.69</c:v>
                </c:pt>
                <c:pt idx="121">
                  <c:v>5.26</c:v>
                </c:pt>
                <c:pt idx="122">
                  <c:v>5.0999999999999996</c:v>
                </c:pt>
                <c:pt idx="123">
                  <c:v>5.1100000000000003</c:v>
                </c:pt>
                <c:pt idx="124">
                  <c:v>5.5</c:v>
                </c:pt>
                <c:pt idx="125">
                  <c:v>6.73</c:v>
                </c:pt>
                <c:pt idx="126">
                  <c:v>6.86</c:v>
                </c:pt>
                <c:pt idx="127">
                  <c:v>6.76</c:v>
                </c:pt>
                <c:pt idx="128">
                  <c:v>6.33</c:v>
                </c:pt>
                <c:pt idx="129">
                  <c:v>6.45</c:v>
                </c:pt>
                <c:pt idx="130">
                  <c:v>6.18</c:v>
                </c:pt>
                <c:pt idx="131">
                  <c:v>5.94</c:v>
                </c:pt>
                <c:pt idx="132">
                  <c:v>5.9</c:v>
                </c:pt>
                <c:pt idx="133">
                  <c:v>6.23</c:v>
                </c:pt>
                <c:pt idx="134">
                  <c:v>5.75</c:v>
                </c:pt>
                <c:pt idx="135">
                  <c:v>5.58</c:v>
                </c:pt>
                <c:pt idx="136">
                  <c:v>5.15</c:v>
                </c:pt>
                <c:pt idx="137">
                  <c:v>5.1100000000000003</c:v>
                </c:pt>
                <c:pt idx="138">
                  <c:v>5.27</c:v>
                </c:pt>
                <c:pt idx="139">
                  <c:v>5.53</c:v>
                </c:pt>
                <c:pt idx="140">
                  <c:v>5.86</c:v>
                </c:pt>
                <c:pt idx="141">
                  <c:v>5.73</c:v>
                </c:pt>
                <c:pt idx="142">
                  <c:v>5.81</c:v>
                </c:pt>
                <c:pt idx="143">
                  <c:v>5.61</c:v>
                </c:pt>
                <c:pt idx="144">
                  <c:v>5.21</c:v>
                </c:pt>
                <c:pt idx="145">
                  <c:v>5.3</c:v>
                </c:pt>
                <c:pt idx="146">
                  <c:v>5.03</c:v>
                </c:pt>
                <c:pt idx="147">
                  <c:v>5.0199999999999996</c:v>
                </c:pt>
                <c:pt idx="148">
                  <c:v>4.6399999999999997</c:v>
                </c:pt>
                <c:pt idx="149">
                  <c:v>4.41</c:v>
                </c:pt>
                <c:pt idx="150">
                  <c:v>4.25</c:v>
                </c:pt>
                <c:pt idx="151">
                  <c:v>4.8899999999999997</c:v>
                </c:pt>
                <c:pt idx="152">
                  <c:v>4.92</c:v>
                </c:pt>
                <c:pt idx="153">
                  <c:v>4.93</c:v>
                </c:pt>
                <c:pt idx="154">
                  <c:v>4.7300000000000004</c:v>
                </c:pt>
                <c:pt idx="155">
                  <c:v>4.8099999999999996</c:v>
                </c:pt>
                <c:pt idx="156">
                  <c:v>4.71</c:v>
                </c:pt>
                <c:pt idx="157">
                  <c:v>4.03</c:v>
                </c:pt>
                <c:pt idx="158">
                  <c:v>3.72</c:v>
                </c:pt>
                <c:pt idx="159">
                  <c:v>4.16</c:v>
                </c:pt>
                <c:pt idx="160">
                  <c:v>4.93</c:v>
                </c:pt>
                <c:pt idx="161">
                  <c:v>4.37</c:v>
                </c:pt>
                <c:pt idx="162">
                  <c:v>4.51</c:v>
                </c:pt>
                <c:pt idx="163">
                  <c:v>3.89</c:v>
                </c:pt>
                <c:pt idx="164">
                  <c:v>4.28</c:v>
                </c:pt>
                <c:pt idx="165">
                  <c:v>4.13</c:v>
                </c:pt>
                <c:pt idx="166">
                  <c:v>4.03</c:v>
                </c:pt>
                <c:pt idx="167">
                  <c:v>3.84</c:v>
                </c:pt>
                <c:pt idx="168">
                  <c:v>4.6500000000000004</c:v>
                </c:pt>
                <c:pt idx="169">
                  <c:v>4.28</c:v>
                </c:pt>
                <c:pt idx="170">
                  <c:v>4.8</c:v>
                </c:pt>
                <c:pt idx="171">
                  <c:v>4.82</c:v>
                </c:pt>
                <c:pt idx="172">
                  <c:v>5.82</c:v>
                </c:pt>
                <c:pt idx="173">
                  <c:v>5.81</c:v>
                </c:pt>
                <c:pt idx="174">
                  <c:v>5.41</c:v>
                </c:pt>
                <c:pt idx="175">
                  <c:v>5.28</c:v>
                </c:pt>
                <c:pt idx="176">
                  <c:v>5.3</c:v>
                </c:pt>
                <c:pt idx="177">
                  <c:v>5</c:v>
                </c:pt>
                <c:pt idx="178">
                  <c:v>4.6900000000000004</c:v>
                </c:pt>
                <c:pt idx="179">
                  <c:v>4.7699999999999996</c:v>
                </c:pt>
                <c:pt idx="180">
                  <c:v>5.1100000000000003</c:v>
                </c:pt>
                <c:pt idx="181">
                  <c:v>5.05</c:v>
                </c:pt>
                <c:pt idx="182">
                  <c:v>4.42</c:v>
                </c:pt>
                <c:pt idx="183">
                  <c:v>4.7699999999999996</c:v>
                </c:pt>
                <c:pt idx="184">
                  <c:v>4.96</c:v>
                </c:pt>
                <c:pt idx="185">
                  <c:v>5.71</c:v>
                </c:pt>
                <c:pt idx="186">
                  <c:v>5.81</c:v>
                </c:pt>
                <c:pt idx="187">
                  <c:v>5.62</c:v>
                </c:pt>
              </c:numCache>
            </c:numRef>
          </c:val>
          <c:smooth val="0"/>
          <c:extLst>
            <c:ext xmlns:c16="http://schemas.microsoft.com/office/drawing/2014/chart" uri="{C3380CC4-5D6E-409C-BE32-E72D297353CC}">
              <c16:uniqueId val="{00000000-6B61-4109-AF2F-3C3B36E35286}"/>
            </c:ext>
          </c:extLst>
        </c:ser>
        <c:ser>
          <c:idx val="1"/>
          <c:order val="1"/>
          <c:tx>
            <c:v>UK</c:v>
          </c:tx>
          <c:spPr>
            <a:ln w="28575">
              <a:solidFill>
                <a:srgbClr val="BE4B48"/>
              </a:solidFill>
            </a:ln>
          </c:spPr>
          <c:marker>
            <c:symbol val="none"/>
          </c:marker>
          <c:cat>
            <c:strRef>
              <c:f>[0]!Date</c:f>
              <c:strCache>
                <c:ptCount val="188"/>
                <c:pt idx="0">
                  <c:v>Jan-Mar 2010</c:v>
                </c:pt>
                <c:pt idx="1">
                  <c:v>Feb-Apr 2010</c:v>
                </c:pt>
                <c:pt idx="2">
                  <c:v>Mar-May 2010</c:v>
                </c:pt>
                <c:pt idx="3">
                  <c:v>Apr-Jun 2010</c:v>
                </c:pt>
                <c:pt idx="4">
                  <c:v>May-Jul 2010</c:v>
                </c:pt>
                <c:pt idx="5">
                  <c:v>Jun-Aug 2010</c:v>
                </c:pt>
                <c:pt idx="6">
                  <c:v>Jul-Sep 2010</c:v>
                </c:pt>
                <c:pt idx="7">
                  <c:v>Aug-Oct 2010</c:v>
                </c:pt>
                <c:pt idx="8">
                  <c:v>Sep-Nov 2010</c:v>
                </c:pt>
                <c:pt idx="9">
                  <c:v>Oct-Dec 2010</c:v>
                </c:pt>
                <c:pt idx="10">
                  <c:v>Nov-Jan 2011</c:v>
                </c:pt>
                <c:pt idx="11">
                  <c:v>Dec-Feb 2011</c:v>
                </c:pt>
                <c:pt idx="12">
                  <c:v>Jan-Mar 2011</c:v>
                </c:pt>
                <c:pt idx="13">
                  <c:v>Feb-Apr 2011</c:v>
                </c:pt>
                <c:pt idx="14">
                  <c:v>Mar-May 2011</c:v>
                </c:pt>
                <c:pt idx="15">
                  <c:v>Apr-Jun 2011</c:v>
                </c:pt>
                <c:pt idx="16">
                  <c:v>May-Jul 2011</c:v>
                </c:pt>
                <c:pt idx="17">
                  <c:v>Jun-Aug 2011</c:v>
                </c:pt>
                <c:pt idx="18">
                  <c:v>Jul-Sep 2011</c:v>
                </c:pt>
                <c:pt idx="19">
                  <c:v>Aug-Oct 2011</c:v>
                </c:pt>
                <c:pt idx="20">
                  <c:v>Sep-Nov 2011</c:v>
                </c:pt>
                <c:pt idx="21">
                  <c:v>Oct-Dec 2011</c:v>
                </c:pt>
                <c:pt idx="22">
                  <c:v>Nov-Jan 2012</c:v>
                </c:pt>
                <c:pt idx="23">
                  <c:v>Dec-Feb 2012</c:v>
                </c:pt>
                <c:pt idx="24">
                  <c:v>Jan-Mar 2012</c:v>
                </c:pt>
                <c:pt idx="25">
                  <c:v>Feb-Apr 2012</c:v>
                </c:pt>
                <c:pt idx="26">
                  <c:v>Mar-May 2012</c:v>
                </c:pt>
                <c:pt idx="27">
                  <c:v>Apr-Jun 2012</c:v>
                </c:pt>
                <c:pt idx="28">
                  <c:v>May-Jul 2012</c:v>
                </c:pt>
                <c:pt idx="29">
                  <c:v>Jun-Aug 2012</c:v>
                </c:pt>
                <c:pt idx="30">
                  <c:v>Jul-Sep 2012</c:v>
                </c:pt>
                <c:pt idx="31">
                  <c:v>Aug-Oct 2012</c:v>
                </c:pt>
                <c:pt idx="32">
                  <c:v>Sep-Nov 2012</c:v>
                </c:pt>
                <c:pt idx="33">
                  <c:v>Oct-Dec 2012</c:v>
                </c:pt>
                <c:pt idx="34">
                  <c:v>Nov-Jan 2013</c:v>
                </c:pt>
                <c:pt idx="35">
                  <c:v>Dec-Feb 2013</c:v>
                </c:pt>
                <c:pt idx="36">
                  <c:v>Jan-Mar 2013</c:v>
                </c:pt>
                <c:pt idx="37">
                  <c:v>Feb-Apr 2013</c:v>
                </c:pt>
                <c:pt idx="38">
                  <c:v>Mar-May 2013</c:v>
                </c:pt>
                <c:pt idx="39">
                  <c:v>Apr-Jun 2013</c:v>
                </c:pt>
                <c:pt idx="40">
                  <c:v>May-Jul 2013</c:v>
                </c:pt>
                <c:pt idx="41">
                  <c:v>Jun-Aug 2013</c:v>
                </c:pt>
                <c:pt idx="42">
                  <c:v>Jul-Sep 2013</c:v>
                </c:pt>
                <c:pt idx="43">
                  <c:v>Aug-Oct 2013</c:v>
                </c:pt>
                <c:pt idx="44">
                  <c:v>Sep-Nov 2013</c:v>
                </c:pt>
                <c:pt idx="45">
                  <c:v>Oct-Dec 2013</c:v>
                </c:pt>
                <c:pt idx="46">
                  <c:v>Nov-Jan 2014</c:v>
                </c:pt>
                <c:pt idx="47">
                  <c:v>Dec-Feb 2014</c:v>
                </c:pt>
                <c:pt idx="48">
                  <c:v>Jan-Mar 2014</c:v>
                </c:pt>
                <c:pt idx="49">
                  <c:v>Feb-Apr 2014</c:v>
                </c:pt>
                <c:pt idx="50">
                  <c:v>Mar-May 2014</c:v>
                </c:pt>
                <c:pt idx="51">
                  <c:v>Apr-Jun 2014</c:v>
                </c:pt>
                <c:pt idx="52">
                  <c:v>May-Jul 2014</c:v>
                </c:pt>
                <c:pt idx="53">
                  <c:v>Jun-Aug 2014</c:v>
                </c:pt>
                <c:pt idx="54">
                  <c:v>Jul-Sep 2014</c:v>
                </c:pt>
                <c:pt idx="55">
                  <c:v>Aug-Oct 2014</c:v>
                </c:pt>
                <c:pt idx="56">
                  <c:v>Sep-Nov 2014</c:v>
                </c:pt>
                <c:pt idx="57">
                  <c:v>Oct-Dec 2014</c:v>
                </c:pt>
                <c:pt idx="58">
                  <c:v>Nov-Jan 2015</c:v>
                </c:pt>
                <c:pt idx="59">
                  <c:v>Dec-Feb 2015</c:v>
                </c:pt>
                <c:pt idx="60">
                  <c:v>Jan-Mar 2015</c:v>
                </c:pt>
                <c:pt idx="61">
                  <c:v>Feb-Apr 2015</c:v>
                </c:pt>
                <c:pt idx="62">
                  <c:v>Mar-May 2015</c:v>
                </c:pt>
                <c:pt idx="63">
                  <c:v>Apr-Jun 2015</c:v>
                </c:pt>
                <c:pt idx="64">
                  <c:v>May-Jul 2015</c:v>
                </c:pt>
                <c:pt idx="65">
                  <c:v>Jun-Aug 2015</c:v>
                </c:pt>
                <c:pt idx="66">
                  <c:v>Jul-Sep 2015</c:v>
                </c:pt>
                <c:pt idx="67">
                  <c:v>Aug-Oct 2015</c:v>
                </c:pt>
                <c:pt idx="68">
                  <c:v>Sep-Nov 2015</c:v>
                </c:pt>
                <c:pt idx="69">
                  <c:v>Oct-Dec 2015</c:v>
                </c:pt>
                <c:pt idx="70">
                  <c:v>Nov-Jan 2016</c:v>
                </c:pt>
                <c:pt idx="71">
                  <c:v>Dec-Feb 2016</c:v>
                </c:pt>
                <c:pt idx="72">
                  <c:v>Jan-Mar 2016</c:v>
                </c:pt>
                <c:pt idx="73">
                  <c:v>Feb-Apr 2016</c:v>
                </c:pt>
                <c:pt idx="74">
                  <c:v>Mar-May 2016</c:v>
                </c:pt>
                <c:pt idx="75">
                  <c:v>Apr-Jun 2016</c:v>
                </c:pt>
                <c:pt idx="76">
                  <c:v>May-Jul 2016</c:v>
                </c:pt>
                <c:pt idx="77">
                  <c:v>Jun-Aug 2016</c:v>
                </c:pt>
                <c:pt idx="78">
                  <c:v>Jul-Sep 2016</c:v>
                </c:pt>
                <c:pt idx="79">
                  <c:v>Aug-Oct 2016</c:v>
                </c:pt>
                <c:pt idx="80">
                  <c:v>Sep-Nov 2016</c:v>
                </c:pt>
                <c:pt idx="81">
                  <c:v>Oct-Dec 2016</c:v>
                </c:pt>
                <c:pt idx="82">
                  <c:v>Nov-Jan 2017</c:v>
                </c:pt>
                <c:pt idx="83">
                  <c:v>Dec-Feb 2017</c:v>
                </c:pt>
                <c:pt idx="84">
                  <c:v>Jan-Mar 2017</c:v>
                </c:pt>
                <c:pt idx="85">
                  <c:v>Feb-Apr 2017</c:v>
                </c:pt>
                <c:pt idx="86">
                  <c:v>Mar-May 2017</c:v>
                </c:pt>
                <c:pt idx="87">
                  <c:v>Apr-Jun 2017</c:v>
                </c:pt>
                <c:pt idx="88">
                  <c:v>May-Jul 2017</c:v>
                </c:pt>
                <c:pt idx="89">
                  <c:v>Jun-Aug 2017</c:v>
                </c:pt>
                <c:pt idx="90">
                  <c:v>Jul-Sep 2017</c:v>
                </c:pt>
                <c:pt idx="91">
                  <c:v>Aug-Oct 2017</c:v>
                </c:pt>
                <c:pt idx="92">
                  <c:v>Sep-Nov 2017</c:v>
                </c:pt>
                <c:pt idx="93">
                  <c:v>Oct-Dec 2017</c:v>
                </c:pt>
                <c:pt idx="94">
                  <c:v>Nov-Jan 2018</c:v>
                </c:pt>
                <c:pt idx="95">
                  <c:v>Dec-Feb 2018</c:v>
                </c:pt>
                <c:pt idx="96">
                  <c:v>Jan-Mar 2018</c:v>
                </c:pt>
                <c:pt idx="97">
                  <c:v>Feb-Apr 2018</c:v>
                </c:pt>
                <c:pt idx="98">
                  <c:v>Mar-May 2018</c:v>
                </c:pt>
                <c:pt idx="99">
                  <c:v>Apr-Jun 2018</c:v>
                </c:pt>
                <c:pt idx="100">
                  <c:v>May-Jul 2018</c:v>
                </c:pt>
                <c:pt idx="101">
                  <c:v>Jun-Aug 2018</c:v>
                </c:pt>
                <c:pt idx="102">
                  <c:v>Jul-Sep 2018</c:v>
                </c:pt>
                <c:pt idx="103">
                  <c:v>Aug-Oct 2018</c:v>
                </c:pt>
                <c:pt idx="104">
                  <c:v>Sep-Nov 2018</c:v>
                </c:pt>
                <c:pt idx="105">
                  <c:v>Oct-Dec 2018</c:v>
                </c:pt>
                <c:pt idx="106">
                  <c:v>Nov-Jan 2019</c:v>
                </c:pt>
                <c:pt idx="107">
                  <c:v>Dec-Feb 2019</c:v>
                </c:pt>
                <c:pt idx="108">
                  <c:v>Jan-Mar 20191</c:v>
                </c:pt>
                <c:pt idx="109">
                  <c:v>Feb-Apr 2019</c:v>
                </c:pt>
                <c:pt idx="110">
                  <c:v>Mar-May 2019</c:v>
                </c:pt>
                <c:pt idx="111">
                  <c:v>Apr-Jun 2019</c:v>
                </c:pt>
                <c:pt idx="112">
                  <c:v>May-Jul 2019</c:v>
                </c:pt>
                <c:pt idx="113">
                  <c:v>Jun-Aug 2019</c:v>
                </c:pt>
                <c:pt idx="114">
                  <c:v>Jul-Sep 2019</c:v>
                </c:pt>
                <c:pt idx="115">
                  <c:v>Aug-Oct 2019</c:v>
                </c:pt>
                <c:pt idx="116">
                  <c:v>Sep-Nov 2019</c:v>
                </c:pt>
                <c:pt idx="117">
                  <c:v>Oct-Dec 2019</c:v>
                </c:pt>
                <c:pt idx="118">
                  <c:v>Nov-Jan 2020</c:v>
                </c:pt>
                <c:pt idx="119">
                  <c:v>Dec-Feb 2020</c:v>
                </c:pt>
                <c:pt idx="120">
                  <c:v>Jan-Mar 2020</c:v>
                </c:pt>
                <c:pt idx="121">
                  <c:v>Feb-Apr 2020</c:v>
                </c:pt>
                <c:pt idx="122">
                  <c:v>Mar-May 2020</c:v>
                </c:pt>
                <c:pt idx="123">
                  <c:v>Apr-Jun 2020</c:v>
                </c:pt>
                <c:pt idx="124">
                  <c:v>May-Jul 2020</c:v>
                </c:pt>
                <c:pt idx="125">
                  <c:v>Jun-Aug 2020</c:v>
                </c:pt>
                <c:pt idx="126">
                  <c:v>Jul-Sep 2020</c:v>
                </c:pt>
                <c:pt idx="127">
                  <c:v>Aug-Oct 2020</c:v>
                </c:pt>
                <c:pt idx="128">
                  <c:v>Sep-Nov 2020</c:v>
                </c:pt>
                <c:pt idx="129">
                  <c:v>Oct-Dec 2020</c:v>
                </c:pt>
                <c:pt idx="130">
                  <c:v>Nov-Jan 2021</c:v>
                </c:pt>
                <c:pt idx="131">
                  <c:v>Dec-Feb 2021</c:v>
                </c:pt>
                <c:pt idx="132">
                  <c:v>Jan-Mar 2021</c:v>
                </c:pt>
                <c:pt idx="133">
                  <c:v>Feb-Apr 2021</c:v>
                </c:pt>
                <c:pt idx="134">
                  <c:v>Mar-May 2021</c:v>
                </c:pt>
                <c:pt idx="135">
                  <c:v>Apr-Jun 2021</c:v>
                </c:pt>
                <c:pt idx="136">
                  <c:v>May-Jul 2021</c:v>
                </c:pt>
                <c:pt idx="137">
                  <c:v>Jun-Aug 2021</c:v>
                </c:pt>
                <c:pt idx="138">
                  <c:v>Jul-Sep 2021</c:v>
                </c:pt>
                <c:pt idx="139">
                  <c:v>Aug-Oct 2021</c:v>
                </c:pt>
                <c:pt idx="140">
                  <c:v>Sep-Nov 2021</c:v>
                </c:pt>
                <c:pt idx="141">
                  <c:v>Oct-Dec 2021</c:v>
                </c:pt>
                <c:pt idx="142">
                  <c:v>Nov-Jan 2022</c:v>
                </c:pt>
                <c:pt idx="143">
                  <c:v>Dec-Feb 2022</c:v>
                </c:pt>
                <c:pt idx="144">
                  <c:v>Jan-Mar 2022</c:v>
                </c:pt>
                <c:pt idx="145">
                  <c:v>Feb-Apr 2022</c:v>
                </c:pt>
                <c:pt idx="146">
                  <c:v>Mar-May 2022</c:v>
                </c:pt>
                <c:pt idx="147">
                  <c:v>Apr-Jun 2022</c:v>
                </c:pt>
                <c:pt idx="148">
                  <c:v>May-Jul 2022</c:v>
                </c:pt>
                <c:pt idx="149">
                  <c:v>Jun-Aug 2022</c:v>
                </c:pt>
                <c:pt idx="150">
                  <c:v>Jul-Sep 2022</c:v>
                </c:pt>
                <c:pt idx="151">
                  <c:v>Aug-Oct 2022</c:v>
                </c:pt>
                <c:pt idx="152">
                  <c:v>Sep-Nov 2022</c:v>
                </c:pt>
                <c:pt idx="153">
                  <c:v>Oct-Dec 2022</c:v>
                </c:pt>
                <c:pt idx="154">
                  <c:v>Nov-Jan 2023</c:v>
                </c:pt>
                <c:pt idx="155">
                  <c:v>Dec-Feb 2023</c:v>
                </c:pt>
                <c:pt idx="156">
                  <c:v>Jan-Mar 2023</c:v>
                </c:pt>
                <c:pt idx="157">
                  <c:v>Feb-Apr 2023</c:v>
                </c:pt>
                <c:pt idx="158">
                  <c:v>Mar-May 2023</c:v>
                </c:pt>
                <c:pt idx="159">
                  <c:v>Apr-Jun 2023</c:v>
                </c:pt>
                <c:pt idx="160">
                  <c:v>May-Jul 2023</c:v>
                </c:pt>
                <c:pt idx="161">
                  <c:v>Jun-Aug 2023</c:v>
                </c:pt>
                <c:pt idx="162">
                  <c:v>Jul-Sep 2023</c:v>
                </c:pt>
                <c:pt idx="163">
                  <c:v>Aug-Oct 2023</c:v>
                </c:pt>
                <c:pt idx="164">
                  <c:v>Sep-Nov 2023</c:v>
                </c:pt>
                <c:pt idx="165">
                  <c:v>Oct-Dec 2023</c:v>
                </c:pt>
                <c:pt idx="166">
                  <c:v>Nov-Jan 2024</c:v>
                </c:pt>
                <c:pt idx="167">
                  <c:v>Dec-Feb 2024</c:v>
                </c:pt>
                <c:pt idx="168">
                  <c:v>Jan-Mar 2024</c:v>
                </c:pt>
                <c:pt idx="169">
                  <c:v>Feb-Apr 2024</c:v>
                </c:pt>
                <c:pt idx="170">
                  <c:v>Mar-May 2024</c:v>
                </c:pt>
                <c:pt idx="171">
                  <c:v>Apr-Jun 2024</c:v>
                </c:pt>
                <c:pt idx="172">
                  <c:v>May-Jul 2024</c:v>
                </c:pt>
                <c:pt idx="173">
                  <c:v>Jun-Aug 2024</c:v>
                </c:pt>
                <c:pt idx="174">
                  <c:v>Jul-Sep 2024</c:v>
                </c:pt>
                <c:pt idx="175">
                  <c:v>Aug-Oct 2024</c:v>
                </c:pt>
                <c:pt idx="176">
                  <c:v>Sep-Nov 2024</c:v>
                </c:pt>
                <c:pt idx="177">
                  <c:v>Oct-Dec 2024</c:v>
                </c:pt>
                <c:pt idx="178">
                  <c:v>Nov-Jan 2025</c:v>
                </c:pt>
                <c:pt idx="179">
                  <c:v>Dec-Feb 2025</c:v>
                </c:pt>
                <c:pt idx="180">
                  <c:v>Jan-Mar 2025</c:v>
                </c:pt>
                <c:pt idx="181">
                  <c:v>Feb-Apr 2025</c:v>
                </c:pt>
                <c:pt idx="182">
                  <c:v>Mar-May 2025</c:v>
                </c:pt>
                <c:pt idx="183">
                  <c:v>Apr-Jun 2025</c:v>
                </c:pt>
                <c:pt idx="184">
                  <c:v>May-Jul 2025</c:v>
                </c:pt>
                <c:pt idx="185">
                  <c:v>Jun-Aug 2025</c:v>
                </c:pt>
                <c:pt idx="186">
                  <c:v>Jul-Sep 2025</c:v>
                </c:pt>
                <c:pt idx="187">
                  <c:v>Aug-Oct 2025</c:v>
                </c:pt>
              </c:strCache>
            </c:strRef>
          </c:cat>
          <c:val>
            <c:numRef>
              <c:f>[0]!UnempRateUK</c:f>
              <c:numCache>
                <c:formatCode>General</c:formatCode>
                <c:ptCount val="188"/>
                <c:pt idx="0">
                  <c:v>8.01</c:v>
                </c:pt>
                <c:pt idx="1">
                  <c:v>7.95</c:v>
                </c:pt>
                <c:pt idx="2">
                  <c:v>7.92</c:v>
                </c:pt>
                <c:pt idx="3">
                  <c:v>7.85</c:v>
                </c:pt>
                <c:pt idx="4">
                  <c:v>7.82</c:v>
                </c:pt>
                <c:pt idx="5">
                  <c:v>7.78</c:v>
                </c:pt>
                <c:pt idx="6">
                  <c:v>7.75</c:v>
                </c:pt>
                <c:pt idx="7">
                  <c:v>7.9</c:v>
                </c:pt>
                <c:pt idx="8">
                  <c:v>7.87</c:v>
                </c:pt>
                <c:pt idx="9">
                  <c:v>7.86</c:v>
                </c:pt>
                <c:pt idx="10">
                  <c:v>7.91</c:v>
                </c:pt>
                <c:pt idx="11">
                  <c:v>7.8</c:v>
                </c:pt>
                <c:pt idx="12">
                  <c:v>7.78</c:v>
                </c:pt>
                <c:pt idx="13">
                  <c:v>7.72</c:v>
                </c:pt>
                <c:pt idx="14">
                  <c:v>7.82</c:v>
                </c:pt>
                <c:pt idx="15">
                  <c:v>7.94</c:v>
                </c:pt>
                <c:pt idx="16">
                  <c:v>8.01</c:v>
                </c:pt>
                <c:pt idx="17">
                  <c:v>8.18</c:v>
                </c:pt>
                <c:pt idx="18">
                  <c:v>8.33</c:v>
                </c:pt>
                <c:pt idx="19">
                  <c:v>8.3699999999999992</c:v>
                </c:pt>
                <c:pt idx="20">
                  <c:v>8.4600000000000009</c:v>
                </c:pt>
                <c:pt idx="21">
                  <c:v>8.39</c:v>
                </c:pt>
                <c:pt idx="22">
                  <c:v>8.35</c:v>
                </c:pt>
                <c:pt idx="23">
                  <c:v>8.2799999999999994</c:v>
                </c:pt>
                <c:pt idx="24">
                  <c:v>8.1999999999999993</c:v>
                </c:pt>
                <c:pt idx="25">
                  <c:v>8.17</c:v>
                </c:pt>
                <c:pt idx="26">
                  <c:v>8.07</c:v>
                </c:pt>
                <c:pt idx="27">
                  <c:v>7.98</c:v>
                </c:pt>
                <c:pt idx="28">
                  <c:v>8.0299999999999994</c:v>
                </c:pt>
                <c:pt idx="29">
                  <c:v>7.88</c:v>
                </c:pt>
                <c:pt idx="30">
                  <c:v>7.85</c:v>
                </c:pt>
                <c:pt idx="31">
                  <c:v>7.84</c:v>
                </c:pt>
                <c:pt idx="32">
                  <c:v>7.81</c:v>
                </c:pt>
                <c:pt idx="33">
                  <c:v>7.8</c:v>
                </c:pt>
                <c:pt idx="34">
                  <c:v>7.81</c:v>
                </c:pt>
                <c:pt idx="35">
                  <c:v>7.96</c:v>
                </c:pt>
                <c:pt idx="36">
                  <c:v>7.83</c:v>
                </c:pt>
                <c:pt idx="37">
                  <c:v>7.78</c:v>
                </c:pt>
                <c:pt idx="38">
                  <c:v>7.75</c:v>
                </c:pt>
                <c:pt idx="39">
                  <c:v>7.74</c:v>
                </c:pt>
                <c:pt idx="40">
                  <c:v>7.66</c:v>
                </c:pt>
                <c:pt idx="41">
                  <c:v>7.69</c:v>
                </c:pt>
                <c:pt idx="42">
                  <c:v>7.61</c:v>
                </c:pt>
                <c:pt idx="43">
                  <c:v>7.36</c:v>
                </c:pt>
                <c:pt idx="44">
                  <c:v>7.16</c:v>
                </c:pt>
                <c:pt idx="45">
                  <c:v>7.21</c:v>
                </c:pt>
                <c:pt idx="46">
                  <c:v>7.15</c:v>
                </c:pt>
                <c:pt idx="47">
                  <c:v>6.88</c:v>
                </c:pt>
                <c:pt idx="48">
                  <c:v>6.74</c:v>
                </c:pt>
                <c:pt idx="49">
                  <c:v>6.58</c:v>
                </c:pt>
                <c:pt idx="50">
                  <c:v>6.42</c:v>
                </c:pt>
                <c:pt idx="51">
                  <c:v>6.28</c:v>
                </c:pt>
                <c:pt idx="52">
                  <c:v>6.13</c:v>
                </c:pt>
                <c:pt idx="53">
                  <c:v>6.01</c:v>
                </c:pt>
                <c:pt idx="54">
                  <c:v>5.97</c:v>
                </c:pt>
                <c:pt idx="55">
                  <c:v>5.94</c:v>
                </c:pt>
                <c:pt idx="56">
                  <c:v>5.86</c:v>
                </c:pt>
                <c:pt idx="57">
                  <c:v>5.69</c:v>
                </c:pt>
                <c:pt idx="58">
                  <c:v>5.64</c:v>
                </c:pt>
                <c:pt idx="59">
                  <c:v>5.57</c:v>
                </c:pt>
                <c:pt idx="60">
                  <c:v>5.53</c:v>
                </c:pt>
                <c:pt idx="61">
                  <c:v>5.49</c:v>
                </c:pt>
                <c:pt idx="62">
                  <c:v>5.61</c:v>
                </c:pt>
                <c:pt idx="63">
                  <c:v>5.6</c:v>
                </c:pt>
                <c:pt idx="64">
                  <c:v>5.51</c:v>
                </c:pt>
                <c:pt idx="65">
                  <c:v>5.38</c:v>
                </c:pt>
                <c:pt idx="66">
                  <c:v>5.31</c:v>
                </c:pt>
                <c:pt idx="67">
                  <c:v>5.17</c:v>
                </c:pt>
                <c:pt idx="68">
                  <c:v>5.07</c:v>
                </c:pt>
                <c:pt idx="69">
                  <c:v>5.07</c:v>
                </c:pt>
                <c:pt idx="70">
                  <c:v>5.0599999999999996</c:v>
                </c:pt>
                <c:pt idx="71">
                  <c:v>5.1100000000000003</c:v>
                </c:pt>
                <c:pt idx="72">
                  <c:v>5.0599999999999996</c:v>
                </c:pt>
                <c:pt idx="73">
                  <c:v>5</c:v>
                </c:pt>
                <c:pt idx="74">
                  <c:v>4.93</c:v>
                </c:pt>
                <c:pt idx="75">
                  <c:v>4.92</c:v>
                </c:pt>
                <c:pt idx="76">
                  <c:v>4.8899999999999997</c:v>
                </c:pt>
                <c:pt idx="77">
                  <c:v>4.9800000000000004</c:v>
                </c:pt>
                <c:pt idx="78">
                  <c:v>4.83</c:v>
                </c:pt>
                <c:pt idx="79">
                  <c:v>4.82</c:v>
                </c:pt>
                <c:pt idx="80">
                  <c:v>4.79</c:v>
                </c:pt>
                <c:pt idx="81">
                  <c:v>4.74</c:v>
                </c:pt>
                <c:pt idx="82">
                  <c:v>4.7</c:v>
                </c:pt>
                <c:pt idx="83">
                  <c:v>4.6399999999999997</c:v>
                </c:pt>
                <c:pt idx="84">
                  <c:v>4.5599999999999996</c:v>
                </c:pt>
                <c:pt idx="85">
                  <c:v>4.54</c:v>
                </c:pt>
                <c:pt idx="86">
                  <c:v>4.4400000000000004</c:v>
                </c:pt>
                <c:pt idx="87">
                  <c:v>4.42</c:v>
                </c:pt>
                <c:pt idx="88">
                  <c:v>4.34</c:v>
                </c:pt>
                <c:pt idx="89">
                  <c:v>4.33</c:v>
                </c:pt>
                <c:pt idx="90">
                  <c:v>4.2699999999999996</c:v>
                </c:pt>
                <c:pt idx="91">
                  <c:v>4.24</c:v>
                </c:pt>
                <c:pt idx="92">
                  <c:v>4.2699999999999996</c:v>
                </c:pt>
                <c:pt idx="93">
                  <c:v>4.3499999999999996</c:v>
                </c:pt>
                <c:pt idx="94">
                  <c:v>4.3099999999999996</c:v>
                </c:pt>
                <c:pt idx="95">
                  <c:v>4.22</c:v>
                </c:pt>
                <c:pt idx="96">
                  <c:v>4.2</c:v>
                </c:pt>
                <c:pt idx="97">
                  <c:v>4.1900000000000004</c:v>
                </c:pt>
                <c:pt idx="98">
                  <c:v>4.17</c:v>
                </c:pt>
                <c:pt idx="99">
                  <c:v>4.04</c:v>
                </c:pt>
                <c:pt idx="100">
                  <c:v>4.03</c:v>
                </c:pt>
                <c:pt idx="101">
                  <c:v>4.04</c:v>
                </c:pt>
                <c:pt idx="102">
                  <c:v>4.08</c:v>
                </c:pt>
                <c:pt idx="103">
                  <c:v>4.0599999999999996</c:v>
                </c:pt>
                <c:pt idx="104">
                  <c:v>4.05</c:v>
                </c:pt>
                <c:pt idx="105">
                  <c:v>4.0199999999999996</c:v>
                </c:pt>
                <c:pt idx="106">
                  <c:v>3.94</c:v>
                </c:pt>
                <c:pt idx="107">
                  <c:v>3.95</c:v>
                </c:pt>
                <c:pt idx="108">
                  <c:v>3.83</c:v>
                </c:pt>
                <c:pt idx="109">
                  <c:v>3.84</c:v>
                </c:pt>
                <c:pt idx="110">
                  <c:v>3.8</c:v>
                </c:pt>
                <c:pt idx="111">
                  <c:v>3.88</c:v>
                </c:pt>
                <c:pt idx="112">
                  <c:v>3.86</c:v>
                </c:pt>
                <c:pt idx="113">
                  <c:v>3.88</c:v>
                </c:pt>
                <c:pt idx="114">
                  <c:v>3.87</c:v>
                </c:pt>
                <c:pt idx="115">
                  <c:v>3.8</c:v>
                </c:pt>
                <c:pt idx="116">
                  <c:v>3.83</c:v>
                </c:pt>
                <c:pt idx="117">
                  <c:v>3.74</c:v>
                </c:pt>
                <c:pt idx="118">
                  <c:v>3.89</c:v>
                </c:pt>
                <c:pt idx="119">
                  <c:v>3.95</c:v>
                </c:pt>
                <c:pt idx="120">
                  <c:v>4.0999999999999996</c:v>
                </c:pt>
                <c:pt idx="121">
                  <c:v>4.09</c:v>
                </c:pt>
                <c:pt idx="122">
                  <c:v>4.13</c:v>
                </c:pt>
                <c:pt idx="123">
                  <c:v>4.08</c:v>
                </c:pt>
                <c:pt idx="124">
                  <c:v>4.37</c:v>
                </c:pt>
                <c:pt idx="125">
                  <c:v>4.63</c:v>
                </c:pt>
                <c:pt idx="126">
                  <c:v>4.96</c:v>
                </c:pt>
                <c:pt idx="127">
                  <c:v>5.16</c:v>
                </c:pt>
                <c:pt idx="128">
                  <c:v>5.22</c:v>
                </c:pt>
                <c:pt idx="129">
                  <c:v>5.26</c:v>
                </c:pt>
                <c:pt idx="130">
                  <c:v>5.18</c:v>
                </c:pt>
                <c:pt idx="131">
                  <c:v>5.04</c:v>
                </c:pt>
                <c:pt idx="132">
                  <c:v>4.91</c:v>
                </c:pt>
                <c:pt idx="133">
                  <c:v>4.83</c:v>
                </c:pt>
                <c:pt idx="134">
                  <c:v>4.8</c:v>
                </c:pt>
                <c:pt idx="135">
                  <c:v>4.67</c:v>
                </c:pt>
                <c:pt idx="136">
                  <c:v>4.59</c:v>
                </c:pt>
                <c:pt idx="137">
                  <c:v>4.5199999999999996</c:v>
                </c:pt>
                <c:pt idx="138">
                  <c:v>4.37</c:v>
                </c:pt>
                <c:pt idx="139">
                  <c:v>4.3099999999999996</c:v>
                </c:pt>
                <c:pt idx="140">
                  <c:v>4.2</c:v>
                </c:pt>
                <c:pt idx="141">
                  <c:v>4.17</c:v>
                </c:pt>
                <c:pt idx="142">
                  <c:v>4.1100000000000003</c:v>
                </c:pt>
                <c:pt idx="143">
                  <c:v>3.91</c:v>
                </c:pt>
                <c:pt idx="144">
                  <c:v>3.79</c:v>
                </c:pt>
                <c:pt idx="145">
                  <c:v>3.82</c:v>
                </c:pt>
                <c:pt idx="146">
                  <c:v>3.73</c:v>
                </c:pt>
                <c:pt idx="147">
                  <c:v>3.78</c:v>
                </c:pt>
                <c:pt idx="148">
                  <c:v>3.64</c:v>
                </c:pt>
                <c:pt idx="149">
                  <c:v>3.6</c:v>
                </c:pt>
                <c:pt idx="150">
                  <c:v>3.73</c:v>
                </c:pt>
                <c:pt idx="151">
                  <c:v>3.84</c:v>
                </c:pt>
                <c:pt idx="152">
                  <c:v>3.87</c:v>
                </c:pt>
                <c:pt idx="153">
                  <c:v>3.92</c:v>
                </c:pt>
                <c:pt idx="154">
                  <c:v>3.87</c:v>
                </c:pt>
                <c:pt idx="155">
                  <c:v>3.97</c:v>
                </c:pt>
                <c:pt idx="156">
                  <c:v>4</c:v>
                </c:pt>
                <c:pt idx="157">
                  <c:v>3.88</c:v>
                </c:pt>
                <c:pt idx="158">
                  <c:v>4</c:v>
                </c:pt>
                <c:pt idx="159">
                  <c:v>4.2300000000000004</c:v>
                </c:pt>
                <c:pt idx="160">
                  <c:v>4.34</c:v>
                </c:pt>
                <c:pt idx="161">
                  <c:v>4.29</c:v>
                </c:pt>
                <c:pt idx="162">
                  <c:v>4.0999999999999996</c:v>
                </c:pt>
                <c:pt idx="163">
                  <c:v>4.0199999999999996</c:v>
                </c:pt>
                <c:pt idx="164">
                  <c:v>3.95</c:v>
                </c:pt>
                <c:pt idx="165">
                  <c:v>3.86</c:v>
                </c:pt>
                <c:pt idx="166">
                  <c:v>4.07</c:v>
                </c:pt>
                <c:pt idx="167">
                  <c:v>4.2</c:v>
                </c:pt>
                <c:pt idx="168">
                  <c:v>4.34</c:v>
                </c:pt>
                <c:pt idx="169">
                  <c:v>4.37</c:v>
                </c:pt>
                <c:pt idx="170">
                  <c:v>4.4400000000000004</c:v>
                </c:pt>
                <c:pt idx="171">
                  <c:v>4.2</c:v>
                </c:pt>
                <c:pt idx="172">
                  <c:v>4.22</c:v>
                </c:pt>
                <c:pt idx="173">
                  <c:v>4.09</c:v>
                </c:pt>
                <c:pt idx="174">
                  <c:v>4.2699999999999996</c:v>
                </c:pt>
                <c:pt idx="175">
                  <c:v>4.2699999999999996</c:v>
                </c:pt>
                <c:pt idx="176">
                  <c:v>4.41</c:v>
                </c:pt>
                <c:pt idx="177">
                  <c:v>4.38</c:v>
                </c:pt>
                <c:pt idx="178">
                  <c:v>4.3600000000000003</c:v>
                </c:pt>
                <c:pt idx="179">
                  <c:v>4.43</c:v>
                </c:pt>
                <c:pt idx="180">
                  <c:v>4.53</c:v>
                </c:pt>
                <c:pt idx="181">
                  <c:v>4.5999999999999996</c:v>
                </c:pt>
                <c:pt idx="182">
                  <c:v>4.67</c:v>
                </c:pt>
                <c:pt idx="183">
                  <c:v>4.66</c:v>
                </c:pt>
                <c:pt idx="184">
                  <c:v>4.66</c:v>
                </c:pt>
                <c:pt idx="185">
                  <c:v>4.83</c:v>
                </c:pt>
                <c:pt idx="186">
                  <c:v>4.97</c:v>
                </c:pt>
                <c:pt idx="187">
                  <c:v>5.08</c:v>
                </c:pt>
              </c:numCache>
            </c:numRef>
          </c:val>
          <c:smooth val="0"/>
          <c:extLst>
            <c:ext xmlns:c16="http://schemas.microsoft.com/office/drawing/2014/chart" uri="{C3380CC4-5D6E-409C-BE32-E72D297353CC}">
              <c16:uniqueId val="{00000001-6B61-4109-AF2F-3C3B36E35286}"/>
            </c:ext>
          </c:extLst>
        </c:ser>
        <c:dLbls>
          <c:showLegendKey val="0"/>
          <c:showVal val="0"/>
          <c:showCatName val="0"/>
          <c:showSerName val="0"/>
          <c:showPercent val="0"/>
          <c:showBubbleSize val="0"/>
        </c:dLbls>
        <c:smooth val="0"/>
        <c:axId val="445073664"/>
        <c:axId val="445083648"/>
      </c:lineChart>
      <c:catAx>
        <c:axId val="445073664"/>
        <c:scaling>
          <c:orientation val="minMax"/>
        </c:scaling>
        <c:delete val="0"/>
        <c:axPos val="b"/>
        <c:numFmt formatCode="General" sourceLinked="0"/>
        <c:majorTickMark val="out"/>
        <c:minorTickMark val="none"/>
        <c:tickLblPos val="nextTo"/>
        <c:txPr>
          <a:bodyPr/>
          <a:lstStyle/>
          <a:p>
            <a:pPr>
              <a:defRPr sz="1200"/>
            </a:pPr>
            <a:endParaRPr lang="en-US"/>
          </a:p>
        </c:txPr>
        <c:crossAx val="445083648"/>
        <c:crosses val="autoZero"/>
        <c:auto val="1"/>
        <c:lblAlgn val="ctr"/>
        <c:lblOffset val="100"/>
        <c:noMultiLvlLbl val="0"/>
      </c:catAx>
      <c:valAx>
        <c:axId val="445083648"/>
        <c:scaling>
          <c:orientation val="minMax"/>
          <c:min val="3"/>
        </c:scaling>
        <c:delete val="0"/>
        <c:axPos val="l"/>
        <c:majorGridlines/>
        <c:numFmt formatCode="0%" sourceLinked="0"/>
        <c:majorTickMark val="out"/>
        <c:minorTickMark val="none"/>
        <c:tickLblPos val="nextTo"/>
        <c:txPr>
          <a:bodyPr/>
          <a:lstStyle/>
          <a:p>
            <a:pPr>
              <a:defRPr sz="1200"/>
            </a:pPr>
            <a:endParaRPr lang="en-US"/>
          </a:p>
        </c:txPr>
        <c:crossAx val="445073664"/>
        <c:crossesAt val="1"/>
        <c:crossBetween val="between"/>
        <c:dispUnits>
          <c:builtInUnit val="hundreds"/>
        </c:dispUnits>
      </c:valAx>
    </c:plotArea>
    <c:legend>
      <c:legendPos val="r"/>
      <c:layout>
        <c:manualLayout>
          <c:xMode val="edge"/>
          <c:yMode val="edge"/>
          <c:x val="8.1556518990061874E-2"/>
          <c:y val="0.63682858089340777"/>
          <c:w val="0.49130206324118658"/>
          <c:h val="0.11487911316474662"/>
        </c:manualLayout>
      </c:layout>
      <c:overlay val="0"/>
      <c:txPr>
        <a:bodyPr/>
        <a:lstStyle/>
        <a:p>
          <a:pPr>
            <a:defRPr sz="1800"/>
          </a:pPr>
          <a:endParaRPr lang="en-US"/>
        </a:p>
      </c:txPr>
    </c:legend>
    <c:plotVisOnly val="1"/>
    <c:dispBlanksAs val="gap"/>
    <c:showDLblsOverMax val="0"/>
  </c:chart>
  <c:spPr>
    <a:ln>
      <a:noFill/>
    </a:ln>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7A7B7-F58F-480E-A36D-5873350588ED}" type="datetimeFigureOut">
              <a:rPr lang="en-GB" smtClean="0"/>
              <a:t>14/01/2026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D5C029-E8E0-4ED0-B9EA-22BBC70CBAD2}" type="slidenum">
              <a:rPr lang="en-GB" smtClean="0"/>
              <a:t>‹#›</a:t>
            </a:fld>
            <a:endParaRPr lang="en-GB"/>
          </a:p>
        </p:txBody>
      </p:sp>
    </p:spTree>
    <p:extLst>
      <p:ext uri="{BB962C8B-B14F-4D97-AF65-F5344CB8AC3E}">
        <p14:creationId xmlns:p14="http://schemas.microsoft.com/office/powerpoint/2010/main" val="4199640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614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968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0C030-7ADC-3EA9-9531-33EB3A933E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8B62C9-62A1-E3CF-874A-0D85155EEE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EFD07C-B867-D2E9-C6D8-DF8168844581}"/>
              </a:ext>
            </a:extLst>
          </p:cNvPr>
          <p:cNvSpPr>
            <a:spLocks noGrp="1"/>
          </p:cNvSpPr>
          <p:nvPr>
            <p:ph type="body" idx="1"/>
          </p:nvPr>
        </p:nvSpPr>
        <p:spPr/>
        <p:txBody>
          <a:bodyPr/>
          <a:lstStyle/>
          <a:p>
            <a:pPr>
              <a:lnSpc>
                <a:spcPct val="125000"/>
              </a:lnSpc>
              <a:spcAft>
                <a:spcPts val="1200"/>
              </a:spcAft>
            </a:pPr>
            <a:r>
              <a:rPr lang="en-GB" sz="1800" dirty="0">
                <a:effectLst/>
                <a:latin typeface="Arial" panose="020B0604020202020204" pitchFamily="34" charset="0"/>
                <a:ea typeface="Calibri" panose="020F0502020204030204" pitchFamily="34" charset="0"/>
                <a:cs typeface="Calibri" panose="020F0502020204030204" pitchFamily="34" charset="0"/>
              </a:rPr>
              <a:t>(a) The fan charts depict the probability of various outcomes for GDP growth, the International Labour Organization (ILO) definition of unemployment, and CPI inflation. The uncertainty parameters determining the width of the fan charts have been calibrated to match the historical forecast errors since 2004 and now up to 2025 Q2 for each variable at different horizons but exclude errors during the pandemic given its exceptional nature. The fan charts are constructed so that outturns are expected to lie within each pair of lighter areas on 30 occasions, with outturns expected to lie within the fan on 90 out of 100 occasions. On the remaining 10 out of 100 occasions, outturns can fall outside the respective aqua, orange or purple areas of the fan chart, depicted by the grey background. For GDP growth, the distribution reflects uncertainty around past data revisions and future evolution, so that the mature estimate would lie within the darkest central band on only 30 out of 100 occasions. The Committee no longer uses the calibration of the fan chart skew to reflect judgements on the balance of risks to the central projection.</a:t>
            </a:r>
          </a:p>
        </p:txBody>
      </p:sp>
      <p:sp>
        <p:nvSpPr>
          <p:cNvPr id="4" name="Slide Number Placeholder 3">
            <a:extLst>
              <a:ext uri="{FF2B5EF4-FFF2-40B4-BE49-F238E27FC236}">
                <a16:creationId xmlns:a16="http://schemas.microsoft.com/office/drawing/2014/main" id="{2A2F1AFB-8C7B-35DE-C87E-DAD25410ED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755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look at underlying GDP growth in the UK, which we interpret from a range of business surveys, we thing the picture is a bit weaker than the headline forecasts.  We expect underlying growth to be 0.1% in Q3, with uncertainty over the upcoming Budget weighing on sentiment for both households and businesses.</a:t>
            </a:r>
          </a:p>
          <a:p>
            <a:endParaRPr lang="en-GB" dirty="0"/>
          </a:p>
          <a:p>
            <a:r>
              <a:rPr lang="en-GB" dirty="0"/>
              <a:t>Although headline GDP has been slightly higher than the underlying picture in recent quarters, we think it will be still weaker in Q3 than we were forecasting in our August MPR at 0.2% in Q3.  Exports to the US have been weaker than forecast and the ongoing issues at Jaguar Land Rover and it’s supply chain have also had a downward effect on GDP growth in the quarter.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697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lang="en-GB" dirty="0">
                <a:effectLst/>
                <a:latin typeface="Calibri" panose="020F0502020204030204" pitchFamily="34" charset="0"/>
                <a:ea typeface="Calibri" panose="020F0502020204030204" pitchFamily="34" charset="0"/>
                <a:cs typeface="Calibri" panose="020F0502020204030204" pitchFamily="34" charset="0"/>
              </a:rPr>
              <a:t>Household consumption accounts for 60% of GDP in the UK but has been very weak in recent years and has risen by just 1% </a:t>
            </a:r>
            <a:r>
              <a:rPr lang="en-GB" dirty="0">
                <a:latin typeface="Calibri" panose="020F0502020204030204" pitchFamily="34" charset="0"/>
                <a:ea typeface="Calibri" panose="020F0502020204030204" pitchFamily="34" charset="0"/>
                <a:cs typeface="Calibri" panose="020F0502020204030204" pitchFamily="34" charset="0"/>
              </a:rPr>
              <a:t>since Q4 2019, despite the recent increase in real household disposable income.</a:t>
            </a:r>
          </a:p>
          <a:p>
            <a:pPr marL="0" marR="0" lvl="0" indent="0" algn="l" defTabSz="914400" rtl="0" eaLnBrk="1" fontAlgn="auto" latinLnBrk="0" hangingPunct="1">
              <a:lnSpc>
                <a:spcPct val="125000"/>
              </a:lnSpc>
              <a:spcBef>
                <a:spcPts val="0"/>
              </a:spcBef>
              <a:spcAft>
                <a:spcPts val="1200"/>
              </a:spcAft>
              <a:buClrTx/>
              <a:buSzTx/>
              <a:buFontTx/>
              <a:buNone/>
              <a:tabLst/>
              <a:defRPr/>
            </a:pPr>
            <a:r>
              <a:rPr lang="en-GB" dirty="0">
                <a:latin typeface="Calibri" panose="020F0502020204030204" pitchFamily="34" charset="0"/>
                <a:ea typeface="Calibri" panose="020F0502020204030204" pitchFamily="34" charset="0"/>
                <a:cs typeface="Calibri" panose="020F0502020204030204" pitchFamily="34" charset="0"/>
              </a:rPr>
              <a:t>In large part, that has been down to higher interest rates but we would expect consumption to start to pick up in the coming quarters as rates have fallen back from their peak and are expected to fall further.  We think that the restrictiveness of higher interest rates on consumption is now close to their peak.</a:t>
            </a:r>
            <a:endParaRPr lang="en-GB"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386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DDCE6-1A7E-6E40-E9FA-7D2492BECA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F064E0-C82B-C9CE-79F0-36FB9FDE9B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A13703-E6A9-93FD-29F4-46A8E13B7B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Calibri" panose="020F0502020204030204" pitchFamily="34" charset="0"/>
              </a:rPr>
              <a:t>Sources: OECD and Bank calculations.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Calibri" panose="020F0502020204030204" pitchFamily="34" charset="0"/>
              </a:rPr>
              <a:t>(a) Average YoY growth in GDP per hour worked in 2020 US dollars, chain linked volume (rebased), PPP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Calibri" panose="020F0502020204030204" pitchFamily="34" charset="0"/>
              </a:rPr>
              <a:t>converted. G7 excluding US and UK is weighted by total GDP in 2020 US dollars, chain linked volume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Calibri" panose="020F0502020204030204" pitchFamily="34" charset="0"/>
              </a:rPr>
              <a:t>(rebased), PPP converted. Weighted average excludes Canada for 1997 due to unavailable 1996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Calibri" panose="020F0502020204030204" pitchFamily="34" charset="0"/>
              </a:rPr>
              <a:t>(b) This chart is not directly comparable to Chart 4.1 of the July FSR due to an update to the underlying OECD database.</a:t>
            </a:r>
          </a:p>
        </p:txBody>
      </p:sp>
      <p:sp>
        <p:nvSpPr>
          <p:cNvPr id="4" name="Slide Number Placeholder 3">
            <a:extLst>
              <a:ext uri="{FF2B5EF4-FFF2-40B4-BE49-F238E27FC236}">
                <a16:creationId xmlns:a16="http://schemas.microsoft.com/office/drawing/2014/main" id="{F5560380-E973-F4B4-7C25-87CABF4664C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78B890-4368-41A1-A4CA-B95169D697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152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big part of that tepid GDP growth picture comes from weakness in business investment.  This graph shows a range of indicators on business investment intentions, including what you as our contacts tell us.  And what we have picked up more noticeably in recent weeks in intelligence suggesting that businesses are putting investment on hold in the lead up to the Budget.  As you can see from the graph, investment intentions have been lower than historical averages for the past two or three years but surveys on business uncertainty have also ticked up further recently.</a:t>
            </a:r>
          </a:p>
          <a:p>
            <a:endParaRPr lang="en-GB" dirty="0"/>
          </a:p>
          <a:p>
            <a:r>
              <a:rPr lang="en-GB" dirty="0"/>
              <a:t>While business investment fell on the quarter in Q2 by 1%, it was 3% higher than a year ago so there is some volatility in the data but along with the general uncertainty, challenges from higher labour costs also act as an anchor on investment.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882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as to the interest rate graph, which we always show and is market expectation of interest rates, there has been little change in market expectations for the UK over the next three years and they expect us to cut further to 3.5% by Q2 2026.</a:t>
            </a:r>
          </a:p>
          <a:p>
            <a:endParaRPr lang="en-GB" dirty="0"/>
          </a:p>
          <a:p>
            <a:r>
              <a:rPr lang="en-GB" dirty="0"/>
              <a:t>Expectations for the US have fallen by around 0.25% since August, on the back of the latest Fed meeting when they voted to cut, albeit with language that suggested that further cuts in the near term are </a:t>
            </a:r>
            <a:r>
              <a:rPr lang="en-GB"/>
              <a:t>not certain.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680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256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EE3A4-5258-1CDF-63AE-5F6A1AB7FB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41F9D0-5643-870E-FDAF-EBAB543F60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BB6ADA-2B23-9766-9957-5DA2D7BC77B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8D14BF7-56C2-5733-10E9-B15378C400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837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56806-A3A2-D5BA-4091-3FB3CCE3B7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0E67AE-1B26-4051-998C-891112FF4E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620D0C-B13E-5D89-48D0-14E07ADEA1B6}"/>
              </a:ext>
            </a:extLst>
          </p:cNvPr>
          <p:cNvSpPr>
            <a:spLocks noGrp="1"/>
          </p:cNvSpPr>
          <p:nvPr>
            <p:ph type="body" idx="1"/>
          </p:nvPr>
        </p:nvSpPr>
        <p:spPr/>
        <p:txBody>
          <a:bodyPr/>
          <a:lstStyle/>
          <a:p>
            <a:endParaRPr lang="en-GB"/>
          </a:p>
        </p:txBody>
      </p:sp>
      <p:sp>
        <p:nvSpPr>
          <p:cNvPr id="4" name="Footer Placeholder 3">
            <a:extLst>
              <a:ext uri="{FF2B5EF4-FFF2-40B4-BE49-F238E27FC236}">
                <a16:creationId xmlns:a16="http://schemas.microsoft.com/office/drawing/2014/main" id="{E1763432-C922-7C39-4447-AF061296F8A4}"/>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Official Amber</a:t>
            </a:r>
          </a:p>
        </p:txBody>
      </p:sp>
      <p:sp>
        <p:nvSpPr>
          <p:cNvPr id="5" name="Slide Number Placeholder 4">
            <a:extLst>
              <a:ext uri="{FF2B5EF4-FFF2-40B4-BE49-F238E27FC236}">
                <a16:creationId xmlns:a16="http://schemas.microsoft.com/office/drawing/2014/main" id="{204168D8-0698-3CFD-5E5B-2300C5100B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8284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t>Sources: Refinitiv Workspace and Bank calculations.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t>(a) The chart uses a pseudo-log scale with base 10 and a sigma of 20 for visualisation purposes.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t>(b) The size of dots corresponds to the market capitalisation of firms as of 24 November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t>(c) ‘AI stocks’ are those which appear in the JPAIM equity basket</a:t>
            </a:r>
            <a:endParaRPr lang="en-GB" sz="1800" dirty="0">
              <a:effectLst/>
              <a:latin typeface="Arial" panose="020B060402020202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78B890-4368-41A1-A4CA-B95169D697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976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10F89-A405-DA4A-12A6-DCF3AF8086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4AA3DC-CEE2-95E8-9AE9-CF0E637314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98182F-D54E-BF09-8972-7AD15DF2F4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t>Sources: International Monetary Fund and Workspace from LSEG.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t>(a) Use of IMF Content and Data is subject to the IMF’s terms of Copyright and Usage.</a:t>
            </a:r>
          </a:p>
        </p:txBody>
      </p:sp>
      <p:sp>
        <p:nvSpPr>
          <p:cNvPr id="4" name="Slide Number Placeholder 3">
            <a:extLst>
              <a:ext uri="{FF2B5EF4-FFF2-40B4-BE49-F238E27FC236}">
                <a16:creationId xmlns:a16="http://schemas.microsoft.com/office/drawing/2014/main" id="{CF63D5AC-6820-BD4C-9B28-67D79A36644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78B890-4368-41A1-A4CA-B95169D697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239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Sources: Refinitiv Eikon from LSEG, Rating and Valuation Department, the Government of the Hong Kong Special Administrative Region Bank, Participating banks’ Stress Test Data Framework submissions (STDF), Bank analysis and Bank calculations. </a:t>
            </a:r>
          </a:p>
          <a:p>
            <a:pPr marL="0" indent="0">
              <a:buNone/>
            </a:pPr>
            <a:r>
              <a:rPr lang="en-GB" sz="1200" b="0" i="0" u="none" strike="noStrike" kern="1200" baseline="0" dirty="0">
                <a:solidFill>
                  <a:schemeClr val="tx1"/>
                </a:solidFill>
                <a:latin typeface="+mn-lt"/>
                <a:ea typeface="+mn-ea"/>
                <a:cs typeface="+mn-cs"/>
              </a:rPr>
              <a:t>(a) Unemployment rates and Bank Rate are shown as their peak percentage values in the scenario. Other variables are shown as percentage or percentage point changes from the start of the scenario to the peak or trough values for each variable. Except for Hong Kong commercial real estate prices which are shown as percentage changes relative to their peak level in 2018 Q4. </a:t>
            </a:r>
          </a:p>
          <a:p>
            <a:pPr marL="0" indent="0">
              <a:buNone/>
            </a:pPr>
            <a:r>
              <a:rPr lang="en-GB" sz="1200" b="0" i="0" u="none" strike="noStrike" kern="1200" baseline="0" dirty="0">
                <a:solidFill>
                  <a:schemeClr val="tx1"/>
                </a:solidFill>
                <a:latin typeface="+mn-lt"/>
                <a:ea typeface="+mn-ea"/>
                <a:cs typeface="+mn-cs"/>
              </a:rPr>
              <a:t>(b) Gas prices defined as UK natural gas prices in pence per therm. The value has been rounded to one significant figure. </a:t>
            </a:r>
          </a:p>
          <a:p>
            <a:pPr marL="0" indent="0">
              <a:buNone/>
            </a:pPr>
            <a:r>
              <a:rPr lang="en-GB" sz="1200" b="0" i="0" u="none" strike="noStrike" kern="1200" baseline="0" dirty="0">
                <a:solidFill>
                  <a:schemeClr val="tx1"/>
                </a:solidFill>
                <a:latin typeface="+mn-lt"/>
                <a:ea typeface="+mn-ea"/>
                <a:cs typeface="+mn-cs"/>
              </a:rPr>
              <a:t>(c) World trade defined as the market exchange rate-weighted volume of world imports. Regional import volumes aggregated using the dollar value of imports as a share of the world total. </a:t>
            </a:r>
          </a:p>
          <a:p>
            <a:pPr marL="0" indent="0">
              <a:buNone/>
            </a:pPr>
            <a:r>
              <a:rPr lang="en-GB" sz="1200" b="0" i="0" u="none" strike="noStrike" kern="1200" baseline="0" dirty="0">
                <a:solidFill>
                  <a:schemeClr val="tx1"/>
                </a:solidFill>
                <a:latin typeface="+mn-lt"/>
                <a:ea typeface="+mn-ea"/>
                <a:cs typeface="+mn-cs"/>
              </a:rPr>
              <a:t>(d) World real GDP defined as purchasing power parity-weighted world real gross domestic product (chained volume measure). </a:t>
            </a:r>
            <a:endParaRPr lang="en-GB" sz="1800" dirty="0">
              <a:effectLst/>
              <a:latin typeface="Arial" panose="020B060402020202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78B890-4368-41A1-A4CA-B95169D697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976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556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956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02B5D-43BD-3A77-A16F-383FA02579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9918DC-C3C3-3CB3-C95E-BECC73AC2B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0B617B-B5C1-7B54-5CF5-1FF6CDCB4D59}"/>
              </a:ext>
            </a:extLst>
          </p:cNvPr>
          <p:cNvSpPr>
            <a:spLocks noGrp="1"/>
          </p:cNvSpPr>
          <p:nvPr>
            <p:ph type="body" idx="1"/>
          </p:nvPr>
        </p:nvSpPr>
        <p:spPr/>
        <p:txBody>
          <a:bodyPr/>
          <a:lstStyle/>
          <a:p>
            <a:pPr>
              <a:lnSpc>
                <a:spcPct val="125000"/>
              </a:lnSpc>
              <a:spcAft>
                <a:spcPts val="1200"/>
              </a:spcAft>
            </a:pPr>
            <a:r>
              <a:rPr lang="en-GB" sz="1800" dirty="0">
                <a:effectLst/>
                <a:latin typeface="Arial" panose="020B0604020202020204" pitchFamily="34" charset="0"/>
                <a:ea typeface="Calibri" panose="020F0502020204030204" pitchFamily="34" charset="0"/>
                <a:cs typeface="Calibri" panose="020F0502020204030204" pitchFamily="34" charset="0"/>
              </a:rPr>
              <a:t>(a) The fan charts depict the probability of various outcomes for GDP growth, the International Labour Organization (ILO) definition of unemployment, and CPI inflation. The uncertainty parameters determining the width of the fan charts have been calibrated to match the historical forecast errors since 2004 and now up to 2025 Q2 for each variable at different horizons but exclude errors during the pandemic given its exceptional nature. The fan charts are constructed so that outturns are expected to lie within each pair of lighter areas on 30 occasions, with outturns expected to lie within the fan on 90 out of 100 occasions. On the remaining 10 out of 100 occasions, outturns can fall outside the respective aqua, orange or purple areas of the fan chart, depicted by the grey background. For GDP growth, the distribution reflects uncertainty around past data revisions and future evolution, so that the mature estimate would lie within the darkest central band on only 30 out of 100 occasions. The Committee no longer uses the calibration of the fan chart skew to reflect judgements on the balance of risks to the central projection.</a:t>
            </a:r>
          </a:p>
        </p:txBody>
      </p:sp>
      <p:sp>
        <p:nvSpPr>
          <p:cNvPr id="4" name="Slide Number Placeholder 3">
            <a:extLst>
              <a:ext uri="{FF2B5EF4-FFF2-40B4-BE49-F238E27FC236}">
                <a16:creationId xmlns:a16="http://schemas.microsoft.com/office/drawing/2014/main" id="{1E1E9C46-D192-5670-0226-9397F2A4A4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3712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6292" y="3017"/>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3614960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able Placeholder 8"/>
          <p:cNvSpPr>
            <a:spLocks noGrp="1"/>
          </p:cNvSpPr>
          <p:nvPr>
            <p:ph type="tbl" sz="quarter" idx="13"/>
          </p:nvPr>
        </p:nvSpPr>
        <p:spPr>
          <a:xfrm>
            <a:off x="468000" y="1752283"/>
            <a:ext cx="11277600" cy="4629466"/>
          </a:xfrm>
          <a:prstGeom prst="rect">
            <a:avLst/>
          </a:prstGeom>
        </p:spPr>
        <p:txBody>
          <a:bodyPr/>
          <a:lstStyle/>
          <a:p>
            <a:r>
              <a:rPr lang="en-US"/>
              <a:t>Click icon to add table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4081362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ll imag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3051175" y="1752600"/>
            <a:ext cx="8681721"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Picture Placeholder 11"/>
          <p:cNvSpPr>
            <a:spLocks noGrp="1" noChangeAspect="1"/>
          </p:cNvSpPr>
          <p:nvPr>
            <p:ph type="pic" sz="quarter" idx="14"/>
          </p:nvPr>
        </p:nvSpPr>
        <p:spPr>
          <a:xfrm>
            <a:off x="468000" y="1752600"/>
            <a:ext cx="2131200" cy="4629150"/>
          </a:xfrm>
          <a:prstGeom prst="rect">
            <a:avLst/>
          </a:prstGeom>
        </p:spPr>
        <p:txBody>
          <a:bodyPr/>
          <a:lstStyle>
            <a:lvl1pPr>
              <a:defRPr sz="18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4215966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um imag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6100024" y="1752600"/>
            <a:ext cx="5634921"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Picture Placeholder 11"/>
          <p:cNvSpPr>
            <a:spLocks noGrp="1" noChangeAspect="1"/>
          </p:cNvSpPr>
          <p:nvPr>
            <p:ph type="pic" sz="quarter" idx="14"/>
          </p:nvPr>
        </p:nvSpPr>
        <p:spPr>
          <a:xfrm>
            <a:off x="468000" y="1752600"/>
            <a:ext cx="5172146" cy="4629150"/>
          </a:xfrm>
          <a:prstGeom prst="rect">
            <a:avLst/>
          </a:prstGeom>
        </p:spPr>
        <p:txBody>
          <a:bodyPr/>
          <a:lstStyle>
            <a:lvl1pPr>
              <a:defRPr sz="18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068533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imag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9154103" y="1752600"/>
            <a:ext cx="2579993"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a:t>
            </a:r>
            <a:br>
              <a:rPr lang="en-US" dirty="0"/>
            </a:br>
            <a:r>
              <a:rPr lang="en-US" dirty="0"/>
              <a:t>(Arial 20pt)</a:t>
            </a:r>
          </a:p>
          <a:p>
            <a:pPr lvl="2"/>
            <a:r>
              <a:rPr lang="en-US" dirty="0"/>
              <a:t>Bulleted slide body text (Arial 16pt)</a:t>
            </a:r>
          </a:p>
          <a:p>
            <a:pPr lvl="3"/>
            <a:r>
              <a:rPr lang="en-US" dirty="0"/>
              <a:t>Body text</a:t>
            </a:r>
            <a:br>
              <a:rPr lang="en-US" dirty="0"/>
            </a:br>
            <a:r>
              <a:rPr lang="en-US" dirty="0"/>
              <a:t>(Arial 24pt)</a:t>
            </a:r>
          </a:p>
          <a:p>
            <a:pPr lvl="4"/>
            <a:r>
              <a:rPr lang="en-US" dirty="0"/>
              <a:t>Bulleted source</a:t>
            </a:r>
            <a:br>
              <a:rPr lang="en-US" dirty="0"/>
            </a:br>
            <a:r>
              <a:rPr lang="en-US" dirty="0"/>
              <a:t>(Arial 20pt)</a:t>
            </a:r>
          </a:p>
          <a:p>
            <a:pPr lvl="5"/>
            <a:r>
              <a:rPr lang="en-US" dirty="0"/>
              <a:t>Source (Arial 16pt)</a:t>
            </a:r>
            <a:endParaRPr lang="en-GB" dirty="0"/>
          </a:p>
        </p:txBody>
      </p:sp>
      <p:sp>
        <p:nvSpPr>
          <p:cNvPr id="12" name="Picture Placeholder 11"/>
          <p:cNvSpPr>
            <a:spLocks noGrp="1" noChangeAspect="1"/>
          </p:cNvSpPr>
          <p:nvPr>
            <p:ph type="pic" sz="quarter" idx="14"/>
          </p:nvPr>
        </p:nvSpPr>
        <p:spPr>
          <a:xfrm>
            <a:off x="468000" y="1752600"/>
            <a:ext cx="8236031" cy="4629150"/>
          </a:xfrm>
          <a:prstGeom prst="rect">
            <a:avLst/>
          </a:prstGeom>
        </p:spPr>
        <p:txBody>
          <a:bodyPr/>
          <a:lstStyle>
            <a:lvl1pPr>
              <a:defRPr sz="18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631951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and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Chart Placeholder 11"/>
          <p:cNvSpPr>
            <a:spLocks noGrp="1"/>
          </p:cNvSpPr>
          <p:nvPr>
            <p:ph type="chart" sz="quarter" idx="13"/>
          </p:nvPr>
        </p:nvSpPr>
        <p:spPr>
          <a:xfrm>
            <a:off x="468000" y="1752600"/>
            <a:ext cx="11277600" cy="4629150"/>
          </a:xfrm>
          <a:prstGeom prst="rect">
            <a:avLst/>
          </a:prstGeom>
        </p:spPr>
        <p:txBody>
          <a:bodyPr/>
          <a:lstStyle>
            <a:lvl1pPr>
              <a:defRPr sz="2000"/>
            </a:lvl1pPr>
          </a:lstStyle>
          <a:p>
            <a:r>
              <a:rPr lang="en-US"/>
              <a:t>Click icon to add chart</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4029906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hart and title slide">
    <p:bg>
      <p:bgPr>
        <a:solidFill>
          <a:srgbClr val="12273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lvl1pPr>
              <a:defRPr>
                <a:solidFill>
                  <a:srgbClr val="E7E6E6"/>
                </a:solidFill>
              </a:defRPr>
            </a:lvl1p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lvl1pPr>
              <a:defRPr>
                <a:solidFill>
                  <a:srgbClr val="E7E6E6"/>
                </a:solidFill>
              </a:defRPr>
            </a:lvl1p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lvl1pPr>
              <a:defRPr>
                <a:solidFill>
                  <a:srgbClr val="E7E6E6"/>
                </a:solidFill>
              </a:defRPr>
            </a:lvl1pPr>
          </a:lstStyle>
          <a:p>
            <a:fld id="{B0B34E4B-25F1-4D72-B319-B9B5A0ABC919}" type="slidenum">
              <a:rPr lang="en-GB" smtClean="0"/>
              <a:pPr/>
              <a:t>‹#›</a:t>
            </a:fld>
            <a:endParaRPr lang="en-GB"/>
          </a:p>
        </p:txBody>
      </p:sp>
      <p:cxnSp>
        <p:nvCxnSpPr>
          <p:cNvPr id="11" name="Straight Connector 10"/>
          <p:cNvCxnSpPr/>
          <p:nvPr userDrawn="1"/>
        </p:nvCxnSpPr>
        <p:spPr>
          <a:xfrm>
            <a:off x="455296" y="6764020"/>
            <a:ext cx="11278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hart Placeholder 11"/>
          <p:cNvSpPr>
            <a:spLocks noGrp="1"/>
          </p:cNvSpPr>
          <p:nvPr>
            <p:ph type="chart" sz="quarter" idx="13"/>
          </p:nvPr>
        </p:nvSpPr>
        <p:spPr>
          <a:xfrm>
            <a:off x="468000" y="1752600"/>
            <a:ext cx="11277600" cy="4629150"/>
          </a:xfrm>
          <a:prstGeom prst="rect">
            <a:avLst/>
          </a:prstGeom>
        </p:spPr>
        <p:txBody>
          <a:bodyPr/>
          <a:lstStyle>
            <a:lvl1pPr>
              <a:defRPr sz="2000"/>
            </a:lvl1pPr>
          </a:lstStyle>
          <a:p>
            <a:r>
              <a:rPr lang="en-US"/>
              <a:t>Click icon to add chart</a:t>
            </a:r>
            <a:endParaRPr lang="en-GB" dirty="0"/>
          </a:p>
        </p:txBody>
      </p:sp>
      <p:sp>
        <p:nvSpPr>
          <p:cNvPr id="3" name="Title 2"/>
          <p:cNvSpPr>
            <a:spLocks noGrp="1"/>
          </p:cNvSpPr>
          <p:nvPr>
            <p:ph type="title"/>
          </p:nvPr>
        </p:nvSpPr>
        <p:spPr/>
        <p:txBody>
          <a:bodyPr/>
          <a:lstStyle>
            <a:lvl1pPr>
              <a:defRPr>
                <a:solidFill>
                  <a:srgbClr val="E7E6E6"/>
                </a:solidFill>
              </a:defRPr>
            </a:lvl1pPr>
          </a:lstStyle>
          <a:p>
            <a:r>
              <a:rPr lang="en-US"/>
              <a:t>Click to edit Master title style</a:t>
            </a:r>
            <a:endParaRPr lang="en-GB" dirty="0"/>
          </a:p>
        </p:txBody>
      </p:sp>
      <p:sp>
        <p:nvSpPr>
          <p:cNvPr id="8" name="Rectangle 7"/>
          <p:cNvSpPr/>
          <p:nvPr userDrawn="1"/>
        </p:nvSpPr>
        <p:spPr>
          <a:xfrm>
            <a:off x="455296" y="0"/>
            <a:ext cx="11278800" cy="28956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userDrawn="1"/>
        </p:nvSpPr>
        <p:spPr>
          <a:xfrm>
            <a:off x="6964018" y="0"/>
            <a:ext cx="2858162" cy="289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9822180" y="0"/>
            <a:ext cx="1912620" cy="289560"/>
          </a:xfrm>
          <a:prstGeom prst="rect">
            <a:avLst/>
          </a:prstGeom>
          <a:solidFill>
            <a:srgbClr val="77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56974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and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13"/>
          </p:nvPr>
        </p:nvSpPr>
        <p:spPr>
          <a:xfrm>
            <a:off x="468000" y="1752600"/>
            <a:ext cx="11277600" cy="4629150"/>
          </a:xfrm>
          <a:prstGeom prst="rect">
            <a:avLst/>
          </a:prstGeom>
        </p:spPr>
        <p:txBody>
          <a:bodyPr/>
          <a:lstStyle>
            <a:lvl1pPr>
              <a:defRPr sz="20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2535857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468000" y="1752600"/>
            <a:ext cx="5628000" cy="4629150"/>
          </a:xfrm>
          <a:prstGeom prst="rect">
            <a:avLst/>
          </a:prstGeom>
        </p:spPr>
        <p:txBody>
          <a:bodyPr rIns="180000"/>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Text Placeholder 12"/>
          <p:cNvSpPr>
            <a:spLocks noGrp="1"/>
          </p:cNvSpPr>
          <p:nvPr>
            <p:ph type="body" sz="quarter" idx="14" hasCustomPrompt="1"/>
          </p:nvPr>
        </p:nvSpPr>
        <p:spPr>
          <a:xfrm>
            <a:off x="6111306" y="1752600"/>
            <a:ext cx="5622790" cy="4629150"/>
          </a:xfrm>
          <a:prstGeom prst="rect">
            <a:avLst/>
          </a:prstGeom>
        </p:spPr>
        <p:txBody>
          <a:bodyPr rIns="180000"/>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889872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rrow bullete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endParaRPr lang="en-GB" dirty="0"/>
          </a:p>
        </p:txBody>
      </p:sp>
      <p:sp>
        <p:nvSpPr>
          <p:cNvPr id="8" name="Text Placeholder 7"/>
          <p:cNvSpPr>
            <a:spLocks noGrp="1"/>
          </p:cNvSpPr>
          <p:nvPr>
            <p:ph type="body" sz="quarter" idx="16" hasCustomPrompt="1"/>
          </p:nvPr>
        </p:nvSpPr>
        <p:spPr>
          <a:xfrm>
            <a:off x="3051175" y="1752600"/>
            <a:ext cx="6096000" cy="4629150"/>
          </a:xfrm>
        </p:spPr>
        <p:txBody>
          <a:bodyPr/>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Tree>
    <p:extLst>
      <p:ext uri="{BB962C8B-B14F-4D97-AF65-F5344CB8AC3E}">
        <p14:creationId xmlns:p14="http://schemas.microsoft.com/office/powerpoint/2010/main" val="2244906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ide bullete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endParaRPr lang="en-GB" dirty="0"/>
          </a:p>
        </p:txBody>
      </p:sp>
      <p:sp>
        <p:nvSpPr>
          <p:cNvPr id="8" name="Text Placeholder 7"/>
          <p:cNvSpPr>
            <a:spLocks noGrp="1"/>
          </p:cNvSpPr>
          <p:nvPr>
            <p:ph type="body" sz="quarter" idx="16" hasCustomPrompt="1"/>
          </p:nvPr>
        </p:nvSpPr>
        <p:spPr>
          <a:xfrm>
            <a:off x="1524000" y="1752600"/>
            <a:ext cx="9144000" cy="4629150"/>
          </a:xfrm>
        </p:spPr>
        <p:txBody>
          <a:bodyPr/>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Tree>
    <p:extLst>
      <p:ext uri="{BB962C8B-B14F-4D97-AF65-F5344CB8AC3E}">
        <p14:creationId xmlns:p14="http://schemas.microsoft.com/office/powerpoint/2010/main" val="970799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2686220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8"/>
          </p:nvPr>
        </p:nvSpPr>
        <p:spPr>
          <a:xfrm>
            <a:off x="468000" y="1761172"/>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13" name="Picture Placeholder 6"/>
          <p:cNvSpPr>
            <a:spLocks noGrp="1"/>
          </p:cNvSpPr>
          <p:nvPr>
            <p:ph type="pic" sz="quarter" idx="19"/>
          </p:nvPr>
        </p:nvSpPr>
        <p:spPr>
          <a:xfrm>
            <a:off x="6094696"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
        <p:nvSpPr>
          <p:cNvPr id="9" name="Text Placeholder 8"/>
          <p:cNvSpPr>
            <a:spLocks noGrp="1"/>
          </p:cNvSpPr>
          <p:nvPr>
            <p:ph type="body" sz="quarter" idx="20" hasCustomPrompt="1"/>
          </p:nvPr>
        </p:nvSpPr>
        <p:spPr>
          <a:xfrm>
            <a:off x="468000" y="2741612"/>
            <a:ext cx="5626696" cy="3640137"/>
          </a:xfrm>
        </p:spPr>
        <p:txBody>
          <a:bodyPr rIns="180000"/>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Text Placeholder 11"/>
          <p:cNvSpPr>
            <a:spLocks noGrp="1"/>
          </p:cNvSpPr>
          <p:nvPr>
            <p:ph type="body" sz="quarter" idx="21" hasCustomPrompt="1"/>
          </p:nvPr>
        </p:nvSpPr>
        <p:spPr>
          <a:xfrm>
            <a:off x="6096000" y="2741613"/>
            <a:ext cx="5638096" cy="3640137"/>
          </a:xfrm>
        </p:spPr>
        <p:txBody>
          <a:bodyPr rIns="180000"/>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Tree>
    <p:extLst>
      <p:ext uri="{BB962C8B-B14F-4D97-AF65-F5344CB8AC3E}">
        <p14:creationId xmlns:p14="http://schemas.microsoft.com/office/powerpoint/2010/main" val="30197309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Picture Placeholder 6"/>
          <p:cNvSpPr>
            <a:spLocks noGrp="1"/>
          </p:cNvSpPr>
          <p:nvPr>
            <p:ph type="pic" sz="quarter" idx="18"/>
          </p:nvPr>
        </p:nvSpPr>
        <p:spPr>
          <a:xfrm>
            <a:off x="1677913" y="1764000"/>
            <a:ext cx="964800" cy="964800"/>
          </a:xfrm>
          <a:prstGeom prst="rect">
            <a:avLst/>
          </a:prstGeom>
        </p:spPr>
        <p:txBody>
          <a:bodyPr/>
          <a:lstStyle>
            <a:lvl1pPr marL="0" indent="0">
              <a:buNone/>
              <a:defRPr lang="en-GB" sz="1400" dirty="0"/>
            </a:lvl1pPr>
          </a:lstStyle>
          <a:p>
            <a:r>
              <a:rPr lang="en-US"/>
              <a:t>Click icon to add picture</a:t>
            </a:r>
            <a:endParaRPr lang="en-GB" dirty="0"/>
          </a:p>
        </p:txBody>
      </p:sp>
      <p:sp>
        <p:nvSpPr>
          <p:cNvPr id="19" name="Picture Placeholder 6"/>
          <p:cNvSpPr>
            <a:spLocks noGrp="1"/>
          </p:cNvSpPr>
          <p:nvPr>
            <p:ph type="pic" sz="quarter" idx="19"/>
          </p:nvPr>
        </p:nvSpPr>
        <p:spPr>
          <a:xfrm>
            <a:off x="5624200" y="1764000"/>
            <a:ext cx="964800" cy="964800"/>
          </a:xfrm>
          <a:prstGeom prst="rect">
            <a:avLst/>
          </a:prstGeom>
        </p:spPr>
        <p:txBody>
          <a:bodyPr/>
          <a:lstStyle>
            <a:lvl1pPr marL="0" indent="0">
              <a:buNone/>
              <a:defRPr lang="en-GB" sz="1400" dirty="0"/>
            </a:lvl1pPr>
          </a:lstStyle>
          <a:p>
            <a:r>
              <a:rPr lang="en-US"/>
              <a:t>Click icon to add picture</a:t>
            </a:r>
            <a:endParaRPr lang="en-GB" dirty="0"/>
          </a:p>
        </p:txBody>
      </p:sp>
      <p:sp>
        <p:nvSpPr>
          <p:cNvPr id="20" name="Picture Placeholder 6"/>
          <p:cNvSpPr>
            <a:spLocks noGrp="1"/>
          </p:cNvSpPr>
          <p:nvPr>
            <p:ph type="pic" sz="quarter" idx="20"/>
          </p:nvPr>
        </p:nvSpPr>
        <p:spPr>
          <a:xfrm>
            <a:off x="9570488" y="1764000"/>
            <a:ext cx="964800" cy="964800"/>
          </a:xfrm>
          <a:prstGeom prst="rect">
            <a:avLst/>
          </a:prstGeom>
        </p:spPr>
        <p:txBody>
          <a:bodyPr/>
          <a:lstStyle>
            <a:lvl1pPr marL="0" indent="0">
              <a:buNone/>
              <a:defRPr lang="en-GB" sz="1400" dirty="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
        <p:nvSpPr>
          <p:cNvPr id="9" name="Text Placeholder 8"/>
          <p:cNvSpPr>
            <a:spLocks noGrp="1"/>
          </p:cNvSpPr>
          <p:nvPr>
            <p:ph type="body" sz="quarter" idx="21"/>
          </p:nvPr>
        </p:nvSpPr>
        <p:spPr>
          <a:xfrm>
            <a:off x="468313" y="2741613"/>
            <a:ext cx="338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12" name="Text Placeholder 11"/>
          <p:cNvSpPr>
            <a:spLocks noGrp="1"/>
          </p:cNvSpPr>
          <p:nvPr>
            <p:ph type="body" sz="quarter" idx="22"/>
          </p:nvPr>
        </p:nvSpPr>
        <p:spPr>
          <a:xfrm>
            <a:off x="4414600" y="2741613"/>
            <a:ext cx="338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14" name="Text Placeholder 13"/>
          <p:cNvSpPr>
            <a:spLocks noGrp="1"/>
          </p:cNvSpPr>
          <p:nvPr>
            <p:ph type="body" sz="quarter" idx="23"/>
          </p:nvPr>
        </p:nvSpPr>
        <p:spPr>
          <a:xfrm>
            <a:off x="8360888" y="2741613"/>
            <a:ext cx="338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96538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Picture Placeholder 6"/>
          <p:cNvSpPr>
            <a:spLocks noGrp="1"/>
          </p:cNvSpPr>
          <p:nvPr>
            <p:ph type="pic" sz="quarter" idx="18"/>
          </p:nvPr>
        </p:nvSpPr>
        <p:spPr>
          <a:xfrm>
            <a:off x="1101913"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17" name="Picture Placeholder 6"/>
          <p:cNvSpPr>
            <a:spLocks noGrp="1"/>
          </p:cNvSpPr>
          <p:nvPr>
            <p:ph type="pic" sz="quarter" idx="20"/>
          </p:nvPr>
        </p:nvSpPr>
        <p:spPr>
          <a:xfrm>
            <a:off x="10144653"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18" name="Picture Placeholder 6"/>
          <p:cNvSpPr>
            <a:spLocks noGrp="1"/>
          </p:cNvSpPr>
          <p:nvPr>
            <p:ph type="pic" sz="quarter" idx="21"/>
          </p:nvPr>
        </p:nvSpPr>
        <p:spPr>
          <a:xfrm>
            <a:off x="4116160"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20" name="Picture Placeholder 6"/>
          <p:cNvSpPr>
            <a:spLocks noGrp="1"/>
          </p:cNvSpPr>
          <p:nvPr>
            <p:ph type="pic" sz="quarter" idx="22"/>
          </p:nvPr>
        </p:nvSpPr>
        <p:spPr>
          <a:xfrm>
            <a:off x="7130407"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
        <p:nvSpPr>
          <p:cNvPr id="8" name="Text Placeholder 7"/>
          <p:cNvSpPr>
            <a:spLocks noGrp="1"/>
          </p:cNvSpPr>
          <p:nvPr>
            <p:ph type="body" sz="quarter" idx="23"/>
          </p:nvPr>
        </p:nvSpPr>
        <p:spPr>
          <a:xfrm>
            <a:off x="468313"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19" name="Text Placeholder 7"/>
          <p:cNvSpPr>
            <a:spLocks noGrp="1"/>
          </p:cNvSpPr>
          <p:nvPr>
            <p:ph type="body" sz="quarter" idx="24"/>
          </p:nvPr>
        </p:nvSpPr>
        <p:spPr>
          <a:xfrm>
            <a:off x="3482560"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21" name="Text Placeholder 7"/>
          <p:cNvSpPr>
            <a:spLocks noGrp="1"/>
          </p:cNvSpPr>
          <p:nvPr>
            <p:ph type="body" sz="quarter" idx="25"/>
          </p:nvPr>
        </p:nvSpPr>
        <p:spPr>
          <a:xfrm>
            <a:off x="6496807"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22" name="Text Placeholder 7"/>
          <p:cNvSpPr>
            <a:spLocks noGrp="1"/>
          </p:cNvSpPr>
          <p:nvPr>
            <p:ph type="body" sz="quarter" idx="26"/>
          </p:nvPr>
        </p:nvSpPr>
        <p:spPr>
          <a:xfrm>
            <a:off x="9511053"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04247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ve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Picture Placeholder 6"/>
          <p:cNvSpPr>
            <a:spLocks noGrp="1"/>
          </p:cNvSpPr>
          <p:nvPr>
            <p:ph type="pic" sz="quarter" idx="18"/>
          </p:nvPr>
        </p:nvSpPr>
        <p:spPr>
          <a:xfrm>
            <a:off x="957913"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18" name="Picture Placeholder 6"/>
          <p:cNvSpPr>
            <a:spLocks noGrp="1"/>
          </p:cNvSpPr>
          <p:nvPr>
            <p:ph type="pic" sz="quarter" idx="19"/>
          </p:nvPr>
        </p:nvSpPr>
        <p:spPr>
          <a:xfrm>
            <a:off x="5619157"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28" name="Picture Placeholder 6"/>
          <p:cNvSpPr>
            <a:spLocks noGrp="1"/>
          </p:cNvSpPr>
          <p:nvPr>
            <p:ph type="pic" sz="quarter" idx="20"/>
          </p:nvPr>
        </p:nvSpPr>
        <p:spPr>
          <a:xfrm>
            <a:off x="10280400"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29" name="Picture Placeholder 6"/>
          <p:cNvSpPr>
            <a:spLocks noGrp="1"/>
          </p:cNvSpPr>
          <p:nvPr>
            <p:ph type="pic" sz="quarter" idx="21"/>
          </p:nvPr>
        </p:nvSpPr>
        <p:spPr>
          <a:xfrm>
            <a:off x="3288535"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30" name="Picture Placeholder 6"/>
          <p:cNvSpPr>
            <a:spLocks noGrp="1"/>
          </p:cNvSpPr>
          <p:nvPr>
            <p:ph type="pic" sz="quarter" idx="22"/>
          </p:nvPr>
        </p:nvSpPr>
        <p:spPr>
          <a:xfrm>
            <a:off x="7949779"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
        <p:nvSpPr>
          <p:cNvPr id="8" name="Text Placeholder 7"/>
          <p:cNvSpPr>
            <a:spLocks noGrp="1"/>
          </p:cNvSpPr>
          <p:nvPr>
            <p:ph type="body" sz="quarter" idx="23"/>
          </p:nvPr>
        </p:nvSpPr>
        <p:spPr>
          <a:xfrm>
            <a:off x="468313"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20" name="Text Placeholder 7"/>
          <p:cNvSpPr>
            <a:spLocks noGrp="1"/>
          </p:cNvSpPr>
          <p:nvPr>
            <p:ph type="body" sz="quarter" idx="24"/>
          </p:nvPr>
        </p:nvSpPr>
        <p:spPr>
          <a:xfrm>
            <a:off x="2798935"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21" name="Text Placeholder 7"/>
          <p:cNvSpPr>
            <a:spLocks noGrp="1"/>
          </p:cNvSpPr>
          <p:nvPr>
            <p:ph type="body" sz="quarter" idx="25"/>
          </p:nvPr>
        </p:nvSpPr>
        <p:spPr>
          <a:xfrm>
            <a:off x="5129557"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22" name="Text Placeholder 7"/>
          <p:cNvSpPr>
            <a:spLocks noGrp="1"/>
          </p:cNvSpPr>
          <p:nvPr>
            <p:ph type="body" sz="quarter" idx="26"/>
          </p:nvPr>
        </p:nvSpPr>
        <p:spPr>
          <a:xfrm>
            <a:off x="7460179"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23" name="Text Placeholder 7"/>
          <p:cNvSpPr>
            <a:spLocks noGrp="1"/>
          </p:cNvSpPr>
          <p:nvPr>
            <p:ph type="body" sz="quarter" idx="27"/>
          </p:nvPr>
        </p:nvSpPr>
        <p:spPr>
          <a:xfrm>
            <a:off x="9790800"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356418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6203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p:cNvGrpSpPr/>
          <p:nvPr userDrawn="1"/>
        </p:nvGrpSpPr>
        <p:grpSpPr>
          <a:xfrm>
            <a:off x="455296" y="16"/>
            <a:ext cx="11279504" cy="2741596"/>
            <a:chOff x="455296" y="0"/>
            <a:chExt cx="11279504" cy="289560"/>
          </a:xfrm>
        </p:grpSpPr>
        <p:sp>
          <p:nvSpPr>
            <p:cNvPr id="45" name="Rectangle 44"/>
            <p:cNvSpPr/>
            <p:nvPr/>
          </p:nvSpPr>
          <p:spPr>
            <a:xfrm>
              <a:off x="455296" y="0"/>
              <a:ext cx="6508722" cy="289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6964018" y="0"/>
              <a:ext cx="2855754" cy="289560"/>
            </a:xfrm>
            <a:prstGeom prst="rect">
              <a:avLst/>
            </a:prstGeom>
            <a:solidFill>
              <a:srgbClr val="3C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userDrawn="1"/>
          </p:nvSpPr>
          <p:spPr>
            <a:xfrm>
              <a:off x="9819772" y="0"/>
              <a:ext cx="1915028" cy="289560"/>
            </a:xfrm>
            <a:prstGeom prst="rect">
              <a:avLst/>
            </a:prstGeom>
            <a:solidFill>
              <a:srgbClr val="77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userDrawn="1">
            <p:ph type="title"/>
          </p:nvPr>
        </p:nvSpPr>
        <p:spPr>
          <a:xfrm>
            <a:off x="455296" y="2741612"/>
            <a:ext cx="11279504" cy="1538287"/>
          </a:xfrm>
        </p:spPr>
        <p:txBody>
          <a:bodyPr anchor="b"/>
          <a:lstStyle>
            <a:lvl1pPr>
              <a:defRPr sz="4800" b="0"/>
            </a:lvl1pPr>
          </a:lstStyle>
          <a:p>
            <a:r>
              <a:rPr lang="en-US"/>
              <a:t>Click to edit Master title style</a:t>
            </a:r>
            <a:endParaRPr lang="en-GB" dirty="0"/>
          </a:p>
        </p:txBody>
      </p:sp>
      <p:sp>
        <p:nvSpPr>
          <p:cNvPr id="3" name="Text Placeholder 2"/>
          <p:cNvSpPr>
            <a:spLocks noGrp="1"/>
          </p:cNvSpPr>
          <p:nvPr userDrawn="1">
            <p:ph type="body" idx="1"/>
          </p:nvPr>
        </p:nvSpPr>
        <p:spPr>
          <a:xfrm>
            <a:off x="457200" y="4381500"/>
            <a:ext cx="11277600" cy="1193800"/>
          </a:xfrm>
          <a:prstGeom prst="rect">
            <a:avLst/>
          </a:prstGeom>
        </p:spPr>
        <p:txBody>
          <a:bodyPr lIns="0" tIns="0" rIns="0" bIns="0" anchor="b" anchorCtr="0"/>
          <a:lstStyle>
            <a:lvl1pPr marL="0" indent="0">
              <a:buNone/>
              <a:defRPr sz="2400">
                <a:solidFill>
                  <a:schemeClr val="tx1"/>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userDrawn="1">
            <p:ph type="dt" sz="half" idx="10"/>
          </p:nvPr>
        </p:nvSpPr>
        <p:spPr/>
        <p:txBody>
          <a:bodyPr/>
          <a:lstStyle/>
          <a:p>
            <a:r>
              <a:rPr lang="en-US" dirty="0"/>
              <a:t>November 2025</a:t>
            </a:r>
            <a:endParaRPr lang="en-GB" dirty="0"/>
          </a:p>
        </p:txBody>
      </p:sp>
      <p:sp>
        <p:nvSpPr>
          <p:cNvPr id="5" name="Footer Placeholder 4"/>
          <p:cNvSpPr>
            <a:spLocks noGrp="1"/>
          </p:cNvSpPr>
          <p:nvPr userDrawn="1">
            <p:ph type="ftr" sz="quarter" idx="11"/>
          </p:nvPr>
        </p:nvSpPr>
        <p:spPr/>
        <p:txBody>
          <a:bodyPr/>
          <a:lstStyle/>
          <a:p>
            <a:endParaRPr lang="en-GB"/>
          </a:p>
        </p:txBody>
      </p:sp>
      <p:sp>
        <p:nvSpPr>
          <p:cNvPr id="6" name="Slide Number Placeholder 5"/>
          <p:cNvSpPr>
            <a:spLocks noGrp="1"/>
          </p:cNvSpPr>
          <p:nvPr userDrawn="1">
            <p:ph type="sldNum" sz="quarter" idx="12"/>
          </p:nvPr>
        </p:nvSpPr>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345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rgbClr val="12273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6093" b="9264"/>
          <a:stretch/>
        </p:blipFill>
        <p:spPr>
          <a:xfrm>
            <a:off x="0" y="-27214"/>
            <a:ext cx="12192000" cy="6879771"/>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27500" y="1441671"/>
            <a:ext cx="3942000" cy="3942000"/>
          </a:xfrm>
          <a:prstGeom prst="rect">
            <a:avLst/>
          </a:prstGeom>
        </p:spPr>
      </p:pic>
    </p:spTree>
    <p:extLst>
      <p:ext uri="{BB962C8B-B14F-4D97-AF65-F5344CB8AC3E}">
        <p14:creationId xmlns:p14="http://schemas.microsoft.com/office/powerpoint/2010/main" val="2132252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hart slide">
    <p:spTree>
      <p:nvGrpSpPr>
        <p:cNvPr id="1" name=""/>
        <p:cNvGrpSpPr/>
        <p:nvPr/>
      </p:nvGrpSpPr>
      <p:grpSpPr>
        <a:xfrm>
          <a:off x="0" y="0"/>
          <a:ext cx="0" cy="0"/>
          <a:chOff x="0" y="0"/>
          <a:chExt cx="0" cy="0"/>
        </a:xfrm>
      </p:grpSpPr>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nchor="t" anchorCtr="0"/>
          <a:lstStyle>
            <a:lvl1pPr>
              <a:defRPr sz="2400"/>
            </a:lvl1pPr>
          </a:lstStyle>
          <a:p>
            <a:r>
              <a:rPr lang="en-US" dirty="0"/>
              <a:t>Click to edit Master title style</a:t>
            </a:r>
            <a:endParaRPr lang="en-GB" dirty="0"/>
          </a:p>
        </p:txBody>
      </p:sp>
    </p:spTree>
    <p:extLst>
      <p:ext uri="{BB962C8B-B14F-4D97-AF65-F5344CB8AC3E}">
        <p14:creationId xmlns:p14="http://schemas.microsoft.com/office/powerpoint/2010/main" val="2176559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a:t>Click to add Name Surname</a:t>
            </a:r>
          </a:p>
          <a:p>
            <a:pPr lvl="1"/>
            <a:r>
              <a:rPr lang="en-US"/>
              <a:t>Title/Date</a:t>
            </a:r>
            <a:endParaRPr lang="en-GB"/>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a:t>Click to edit</a:t>
            </a:r>
            <a:br>
              <a:rPr lang="en-GB"/>
            </a:br>
            <a:r>
              <a:rPr lang="en-GB"/>
              <a:t>(Century Gothic 40pt)</a:t>
            </a:r>
          </a:p>
          <a:p>
            <a:pPr lvl="1"/>
            <a:r>
              <a:rPr lang="en-US"/>
              <a:t>Presentation subtitle </a:t>
            </a:r>
            <a:br>
              <a:rPr lang="en-US"/>
            </a:br>
            <a:r>
              <a:rPr lang="en-US"/>
              <a:t>(Century Gothic 24pt)</a:t>
            </a:r>
          </a:p>
          <a:p>
            <a:pPr lvl="1"/>
            <a:endParaRPr lang="en-US"/>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r>
              <a:rPr lang="en-GB"/>
              <a:t>Official Green</a:t>
            </a:r>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1094244854"/>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5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a:t>Click to add Name Surname</a:t>
            </a:r>
          </a:p>
          <a:p>
            <a:pPr lvl="1"/>
            <a:r>
              <a:rPr lang="en-US"/>
              <a:t>Title/Date</a:t>
            </a:r>
            <a:endParaRPr lang="en-GB"/>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a:t>Click to edit</a:t>
            </a:r>
            <a:br>
              <a:rPr lang="en-GB"/>
            </a:br>
            <a:r>
              <a:rPr lang="en-GB"/>
              <a:t>(Century Gothic 40pt)</a:t>
            </a:r>
          </a:p>
          <a:p>
            <a:pPr lvl="1"/>
            <a:r>
              <a:rPr lang="en-US"/>
              <a:t>Presentation subtitle </a:t>
            </a:r>
            <a:br>
              <a:rPr lang="en-US"/>
            </a:br>
            <a:r>
              <a:rPr lang="en-US"/>
              <a:t>(Century Gothic 24pt)</a:t>
            </a:r>
          </a:p>
          <a:p>
            <a:pPr lvl="1"/>
            <a:endParaRPr lang="en-US"/>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r>
              <a:rPr lang="en-GB"/>
              <a:t>Official Green</a:t>
            </a:r>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752663381"/>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35729144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a:t>Click to add Name Surname</a:t>
            </a:r>
          </a:p>
          <a:p>
            <a:pPr lvl="1"/>
            <a:r>
              <a:rPr lang="en-US"/>
              <a:t>Title/Date</a:t>
            </a:r>
            <a:endParaRPr lang="en-GB"/>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a:t>Click to edit</a:t>
            </a:r>
            <a:br>
              <a:rPr lang="en-GB"/>
            </a:br>
            <a:r>
              <a:rPr lang="en-GB"/>
              <a:t>(Century Gothic 40pt)</a:t>
            </a:r>
          </a:p>
          <a:p>
            <a:pPr lvl="1"/>
            <a:r>
              <a:rPr lang="en-US"/>
              <a:t>Presentation subtitle </a:t>
            </a:r>
            <a:br>
              <a:rPr lang="en-US"/>
            </a:br>
            <a:r>
              <a:rPr lang="en-US"/>
              <a:t>(Century Gothic 24pt)</a:t>
            </a:r>
          </a:p>
          <a:p>
            <a:pPr lvl="1"/>
            <a:endParaRPr lang="en-US"/>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r>
              <a:rPr lang="en-GB"/>
              <a:t>Official Green</a:t>
            </a:r>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3624124724"/>
      </p:ext>
    </p:extLst>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4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a:t>Click to add Name Surname</a:t>
            </a:r>
          </a:p>
          <a:p>
            <a:pPr lvl="1"/>
            <a:r>
              <a:rPr lang="en-US"/>
              <a:t>Title/Date</a:t>
            </a:r>
            <a:endParaRPr lang="en-GB"/>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a:t>Click to edit</a:t>
            </a:r>
            <a:br>
              <a:rPr lang="en-GB"/>
            </a:br>
            <a:r>
              <a:rPr lang="en-GB"/>
              <a:t>(Century Gothic 40pt)</a:t>
            </a:r>
          </a:p>
          <a:p>
            <a:pPr lvl="1"/>
            <a:r>
              <a:rPr lang="en-US"/>
              <a:t>Presentation subtitle </a:t>
            </a:r>
            <a:br>
              <a:rPr lang="en-US"/>
            </a:br>
            <a:r>
              <a:rPr lang="en-US"/>
              <a:t>(Century Gothic 24pt)</a:t>
            </a:r>
          </a:p>
          <a:p>
            <a:pPr lvl="1"/>
            <a:endParaRPr lang="en-US"/>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r>
              <a:rPr lang="en-GB"/>
              <a:t>Official Green</a:t>
            </a:r>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3501488130"/>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a:t>Click to add Name Surname</a:t>
            </a:r>
          </a:p>
          <a:p>
            <a:pPr lvl="1"/>
            <a:r>
              <a:rPr lang="en-US"/>
              <a:t>Title/Date</a:t>
            </a:r>
            <a:endParaRPr lang="en-GB"/>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a:t>Click to edit</a:t>
            </a:r>
            <a:br>
              <a:rPr lang="en-GB"/>
            </a:br>
            <a:r>
              <a:rPr lang="en-GB"/>
              <a:t>(Century Gothic 40pt)</a:t>
            </a:r>
          </a:p>
          <a:p>
            <a:pPr lvl="1"/>
            <a:r>
              <a:rPr lang="en-US"/>
              <a:t>Presentation subtitle </a:t>
            </a:r>
            <a:br>
              <a:rPr lang="en-US"/>
            </a:br>
            <a:r>
              <a:rPr lang="en-US"/>
              <a:t>(Century Gothic 24pt)</a:t>
            </a:r>
          </a:p>
          <a:p>
            <a:pPr lvl="1"/>
            <a:endParaRPr lang="en-US"/>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r>
              <a:rPr lang="en-GB"/>
              <a:t>Official Green</a:t>
            </a:r>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3276157389"/>
      </p:ext>
    </p:extLst>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a:t>Click to add Name Surname</a:t>
            </a:r>
          </a:p>
          <a:p>
            <a:pPr lvl="1"/>
            <a:r>
              <a:rPr lang="en-US"/>
              <a:t>Title/Date</a:t>
            </a:r>
            <a:endParaRPr lang="en-GB"/>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a:t>Click to edit</a:t>
            </a:r>
            <a:br>
              <a:rPr lang="en-GB"/>
            </a:br>
            <a:r>
              <a:rPr lang="en-GB"/>
              <a:t>(Century Gothic 40pt)</a:t>
            </a:r>
          </a:p>
          <a:p>
            <a:pPr lvl="1"/>
            <a:r>
              <a:rPr lang="en-US"/>
              <a:t>Presentation subtitle </a:t>
            </a:r>
            <a:br>
              <a:rPr lang="en-US"/>
            </a:br>
            <a:r>
              <a:rPr lang="en-US"/>
              <a:t>(Century Gothic 24pt)</a:t>
            </a:r>
          </a:p>
          <a:p>
            <a:pPr lvl="1"/>
            <a:endParaRPr lang="en-US"/>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r>
              <a:rPr lang="en-GB"/>
              <a:t>Official Green</a:t>
            </a:r>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528056523"/>
      </p:ext>
    </p:extLst>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6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a:t>Click to add Name Surname</a:t>
            </a:r>
          </a:p>
          <a:p>
            <a:pPr lvl="1"/>
            <a:r>
              <a:rPr lang="en-US"/>
              <a:t>Title/Date</a:t>
            </a:r>
            <a:endParaRPr lang="en-GB"/>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a:t>Click to edit</a:t>
            </a:r>
            <a:br>
              <a:rPr lang="en-GB"/>
            </a:br>
            <a:r>
              <a:rPr lang="en-GB"/>
              <a:t>(Century Gothic 40pt)</a:t>
            </a:r>
          </a:p>
          <a:p>
            <a:pPr lvl="1"/>
            <a:r>
              <a:rPr lang="en-US"/>
              <a:t>Presentation subtitle </a:t>
            </a:r>
            <a:br>
              <a:rPr lang="en-US"/>
            </a:br>
            <a:r>
              <a:rPr lang="en-US"/>
              <a:t>(Century Gothic 24pt)</a:t>
            </a:r>
          </a:p>
          <a:p>
            <a:pPr lvl="1"/>
            <a:endParaRPr lang="en-US"/>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r>
              <a:rPr lang="en-GB"/>
              <a:t>Official Green</a:t>
            </a:r>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1500893169"/>
      </p:ext>
    </p:extLst>
  </p:cSld>
  <p:clrMapOvr>
    <a:masterClrMapping/>
  </p:clrMapOvr>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7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a:t>Click to add Name Surname</a:t>
            </a:r>
          </a:p>
          <a:p>
            <a:pPr lvl="1"/>
            <a:r>
              <a:rPr lang="en-US"/>
              <a:t>Title/Date</a:t>
            </a:r>
            <a:endParaRPr lang="en-GB"/>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a:t>Click to edit</a:t>
            </a:r>
            <a:br>
              <a:rPr lang="en-GB"/>
            </a:br>
            <a:r>
              <a:rPr lang="en-GB"/>
              <a:t>(Century Gothic 40pt)</a:t>
            </a:r>
          </a:p>
          <a:p>
            <a:pPr lvl="1"/>
            <a:r>
              <a:rPr lang="en-US"/>
              <a:t>Presentation subtitle </a:t>
            </a:r>
            <a:br>
              <a:rPr lang="en-US"/>
            </a:br>
            <a:r>
              <a:rPr lang="en-US"/>
              <a:t>(Century Gothic 24pt)</a:t>
            </a:r>
          </a:p>
          <a:p>
            <a:pPr lvl="1"/>
            <a:endParaRPr lang="en-US"/>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r>
              <a:rPr lang="en-GB"/>
              <a:t>Official Green</a:t>
            </a:r>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3499276339"/>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Official Green</a:t>
            </a:r>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468000" y="1752600"/>
            <a:ext cx="11268643"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a:t>Bulleted subtitle (Arial 24pt)</a:t>
            </a:r>
          </a:p>
          <a:p>
            <a:pPr lvl="1"/>
            <a:r>
              <a:rPr lang="en-US"/>
              <a:t>Subtitle (Arial 20pt)</a:t>
            </a:r>
          </a:p>
          <a:p>
            <a:pPr lvl="2"/>
            <a:r>
              <a:rPr lang="en-US"/>
              <a:t>Bulleted slide body text (Arial 16pt)</a:t>
            </a:r>
          </a:p>
          <a:p>
            <a:pPr lvl="3"/>
            <a:r>
              <a:rPr lang="en-US"/>
              <a:t>Body text (Arial 24pt)</a:t>
            </a:r>
          </a:p>
          <a:p>
            <a:pPr lvl="4"/>
            <a:r>
              <a:rPr lang="en-US"/>
              <a:t>Bulleted source (Arial 20pt)</a:t>
            </a:r>
          </a:p>
          <a:p>
            <a:pPr lvl="5"/>
            <a:r>
              <a:rPr lang="en-US"/>
              <a:t>Source (Arial 16pt)</a:t>
            </a:r>
            <a:endParaRPr lang="en-GB"/>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315414121"/>
      </p:ext>
    </p:extLst>
  </p:cSld>
  <p:clrMapOvr>
    <a:masterClrMapping/>
  </p:clrMapOvr>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Official Green</a:t>
            </a:r>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able Placeholder 8"/>
          <p:cNvSpPr>
            <a:spLocks noGrp="1"/>
          </p:cNvSpPr>
          <p:nvPr>
            <p:ph type="tbl" sz="quarter" idx="13"/>
          </p:nvPr>
        </p:nvSpPr>
        <p:spPr>
          <a:xfrm>
            <a:off x="468000" y="1752283"/>
            <a:ext cx="11277600" cy="4629466"/>
          </a:xfrm>
          <a:prstGeom prst="rect">
            <a:avLst/>
          </a:prstGeom>
        </p:spPr>
        <p:txBody>
          <a:bodyPr/>
          <a:lstStyle/>
          <a:p>
            <a:r>
              <a:rPr lang="en-US"/>
              <a:t>Click icon to add table</a:t>
            </a:r>
            <a:endParaRPr lang="en-GB"/>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85211897"/>
      </p:ext>
    </p:extLst>
  </p:cSld>
  <p:clrMapOvr>
    <a:masterClrMapping/>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mall imag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Official Green</a:t>
            </a:r>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3051175" y="1752600"/>
            <a:ext cx="8681721"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a:t>Bulleted subtitle (Arial 24pt)</a:t>
            </a:r>
          </a:p>
          <a:p>
            <a:pPr lvl="1"/>
            <a:r>
              <a:rPr lang="en-US"/>
              <a:t>Subtitle (Arial 20pt)</a:t>
            </a:r>
          </a:p>
          <a:p>
            <a:pPr lvl="2"/>
            <a:r>
              <a:rPr lang="en-US"/>
              <a:t>Bulleted slide body text (Arial 16pt)</a:t>
            </a:r>
          </a:p>
          <a:p>
            <a:pPr lvl="3"/>
            <a:r>
              <a:rPr lang="en-US"/>
              <a:t>Body text (Arial 24pt)</a:t>
            </a:r>
          </a:p>
          <a:p>
            <a:pPr lvl="4"/>
            <a:r>
              <a:rPr lang="en-US"/>
              <a:t>Bulleted source (Arial 20pt)</a:t>
            </a:r>
          </a:p>
          <a:p>
            <a:pPr lvl="5"/>
            <a:r>
              <a:rPr lang="en-US"/>
              <a:t>Source (Arial 16pt)</a:t>
            </a:r>
            <a:endParaRPr lang="en-GB"/>
          </a:p>
        </p:txBody>
      </p:sp>
      <p:sp>
        <p:nvSpPr>
          <p:cNvPr id="12" name="Picture Placeholder 11"/>
          <p:cNvSpPr>
            <a:spLocks noGrp="1" noChangeAspect="1"/>
          </p:cNvSpPr>
          <p:nvPr>
            <p:ph type="pic" sz="quarter" idx="14"/>
          </p:nvPr>
        </p:nvSpPr>
        <p:spPr>
          <a:xfrm>
            <a:off x="468000" y="1752600"/>
            <a:ext cx="2131200" cy="4629150"/>
          </a:xfrm>
          <a:prstGeom prst="rect">
            <a:avLst/>
          </a:prstGeom>
        </p:spPr>
        <p:txBody>
          <a:bodyPr/>
          <a:lstStyle>
            <a:lvl1pPr>
              <a:defRPr sz="1800"/>
            </a:lvl1pPr>
          </a:lstStyle>
          <a:p>
            <a:r>
              <a:rPr lang="en-US"/>
              <a:t>Click icon to add picture</a:t>
            </a:r>
            <a:endParaRPr lang="en-GB"/>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72569215"/>
      </p:ext>
    </p:extLst>
  </p:cSld>
  <p:clrMapOvr>
    <a:masterClrMapping/>
  </p:clrMapOvr>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edium imag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Official Green</a:t>
            </a:r>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6100024" y="1752600"/>
            <a:ext cx="5634921"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a:t>Bulleted subtitle (Arial 24pt)</a:t>
            </a:r>
          </a:p>
          <a:p>
            <a:pPr lvl="1"/>
            <a:r>
              <a:rPr lang="en-US"/>
              <a:t>Subtitle (Arial 20pt)</a:t>
            </a:r>
          </a:p>
          <a:p>
            <a:pPr lvl="2"/>
            <a:r>
              <a:rPr lang="en-US"/>
              <a:t>Bulleted slide body text (Arial 16pt)</a:t>
            </a:r>
          </a:p>
          <a:p>
            <a:pPr lvl="3"/>
            <a:r>
              <a:rPr lang="en-US"/>
              <a:t>Body text (Arial 24pt)</a:t>
            </a:r>
          </a:p>
          <a:p>
            <a:pPr lvl="4"/>
            <a:r>
              <a:rPr lang="en-US"/>
              <a:t>Bulleted source (Arial 20pt)</a:t>
            </a:r>
          </a:p>
          <a:p>
            <a:pPr lvl="5"/>
            <a:r>
              <a:rPr lang="en-US"/>
              <a:t>Source (Arial 16pt)</a:t>
            </a:r>
            <a:endParaRPr lang="en-GB"/>
          </a:p>
        </p:txBody>
      </p:sp>
      <p:sp>
        <p:nvSpPr>
          <p:cNvPr id="12" name="Picture Placeholder 11"/>
          <p:cNvSpPr>
            <a:spLocks noGrp="1" noChangeAspect="1"/>
          </p:cNvSpPr>
          <p:nvPr>
            <p:ph type="pic" sz="quarter" idx="14"/>
          </p:nvPr>
        </p:nvSpPr>
        <p:spPr>
          <a:xfrm>
            <a:off x="468000" y="1752600"/>
            <a:ext cx="5172146" cy="4629150"/>
          </a:xfrm>
          <a:prstGeom prst="rect">
            <a:avLst/>
          </a:prstGeom>
        </p:spPr>
        <p:txBody>
          <a:bodyPr/>
          <a:lstStyle>
            <a:lvl1pPr>
              <a:defRPr sz="1800"/>
            </a:lvl1pPr>
          </a:lstStyle>
          <a:p>
            <a:r>
              <a:rPr lang="en-US"/>
              <a:t>Click icon to add picture</a:t>
            </a:r>
            <a:endParaRPr lang="en-GB"/>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5874600"/>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13048974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rge imag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Official Green</a:t>
            </a:r>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9154103" y="1752600"/>
            <a:ext cx="2579993"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a:t>Bulleted subtitle (Arial 24pt)</a:t>
            </a:r>
          </a:p>
          <a:p>
            <a:pPr lvl="1"/>
            <a:r>
              <a:rPr lang="en-US"/>
              <a:t>Subtitle</a:t>
            </a:r>
            <a:br>
              <a:rPr lang="en-US"/>
            </a:br>
            <a:r>
              <a:rPr lang="en-US"/>
              <a:t>(Arial 20pt)</a:t>
            </a:r>
          </a:p>
          <a:p>
            <a:pPr lvl="2"/>
            <a:r>
              <a:rPr lang="en-US"/>
              <a:t>Bulleted slide body text (Arial 16pt)</a:t>
            </a:r>
          </a:p>
          <a:p>
            <a:pPr lvl="3"/>
            <a:r>
              <a:rPr lang="en-US"/>
              <a:t>Body text</a:t>
            </a:r>
            <a:br>
              <a:rPr lang="en-US"/>
            </a:br>
            <a:r>
              <a:rPr lang="en-US"/>
              <a:t>(Arial 24pt)</a:t>
            </a:r>
          </a:p>
          <a:p>
            <a:pPr lvl="4"/>
            <a:r>
              <a:rPr lang="en-US"/>
              <a:t>Bulleted source</a:t>
            </a:r>
            <a:br>
              <a:rPr lang="en-US"/>
            </a:br>
            <a:r>
              <a:rPr lang="en-US"/>
              <a:t>(Arial 20pt)</a:t>
            </a:r>
          </a:p>
          <a:p>
            <a:pPr lvl="5"/>
            <a:r>
              <a:rPr lang="en-US"/>
              <a:t>Source (Arial 16pt)</a:t>
            </a:r>
            <a:endParaRPr lang="en-GB"/>
          </a:p>
        </p:txBody>
      </p:sp>
      <p:sp>
        <p:nvSpPr>
          <p:cNvPr id="12" name="Picture Placeholder 11"/>
          <p:cNvSpPr>
            <a:spLocks noGrp="1" noChangeAspect="1"/>
          </p:cNvSpPr>
          <p:nvPr>
            <p:ph type="pic" sz="quarter" idx="14"/>
          </p:nvPr>
        </p:nvSpPr>
        <p:spPr>
          <a:xfrm>
            <a:off x="468000" y="1752600"/>
            <a:ext cx="8236031" cy="4629150"/>
          </a:xfrm>
          <a:prstGeom prst="rect">
            <a:avLst/>
          </a:prstGeom>
        </p:spPr>
        <p:txBody>
          <a:bodyPr/>
          <a:lstStyle>
            <a:lvl1pPr>
              <a:defRPr sz="1800"/>
            </a:lvl1pPr>
          </a:lstStyle>
          <a:p>
            <a:r>
              <a:rPr lang="en-US"/>
              <a:t>Click icon to add picture</a:t>
            </a:r>
            <a:endParaRPr lang="en-GB"/>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03685924"/>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and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Official Green</a:t>
            </a:r>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Chart Placeholder 11"/>
          <p:cNvSpPr>
            <a:spLocks noGrp="1"/>
          </p:cNvSpPr>
          <p:nvPr>
            <p:ph type="chart" sz="quarter" idx="13"/>
          </p:nvPr>
        </p:nvSpPr>
        <p:spPr>
          <a:xfrm>
            <a:off x="468000" y="1752600"/>
            <a:ext cx="11277600" cy="4629150"/>
          </a:xfrm>
          <a:prstGeom prst="rect">
            <a:avLst/>
          </a:prstGeom>
        </p:spPr>
        <p:txBody>
          <a:bodyPr/>
          <a:lstStyle>
            <a:lvl1pPr>
              <a:defRPr sz="2000"/>
            </a:lvl1pPr>
          </a:lstStyle>
          <a:p>
            <a:r>
              <a:rPr lang="en-US"/>
              <a:t>Click icon to add chart</a:t>
            </a:r>
            <a:endParaRPr lang="en-GB"/>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55113127"/>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hart and title slide">
    <p:bg>
      <p:bgPr>
        <a:solidFill>
          <a:srgbClr val="12273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lvl1pPr>
              <a:defRPr>
                <a:solidFill>
                  <a:srgbClr val="E7E6E6"/>
                </a:solidFill>
              </a:defRPr>
            </a:lvl1p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lvl1pPr>
              <a:defRPr>
                <a:solidFill>
                  <a:srgbClr val="E7E6E6"/>
                </a:solidFill>
              </a:defRPr>
            </a:lvl1pPr>
          </a:lstStyle>
          <a:p>
            <a:r>
              <a:rPr lang="en-GB"/>
              <a:t>Official Green</a:t>
            </a:r>
          </a:p>
        </p:txBody>
      </p:sp>
      <p:sp>
        <p:nvSpPr>
          <p:cNvPr id="6" name="Slide Number Placeholder 5"/>
          <p:cNvSpPr>
            <a:spLocks noGrp="1"/>
          </p:cNvSpPr>
          <p:nvPr>
            <p:ph type="sldNum" sz="quarter" idx="12"/>
          </p:nvPr>
        </p:nvSpPr>
        <p:spPr>
          <a:xfrm>
            <a:off x="10668000" y="6381750"/>
            <a:ext cx="1066800" cy="382270"/>
          </a:xfrm>
        </p:spPr>
        <p:txBody>
          <a:bodyPr/>
          <a:lstStyle>
            <a:lvl1pPr>
              <a:defRPr>
                <a:solidFill>
                  <a:srgbClr val="E7E6E6"/>
                </a:solidFill>
              </a:defRPr>
            </a:lvl1pPr>
          </a:lstStyle>
          <a:p>
            <a:fld id="{B0B34E4B-25F1-4D72-B319-B9B5A0ABC919}" type="slidenum">
              <a:rPr lang="en-GB" smtClean="0"/>
              <a:pPr/>
              <a:t>‹#›</a:t>
            </a:fld>
            <a:endParaRPr lang="en-GB"/>
          </a:p>
        </p:txBody>
      </p:sp>
      <p:cxnSp>
        <p:nvCxnSpPr>
          <p:cNvPr id="11" name="Straight Connector 10"/>
          <p:cNvCxnSpPr/>
          <p:nvPr userDrawn="1"/>
        </p:nvCxnSpPr>
        <p:spPr>
          <a:xfrm>
            <a:off x="455296" y="6764020"/>
            <a:ext cx="11278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hart Placeholder 11"/>
          <p:cNvSpPr>
            <a:spLocks noGrp="1"/>
          </p:cNvSpPr>
          <p:nvPr>
            <p:ph type="chart" sz="quarter" idx="13"/>
          </p:nvPr>
        </p:nvSpPr>
        <p:spPr>
          <a:xfrm>
            <a:off x="468000" y="1752600"/>
            <a:ext cx="11277600" cy="4629150"/>
          </a:xfrm>
          <a:prstGeom prst="rect">
            <a:avLst/>
          </a:prstGeom>
        </p:spPr>
        <p:txBody>
          <a:bodyPr/>
          <a:lstStyle>
            <a:lvl1pPr>
              <a:defRPr sz="2000"/>
            </a:lvl1pPr>
          </a:lstStyle>
          <a:p>
            <a:r>
              <a:rPr lang="en-US"/>
              <a:t>Click icon to add chart</a:t>
            </a:r>
            <a:endParaRPr lang="en-GB"/>
          </a:p>
        </p:txBody>
      </p:sp>
      <p:sp>
        <p:nvSpPr>
          <p:cNvPr id="3" name="Title 2"/>
          <p:cNvSpPr>
            <a:spLocks noGrp="1"/>
          </p:cNvSpPr>
          <p:nvPr>
            <p:ph type="title"/>
          </p:nvPr>
        </p:nvSpPr>
        <p:spPr/>
        <p:txBody>
          <a:bodyPr/>
          <a:lstStyle>
            <a:lvl1pPr>
              <a:defRPr>
                <a:solidFill>
                  <a:srgbClr val="E7E6E6"/>
                </a:solidFill>
              </a:defRPr>
            </a:lvl1pPr>
          </a:lstStyle>
          <a:p>
            <a:r>
              <a:rPr lang="en-US"/>
              <a:t>Click to edit Master title style</a:t>
            </a:r>
            <a:endParaRPr lang="en-GB"/>
          </a:p>
        </p:txBody>
      </p:sp>
      <p:sp>
        <p:nvSpPr>
          <p:cNvPr id="8" name="Rectangle 7"/>
          <p:cNvSpPr/>
          <p:nvPr userDrawn="1"/>
        </p:nvSpPr>
        <p:spPr>
          <a:xfrm>
            <a:off x="455296" y="0"/>
            <a:ext cx="11278800" cy="28956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userDrawn="1"/>
        </p:nvSpPr>
        <p:spPr>
          <a:xfrm>
            <a:off x="6964018" y="0"/>
            <a:ext cx="2858162" cy="289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9822180" y="0"/>
            <a:ext cx="1912620" cy="289560"/>
          </a:xfrm>
          <a:prstGeom prst="rect">
            <a:avLst/>
          </a:prstGeom>
          <a:solidFill>
            <a:srgbClr val="77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0367503"/>
      </p:ext>
    </p:extLst>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and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Official Green</a:t>
            </a:r>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13"/>
          </p:nvPr>
        </p:nvSpPr>
        <p:spPr>
          <a:xfrm>
            <a:off x="468000" y="1752600"/>
            <a:ext cx="11277600" cy="4629150"/>
          </a:xfrm>
          <a:prstGeom prst="rect">
            <a:avLst/>
          </a:prstGeom>
        </p:spPr>
        <p:txBody>
          <a:bodyPr/>
          <a:lstStyle>
            <a:lvl1pPr>
              <a:defRPr sz="2000"/>
            </a:lvl1pPr>
          </a:lstStyle>
          <a:p>
            <a:r>
              <a:rPr lang="en-US"/>
              <a:t>Click icon to add picture</a:t>
            </a:r>
            <a:endParaRPr lang="en-GB"/>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92396375"/>
      </p:ext>
    </p:extLst>
  </p:cSld>
  <p:clrMapOvr>
    <a:masterClrMapping/>
  </p:clrMapOvr>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Official Green</a:t>
            </a:r>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468000" y="1752600"/>
            <a:ext cx="5628000" cy="4629150"/>
          </a:xfrm>
          <a:prstGeom prst="rect">
            <a:avLst/>
          </a:prstGeom>
        </p:spPr>
        <p:txBody>
          <a:bodyPr rIns="180000"/>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a:t>Bulleted subtitle (Arial 24pt)</a:t>
            </a:r>
          </a:p>
          <a:p>
            <a:pPr lvl="1"/>
            <a:r>
              <a:rPr lang="en-US"/>
              <a:t>Subtitle (Arial 20pt)</a:t>
            </a:r>
          </a:p>
          <a:p>
            <a:pPr lvl="2"/>
            <a:r>
              <a:rPr lang="en-US"/>
              <a:t>Bulleted slide body text (Arial 16pt)</a:t>
            </a:r>
          </a:p>
          <a:p>
            <a:pPr lvl="3"/>
            <a:r>
              <a:rPr lang="en-US"/>
              <a:t>Body text (Arial 24pt)</a:t>
            </a:r>
          </a:p>
          <a:p>
            <a:pPr lvl="4"/>
            <a:r>
              <a:rPr lang="en-US"/>
              <a:t>Bulleted source (Arial 20pt)</a:t>
            </a:r>
          </a:p>
          <a:p>
            <a:pPr lvl="5"/>
            <a:r>
              <a:rPr lang="en-US"/>
              <a:t>Source (Arial 16pt)</a:t>
            </a:r>
            <a:endParaRPr lang="en-GB"/>
          </a:p>
        </p:txBody>
      </p:sp>
      <p:sp>
        <p:nvSpPr>
          <p:cNvPr id="12" name="Text Placeholder 12"/>
          <p:cNvSpPr>
            <a:spLocks noGrp="1"/>
          </p:cNvSpPr>
          <p:nvPr>
            <p:ph type="body" sz="quarter" idx="14" hasCustomPrompt="1"/>
          </p:nvPr>
        </p:nvSpPr>
        <p:spPr>
          <a:xfrm>
            <a:off x="6111306" y="1752600"/>
            <a:ext cx="5622790" cy="4629150"/>
          </a:xfrm>
          <a:prstGeom prst="rect">
            <a:avLst/>
          </a:prstGeom>
        </p:spPr>
        <p:txBody>
          <a:bodyPr rIns="180000"/>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a:t>Bulleted subtitle (Arial 24pt)</a:t>
            </a:r>
          </a:p>
          <a:p>
            <a:pPr lvl="1"/>
            <a:r>
              <a:rPr lang="en-US"/>
              <a:t>Subtitle (Arial 20pt)</a:t>
            </a:r>
          </a:p>
          <a:p>
            <a:pPr lvl="2"/>
            <a:r>
              <a:rPr lang="en-US"/>
              <a:t>Bulleted slide body text (Arial 16pt)</a:t>
            </a:r>
          </a:p>
          <a:p>
            <a:pPr lvl="3"/>
            <a:r>
              <a:rPr lang="en-US"/>
              <a:t>Body text (Arial 24pt)</a:t>
            </a:r>
          </a:p>
          <a:p>
            <a:pPr lvl="4"/>
            <a:r>
              <a:rPr lang="en-US"/>
              <a:t>Bulleted source (Arial 20pt)</a:t>
            </a:r>
          </a:p>
          <a:p>
            <a:pPr lvl="5"/>
            <a:r>
              <a:rPr lang="en-US"/>
              <a:t>Source (Arial 16pt)</a:t>
            </a:r>
            <a:endParaRPr lang="en-GB"/>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12518373"/>
      </p:ext>
    </p:extLst>
  </p:cSld>
  <p:clrMapOvr>
    <a:masterClrMapping/>
  </p:clrMapOvr>
  <p:hf sldNum="0"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arrow bullete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Official Green</a:t>
            </a:r>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endParaRPr lang="en-GB"/>
          </a:p>
        </p:txBody>
      </p:sp>
      <p:sp>
        <p:nvSpPr>
          <p:cNvPr id="8" name="Text Placeholder 7"/>
          <p:cNvSpPr>
            <a:spLocks noGrp="1"/>
          </p:cNvSpPr>
          <p:nvPr>
            <p:ph type="body" sz="quarter" idx="16" hasCustomPrompt="1"/>
          </p:nvPr>
        </p:nvSpPr>
        <p:spPr>
          <a:xfrm>
            <a:off x="3051175" y="1752600"/>
            <a:ext cx="6096000" cy="4629150"/>
          </a:xfrm>
        </p:spPr>
        <p:txBody>
          <a:bodyPr/>
          <a:lstStyle>
            <a:lvl5pPr>
              <a:defRPr/>
            </a:lvl5pPr>
          </a:lstStyle>
          <a:p>
            <a:pPr lvl="0"/>
            <a:r>
              <a:rPr lang="en-US"/>
              <a:t>Bulleted subtitle (Arial 24pt)</a:t>
            </a:r>
          </a:p>
          <a:p>
            <a:pPr lvl="1"/>
            <a:r>
              <a:rPr lang="en-US"/>
              <a:t>Subtitle (Arial 20pt)</a:t>
            </a:r>
          </a:p>
          <a:p>
            <a:pPr lvl="2"/>
            <a:r>
              <a:rPr lang="en-US"/>
              <a:t>Bulleted slide body text (Arial 16pt)</a:t>
            </a:r>
          </a:p>
          <a:p>
            <a:pPr lvl="3"/>
            <a:r>
              <a:rPr lang="en-US"/>
              <a:t>Body text (Arial 24pt)</a:t>
            </a:r>
          </a:p>
          <a:p>
            <a:pPr lvl="4"/>
            <a:r>
              <a:rPr lang="en-US"/>
              <a:t>Bulleted source (Arial 20pt)</a:t>
            </a:r>
          </a:p>
          <a:p>
            <a:pPr lvl="5"/>
            <a:r>
              <a:rPr lang="en-US"/>
              <a:t>Source (Arial 16pt)</a:t>
            </a:r>
            <a:endParaRPr lang="en-GB"/>
          </a:p>
        </p:txBody>
      </p:sp>
    </p:spTree>
    <p:extLst>
      <p:ext uri="{BB962C8B-B14F-4D97-AF65-F5344CB8AC3E}">
        <p14:creationId xmlns:p14="http://schemas.microsoft.com/office/powerpoint/2010/main" val="16690194"/>
      </p:ext>
    </p:extLst>
  </p:cSld>
  <p:clrMapOvr>
    <a:masterClrMapping/>
  </p:clrMapOvr>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ide bullete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Official Green</a:t>
            </a:r>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endParaRPr lang="en-GB"/>
          </a:p>
        </p:txBody>
      </p:sp>
      <p:sp>
        <p:nvSpPr>
          <p:cNvPr id="8" name="Text Placeholder 7"/>
          <p:cNvSpPr>
            <a:spLocks noGrp="1"/>
          </p:cNvSpPr>
          <p:nvPr>
            <p:ph type="body" sz="quarter" idx="16" hasCustomPrompt="1"/>
          </p:nvPr>
        </p:nvSpPr>
        <p:spPr>
          <a:xfrm>
            <a:off x="1524000" y="1752600"/>
            <a:ext cx="9144000" cy="4629150"/>
          </a:xfrm>
        </p:spPr>
        <p:txBody>
          <a:bodyPr/>
          <a:lstStyle>
            <a:lvl5pPr>
              <a:defRPr/>
            </a:lvl5pPr>
          </a:lstStyle>
          <a:p>
            <a:pPr lvl="0"/>
            <a:r>
              <a:rPr lang="en-US"/>
              <a:t>Bulleted subtitle (Arial 24pt)</a:t>
            </a:r>
          </a:p>
          <a:p>
            <a:pPr lvl="1"/>
            <a:r>
              <a:rPr lang="en-US"/>
              <a:t>Subtitle (Arial 20pt)</a:t>
            </a:r>
          </a:p>
          <a:p>
            <a:pPr lvl="2"/>
            <a:r>
              <a:rPr lang="en-US"/>
              <a:t>Bulleted slide body text (Arial 16pt)</a:t>
            </a:r>
          </a:p>
          <a:p>
            <a:pPr lvl="3"/>
            <a:r>
              <a:rPr lang="en-US"/>
              <a:t>Body text (Arial 24pt)</a:t>
            </a:r>
          </a:p>
          <a:p>
            <a:pPr lvl="4"/>
            <a:r>
              <a:rPr lang="en-US"/>
              <a:t>Bulleted source (Arial 20pt)</a:t>
            </a:r>
          </a:p>
          <a:p>
            <a:pPr lvl="5"/>
            <a:r>
              <a:rPr lang="en-US"/>
              <a:t>Source (Arial 16pt)</a:t>
            </a:r>
            <a:endParaRPr lang="en-GB"/>
          </a:p>
        </p:txBody>
      </p:sp>
    </p:spTree>
    <p:extLst>
      <p:ext uri="{BB962C8B-B14F-4D97-AF65-F5344CB8AC3E}">
        <p14:creationId xmlns:p14="http://schemas.microsoft.com/office/powerpoint/2010/main" val="1404604050"/>
      </p:ext>
    </p:extLst>
  </p:cSld>
  <p:clrMapOvr>
    <a:masterClrMapping/>
  </p:clrMapOvr>
  <p:hf sldNum="0"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Official Green</a:t>
            </a:r>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8"/>
          </p:nvPr>
        </p:nvSpPr>
        <p:spPr>
          <a:xfrm>
            <a:off x="468000" y="1761172"/>
            <a:ext cx="964800" cy="964800"/>
          </a:xfrm>
          <a:prstGeom prst="rect">
            <a:avLst/>
          </a:prstGeom>
        </p:spPr>
        <p:txBody>
          <a:bodyPr/>
          <a:lstStyle>
            <a:lvl1pPr marL="0" indent="0">
              <a:buNone/>
              <a:defRPr sz="1400"/>
            </a:lvl1pPr>
          </a:lstStyle>
          <a:p>
            <a:r>
              <a:rPr lang="en-US"/>
              <a:t>Click icon to add picture</a:t>
            </a:r>
            <a:endParaRPr lang="en-GB"/>
          </a:p>
        </p:txBody>
      </p:sp>
      <p:sp>
        <p:nvSpPr>
          <p:cNvPr id="13" name="Picture Placeholder 6"/>
          <p:cNvSpPr>
            <a:spLocks noGrp="1"/>
          </p:cNvSpPr>
          <p:nvPr>
            <p:ph type="pic" sz="quarter" idx="19"/>
          </p:nvPr>
        </p:nvSpPr>
        <p:spPr>
          <a:xfrm>
            <a:off x="6094696" y="1764000"/>
            <a:ext cx="964800" cy="964800"/>
          </a:xfrm>
          <a:prstGeom prst="rect">
            <a:avLst/>
          </a:prstGeom>
        </p:spPr>
        <p:txBody>
          <a:bodyPr/>
          <a:lstStyle>
            <a:lvl1pPr marL="0" indent="0">
              <a:buNone/>
              <a:defRPr sz="1400"/>
            </a:lvl1pPr>
          </a:lstStyle>
          <a:p>
            <a:r>
              <a:rPr lang="en-US"/>
              <a:t>Click icon to add picture</a:t>
            </a:r>
            <a:endParaRPr lang="en-GB"/>
          </a:p>
        </p:txBody>
      </p:sp>
      <p:sp>
        <p:nvSpPr>
          <p:cNvPr id="3" name="Title 2"/>
          <p:cNvSpPr>
            <a:spLocks noGrp="1"/>
          </p:cNvSpPr>
          <p:nvPr>
            <p:ph type="title"/>
          </p:nvPr>
        </p:nvSpPr>
        <p:spPr/>
        <p:txBody>
          <a:bodyPr/>
          <a:lstStyle/>
          <a:p>
            <a:r>
              <a:rPr lang="en-US"/>
              <a:t>Click to edit Master title style</a:t>
            </a:r>
            <a:endParaRPr lang="en-GB"/>
          </a:p>
        </p:txBody>
      </p:sp>
      <p:sp>
        <p:nvSpPr>
          <p:cNvPr id="9" name="Text Placeholder 8"/>
          <p:cNvSpPr>
            <a:spLocks noGrp="1"/>
          </p:cNvSpPr>
          <p:nvPr>
            <p:ph type="body" sz="quarter" idx="20" hasCustomPrompt="1"/>
          </p:nvPr>
        </p:nvSpPr>
        <p:spPr>
          <a:xfrm>
            <a:off x="468000" y="2741612"/>
            <a:ext cx="5626696" cy="3640137"/>
          </a:xfrm>
        </p:spPr>
        <p:txBody>
          <a:bodyPr rIns="180000"/>
          <a:lstStyle>
            <a:lvl5pPr>
              <a:defRPr/>
            </a:lvl5pPr>
          </a:lstStyle>
          <a:p>
            <a:pPr lvl="0"/>
            <a:r>
              <a:rPr lang="en-US"/>
              <a:t>Bulleted subtitle (Arial 24pt)</a:t>
            </a:r>
          </a:p>
          <a:p>
            <a:pPr lvl="1"/>
            <a:r>
              <a:rPr lang="en-US"/>
              <a:t>Subtitle (Arial 20pt)</a:t>
            </a:r>
          </a:p>
          <a:p>
            <a:pPr lvl="2"/>
            <a:r>
              <a:rPr lang="en-US"/>
              <a:t>Bulleted slide body text (Arial 16pt)</a:t>
            </a:r>
          </a:p>
          <a:p>
            <a:pPr lvl="3"/>
            <a:r>
              <a:rPr lang="en-US"/>
              <a:t>Body text (Arial 24pt)</a:t>
            </a:r>
          </a:p>
          <a:p>
            <a:pPr lvl="4"/>
            <a:r>
              <a:rPr lang="en-US"/>
              <a:t>Bulleted source (Arial 20pt)</a:t>
            </a:r>
          </a:p>
          <a:p>
            <a:pPr lvl="5"/>
            <a:r>
              <a:rPr lang="en-US"/>
              <a:t>Source (Arial 16pt)</a:t>
            </a:r>
            <a:endParaRPr lang="en-GB"/>
          </a:p>
        </p:txBody>
      </p:sp>
      <p:sp>
        <p:nvSpPr>
          <p:cNvPr id="12" name="Text Placeholder 11"/>
          <p:cNvSpPr>
            <a:spLocks noGrp="1"/>
          </p:cNvSpPr>
          <p:nvPr>
            <p:ph type="body" sz="quarter" idx="21" hasCustomPrompt="1"/>
          </p:nvPr>
        </p:nvSpPr>
        <p:spPr>
          <a:xfrm>
            <a:off x="6096000" y="2741613"/>
            <a:ext cx="5638096" cy="3640137"/>
          </a:xfrm>
        </p:spPr>
        <p:txBody>
          <a:bodyPr rIns="180000"/>
          <a:lstStyle>
            <a:lvl5pPr>
              <a:defRPr/>
            </a:lvl5pPr>
          </a:lstStyle>
          <a:p>
            <a:pPr lvl="0"/>
            <a:r>
              <a:rPr lang="en-US"/>
              <a:t>Bulleted subtitle (Arial 24pt)</a:t>
            </a:r>
          </a:p>
          <a:p>
            <a:pPr lvl="1"/>
            <a:r>
              <a:rPr lang="en-US"/>
              <a:t>Subtitle (Arial 20pt)</a:t>
            </a:r>
          </a:p>
          <a:p>
            <a:pPr lvl="2"/>
            <a:r>
              <a:rPr lang="en-US"/>
              <a:t>Bulleted slide body text (Arial 16pt)</a:t>
            </a:r>
          </a:p>
          <a:p>
            <a:pPr lvl="3"/>
            <a:r>
              <a:rPr lang="en-US"/>
              <a:t>Body text (Arial 24pt)</a:t>
            </a:r>
          </a:p>
          <a:p>
            <a:pPr lvl="4"/>
            <a:r>
              <a:rPr lang="en-US"/>
              <a:t>Bulleted source (Arial 20pt)</a:t>
            </a:r>
          </a:p>
          <a:p>
            <a:pPr lvl="5"/>
            <a:r>
              <a:rPr lang="en-US"/>
              <a:t>Source (Arial 16pt)</a:t>
            </a:r>
            <a:endParaRPr lang="en-GB"/>
          </a:p>
        </p:txBody>
      </p:sp>
    </p:spTree>
    <p:extLst>
      <p:ext uri="{BB962C8B-B14F-4D97-AF65-F5344CB8AC3E}">
        <p14:creationId xmlns:p14="http://schemas.microsoft.com/office/powerpoint/2010/main" val="2005686745"/>
      </p:ext>
    </p:extLst>
  </p:cSld>
  <p:clrMapOvr>
    <a:masterClrMapping/>
  </p:clrMapOvr>
  <p:hf sldNum="0"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Official Green</a:t>
            </a:r>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Picture Placeholder 6"/>
          <p:cNvSpPr>
            <a:spLocks noGrp="1"/>
          </p:cNvSpPr>
          <p:nvPr>
            <p:ph type="pic" sz="quarter" idx="18"/>
          </p:nvPr>
        </p:nvSpPr>
        <p:spPr>
          <a:xfrm>
            <a:off x="1677913" y="1764000"/>
            <a:ext cx="964800" cy="964800"/>
          </a:xfrm>
          <a:prstGeom prst="rect">
            <a:avLst/>
          </a:prstGeom>
        </p:spPr>
        <p:txBody>
          <a:bodyPr/>
          <a:lstStyle>
            <a:lvl1pPr marL="0" indent="0">
              <a:buNone/>
              <a:defRPr lang="en-GB" sz="1400" dirty="0"/>
            </a:lvl1pPr>
          </a:lstStyle>
          <a:p>
            <a:r>
              <a:rPr lang="en-US"/>
              <a:t>Click icon to add picture</a:t>
            </a:r>
            <a:endParaRPr lang="en-GB"/>
          </a:p>
        </p:txBody>
      </p:sp>
      <p:sp>
        <p:nvSpPr>
          <p:cNvPr id="19" name="Picture Placeholder 6"/>
          <p:cNvSpPr>
            <a:spLocks noGrp="1"/>
          </p:cNvSpPr>
          <p:nvPr>
            <p:ph type="pic" sz="quarter" idx="19"/>
          </p:nvPr>
        </p:nvSpPr>
        <p:spPr>
          <a:xfrm>
            <a:off x="5624200" y="1764000"/>
            <a:ext cx="964800" cy="964800"/>
          </a:xfrm>
          <a:prstGeom prst="rect">
            <a:avLst/>
          </a:prstGeom>
        </p:spPr>
        <p:txBody>
          <a:bodyPr/>
          <a:lstStyle>
            <a:lvl1pPr marL="0" indent="0">
              <a:buNone/>
              <a:defRPr lang="en-GB" sz="1400" dirty="0"/>
            </a:lvl1pPr>
          </a:lstStyle>
          <a:p>
            <a:r>
              <a:rPr lang="en-US"/>
              <a:t>Click icon to add picture</a:t>
            </a:r>
            <a:endParaRPr lang="en-GB"/>
          </a:p>
        </p:txBody>
      </p:sp>
      <p:sp>
        <p:nvSpPr>
          <p:cNvPr id="20" name="Picture Placeholder 6"/>
          <p:cNvSpPr>
            <a:spLocks noGrp="1"/>
          </p:cNvSpPr>
          <p:nvPr>
            <p:ph type="pic" sz="quarter" idx="20"/>
          </p:nvPr>
        </p:nvSpPr>
        <p:spPr>
          <a:xfrm>
            <a:off x="9570488" y="1764000"/>
            <a:ext cx="964800" cy="964800"/>
          </a:xfrm>
          <a:prstGeom prst="rect">
            <a:avLst/>
          </a:prstGeom>
        </p:spPr>
        <p:txBody>
          <a:bodyPr/>
          <a:lstStyle>
            <a:lvl1pPr marL="0" indent="0">
              <a:buNone/>
              <a:defRPr lang="en-GB" sz="1400" dirty="0"/>
            </a:lvl1pPr>
          </a:lstStyle>
          <a:p>
            <a:r>
              <a:rPr lang="en-US"/>
              <a:t>Click icon to add picture</a:t>
            </a:r>
            <a:endParaRPr lang="en-GB"/>
          </a:p>
        </p:txBody>
      </p:sp>
      <p:sp>
        <p:nvSpPr>
          <p:cNvPr id="3" name="Title 2"/>
          <p:cNvSpPr>
            <a:spLocks noGrp="1"/>
          </p:cNvSpPr>
          <p:nvPr>
            <p:ph type="title"/>
          </p:nvPr>
        </p:nvSpPr>
        <p:spPr/>
        <p:txBody>
          <a:bodyPr/>
          <a:lstStyle/>
          <a:p>
            <a:r>
              <a:rPr lang="en-US"/>
              <a:t>Click to edit Master title style</a:t>
            </a:r>
            <a:endParaRPr lang="en-GB"/>
          </a:p>
        </p:txBody>
      </p:sp>
      <p:sp>
        <p:nvSpPr>
          <p:cNvPr id="9" name="Text Placeholder 8"/>
          <p:cNvSpPr>
            <a:spLocks noGrp="1"/>
          </p:cNvSpPr>
          <p:nvPr>
            <p:ph type="body" sz="quarter" idx="21"/>
          </p:nvPr>
        </p:nvSpPr>
        <p:spPr>
          <a:xfrm>
            <a:off x="468313" y="2741613"/>
            <a:ext cx="338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Click to edit Master text styles</a:t>
            </a:r>
          </a:p>
          <a:p>
            <a:pPr lvl="1"/>
            <a:r>
              <a:rPr lang="en-US"/>
              <a:t>Second level</a:t>
            </a:r>
          </a:p>
          <a:p>
            <a:pPr lvl="2"/>
            <a:r>
              <a:rPr lang="en-US"/>
              <a:t>Third level</a:t>
            </a:r>
          </a:p>
        </p:txBody>
      </p:sp>
      <p:sp>
        <p:nvSpPr>
          <p:cNvPr id="12" name="Text Placeholder 11"/>
          <p:cNvSpPr>
            <a:spLocks noGrp="1"/>
          </p:cNvSpPr>
          <p:nvPr>
            <p:ph type="body" sz="quarter" idx="22"/>
          </p:nvPr>
        </p:nvSpPr>
        <p:spPr>
          <a:xfrm>
            <a:off x="4414600" y="2741613"/>
            <a:ext cx="338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Click to edit Master text styles</a:t>
            </a:r>
          </a:p>
          <a:p>
            <a:pPr lvl="1"/>
            <a:r>
              <a:rPr lang="en-US"/>
              <a:t>Second level</a:t>
            </a:r>
          </a:p>
          <a:p>
            <a:pPr lvl="2"/>
            <a:r>
              <a:rPr lang="en-US"/>
              <a:t>Third level</a:t>
            </a:r>
          </a:p>
        </p:txBody>
      </p:sp>
      <p:sp>
        <p:nvSpPr>
          <p:cNvPr id="14" name="Text Placeholder 13"/>
          <p:cNvSpPr>
            <a:spLocks noGrp="1"/>
          </p:cNvSpPr>
          <p:nvPr>
            <p:ph type="body" sz="quarter" idx="23"/>
          </p:nvPr>
        </p:nvSpPr>
        <p:spPr>
          <a:xfrm>
            <a:off x="8360888" y="2741613"/>
            <a:ext cx="338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31268991"/>
      </p:ext>
    </p:extLst>
  </p:cSld>
  <p:clrMapOvr>
    <a:masterClrMapping/>
  </p:clrMapOvr>
  <p:hf sldNum="0"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ur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Official Green</a:t>
            </a:r>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Picture Placeholder 6"/>
          <p:cNvSpPr>
            <a:spLocks noGrp="1"/>
          </p:cNvSpPr>
          <p:nvPr>
            <p:ph type="pic" sz="quarter" idx="18"/>
          </p:nvPr>
        </p:nvSpPr>
        <p:spPr>
          <a:xfrm>
            <a:off x="1101913" y="1764000"/>
            <a:ext cx="964800" cy="964800"/>
          </a:xfrm>
          <a:prstGeom prst="rect">
            <a:avLst/>
          </a:prstGeom>
        </p:spPr>
        <p:txBody>
          <a:bodyPr/>
          <a:lstStyle>
            <a:lvl1pPr marL="0" indent="0">
              <a:buNone/>
              <a:defRPr sz="1400"/>
            </a:lvl1pPr>
          </a:lstStyle>
          <a:p>
            <a:r>
              <a:rPr lang="en-US"/>
              <a:t>Click icon to add picture</a:t>
            </a:r>
            <a:endParaRPr lang="en-GB"/>
          </a:p>
        </p:txBody>
      </p:sp>
      <p:sp>
        <p:nvSpPr>
          <p:cNvPr id="17" name="Picture Placeholder 6"/>
          <p:cNvSpPr>
            <a:spLocks noGrp="1"/>
          </p:cNvSpPr>
          <p:nvPr>
            <p:ph type="pic" sz="quarter" idx="20"/>
          </p:nvPr>
        </p:nvSpPr>
        <p:spPr>
          <a:xfrm>
            <a:off x="10144653" y="1764000"/>
            <a:ext cx="964800" cy="964800"/>
          </a:xfrm>
          <a:prstGeom prst="rect">
            <a:avLst/>
          </a:prstGeom>
        </p:spPr>
        <p:txBody>
          <a:bodyPr/>
          <a:lstStyle>
            <a:lvl1pPr marL="0" indent="0">
              <a:buNone/>
              <a:defRPr sz="1400"/>
            </a:lvl1pPr>
          </a:lstStyle>
          <a:p>
            <a:r>
              <a:rPr lang="en-US"/>
              <a:t>Click icon to add picture</a:t>
            </a:r>
            <a:endParaRPr lang="en-GB"/>
          </a:p>
        </p:txBody>
      </p:sp>
      <p:sp>
        <p:nvSpPr>
          <p:cNvPr id="18" name="Picture Placeholder 6"/>
          <p:cNvSpPr>
            <a:spLocks noGrp="1"/>
          </p:cNvSpPr>
          <p:nvPr>
            <p:ph type="pic" sz="quarter" idx="21"/>
          </p:nvPr>
        </p:nvSpPr>
        <p:spPr>
          <a:xfrm>
            <a:off x="4116160" y="1764000"/>
            <a:ext cx="964800" cy="964800"/>
          </a:xfrm>
          <a:prstGeom prst="rect">
            <a:avLst/>
          </a:prstGeom>
        </p:spPr>
        <p:txBody>
          <a:bodyPr/>
          <a:lstStyle>
            <a:lvl1pPr marL="0" indent="0">
              <a:buNone/>
              <a:defRPr sz="1400"/>
            </a:lvl1pPr>
          </a:lstStyle>
          <a:p>
            <a:r>
              <a:rPr lang="en-US"/>
              <a:t>Click icon to add picture</a:t>
            </a:r>
            <a:endParaRPr lang="en-GB"/>
          </a:p>
        </p:txBody>
      </p:sp>
      <p:sp>
        <p:nvSpPr>
          <p:cNvPr id="20" name="Picture Placeholder 6"/>
          <p:cNvSpPr>
            <a:spLocks noGrp="1"/>
          </p:cNvSpPr>
          <p:nvPr>
            <p:ph type="pic" sz="quarter" idx="22"/>
          </p:nvPr>
        </p:nvSpPr>
        <p:spPr>
          <a:xfrm>
            <a:off x="7130407" y="1764000"/>
            <a:ext cx="964800" cy="964800"/>
          </a:xfrm>
          <a:prstGeom prst="rect">
            <a:avLst/>
          </a:prstGeom>
        </p:spPr>
        <p:txBody>
          <a:bodyPr/>
          <a:lstStyle>
            <a:lvl1pPr marL="0" indent="0">
              <a:buNone/>
              <a:defRPr sz="1400"/>
            </a:lvl1pPr>
          </a:lstStyle>
          <a:p>
            <a:r>
              <a:rPr lang="en-US"/>
              <a:t>Click icon to add picture</a:t>
            </a:r>
            <a:endParaRPr lang="en-GB"/>
          </a:p>
        </p:txBody>
      </p:sp>
      <p:sp>
        <p:nvSpPr>
          <p:cNvPr id="3" name="Title 2"/>
          <p:cNvSpPr>
            <a:spLocks noGrp="1"/>
          </p:cNvSpPr>
          <p:nvPr>
            <p:ph type="title"/>
          </p:nvPr>
        </p:nvSpPr>
        <p:spPr/>
        <p:txBody>
          <a:bodyPr/>
          <a:lstStyle/>
          <a:p>
            <a:r>
              <a:rPr lang="en-US"/>
              <a:t>Click to edit Master title style</a:t>
            </a:r>
            <a:endParaRPr lang="en-GB"/>
          </a:p>
        </p:txBody>
      </p:sp>
      <p:sp>
        <p:nvSpPr>
          <p:cNvPr id="8" name="Text Placeholder 7"/>
          <p:cNvSpPr>
            <a:spLocks noGrp="1"/>
          </p:cNvSpPr>
          <p:nvPr>
            <p:ph type="body" sz="quarter" idx="23"/>
          </p:nvPr>
        </p:nvSpPr>
        <p:spPr>
          <a:xfrm>
            <a:off x="468313"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Click to edit Master text styles</a:t>
            </a:r>
          </a:p>
          <a:p>
            <a:pPr lvl="1"/>
            <a:r>
              <a:rPr lang="en-US"/>
              <a:t>Second level</a:t>
            </a:r>
          </a:p>
          <a:p>
            <a:pPr lvl="2"/>
            <a:r>
              <a:rPr lang="en-US"/>
              <a:t>Third level</a:t>
            </a:r>
          </a:p>
        </p:txBody>
      </p:sp>
      <p:sp>
        <p:nvSpPr>
          <p:cNvPr id="19" name="Text Placeholder 7"/>
          <p:cNvSpPr>
            <a:spLocks noGrp="1"/>
          </p:cNvSpPr>
          <p:nvPr>
            <p:ph type="body" sz="quarter" idx="24"/>
          </p:nvPr>
        </p:nvSpPr>
        <p:spPr>
          <a:xfrm>
            <a:off x="3482560"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Click to edit Master text styles</a:t>
            </a:r>
          </a:p>
          <a:p>
            <a:pPr lvl="1"/>
            <a:r>
              <a:rPr lang="en-US"/>
              <a:t>Second level</a:t>
            </a:r>
          </a:p>
          <a:p>
            <a:pPr lvl="2"/>
            <a:r>
              <a:rPr lang="en-US"/>
              <a:t>Third level</a:t>
            </a:r>
          </a:p>
        </p:txBody>
      </p:sp>
      <p:sp>
        <p:nvSpPr>
          <p:cNvPr id="21" name="Text Placeholder 7"/>
          <p:cNvSpPr>
            <a:spLocks noGrp="1"/>
          </p:cNvSpPr>
          <p:nvPr>
            <p:ph type="body" sz="quarter" idx="25"/>
          </p:nvPr>
        </p:nvSpPr>
        <p:spPr>
          <a:xfrm>
            <a:off x="6496807"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Click to edit Master text styles</a:t>
            </a:r>
          </a:p>
          <a:p>
            <a:pPr lvl="1"/>
            <a:r>
              <a:rPr lang="en-US"/>
              <a:t>Second level</a:t>
            </a:r>
          </a:p>
          <a:p>
            <a:pPr lvl="2"/>
            <a:r>
              <a:rPr lang="en-US"/>
              <a:t>Third level</a:t>
            </a:r>
          </a:p>
        </p:txBody>
      </p:sp>
      <p:sp>
        <p:nvSpPr>
          <p:cNvPr id="22" name="Text Placeholder 7"/>
          <p:cNvSpPr>
            <a:spLocks noGrp="1"/>
          </p:cNvSpPr>
          <p:nvPr>
            <p:ph type="body" sz="quarter" idx="26"/>
          </p:nvPr>
        </p:nvSpPr>
        <p:spPr>
          <a:xfrm>
            <a:off x="9511053"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08006388"/>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2860274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ive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Official Green</a:t>
            </a:r>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Picture Placeholder 6"/>
          <p:cNvSpPr>
            <a:spLocks noGrp="1"/>
          </p:cNvSpPr>
          <p:nvPr>
            <p:ph type="pic" sz="quarter" idx="18"/>
          </p:nvPr>
        </p:nvSpPr>
        <p:spPr>
          <a:xfrm>
            <a:off x="957913" y="1764000"/>
            <a:ext cx="964800" cy="964800"/>
          </a:xfrm>
          <a:prstGeom prst="rect">
            <a:avLst/>
          </a:prstGeom>
        </p:spPr>
        <p:txBody>
          <a:bodyPr/>
          <a:lstStyle>
            <a:lvl1pPr marL="0" indent="0">
              <a:buNone/>
              <a:defRPr sz="1400"/>
            </a:lvl1pPr>
          </a:lstStyle>
          <a:p>
            <a:r>
              <a:rPr lang="en-US"/>
              <a:t>Click icon to add picture</a:t>
            </a:r>
            <a:endParaRPr lang="en-GB"/>
          </a:p>
        </p:txBody>
      </p:sp>
      <p:sp>
        <p:nvSpPr>
          <p:cNvPr id="18" name="Picture Placeholder 6"/>
          <p:cNvSpPr>
            <a:spLocks noGrp="1"/>
          </p:cNvSpPr>
          <p:nvPr>
            <p:ph type="pic" sz="quarter" idx="19"/>
          </p:nvPr>
        </p:nvSpPr>
        <p:spPr>
          <a:xfrm>
            <a:off x="5619157" y="1764000"/>
            <a:ext cx="964800" cy="964800"/>
          </a:xfrm>
          <a:prstGeom prst="rect">
            <a:avLst/>
          </a:prstGeom>
        </p:spPr>
        <p:txBody>
          <a:bodyPr/>
          <a:lstStyle>
            <a:lvl1pPr marL="0" indent="0">
              <a:buNone/>
              <a:defRPr sz="1400"/>
            </a:lvl1pPr>
          </a:lstStyle>
          <a:p>
            <a:r>
              <a:rPr lang="en-US"/>
              <a:t>Click icon to add picture</a:t>
            </a:r>
            <a:endParaRPr lang="en-GB"/>
          </a:p>
        </p:txBody>
      </p:sp>
      <p:sp>
        <p:nvSpPr>
          <p:cNvPr id="28" name="Picture Placeholder 6"/>
          <p:cNvSpPr>
            <a:spLocks noGrp="1"/>
          </p:cNvSpPr>
          <p:nvPr>
            <p:ph type="pic" sz="quarter" idx="20"/>
          </p:nvPr>
        </p:nvSpPr>
        <p:spPr>
          <a:xfrm>
            <a:off x="10280400" y="1764000"/>
            <a:ext cx="964800" cy="964800"/>
          </a:xfrm>
          <a:prstGeom prst="rect">
            <a:avLst/>
          </a:prstGeom>
        </p:spPr>
        <p:txBody>
          <a:bodyPr/>
          <a:lstStyle>
            <a:lvl1pPr marL="0" indent="0">
              <a:buNone/>
              <a:defRPr sz="1400"/>
            </a:lvl1pPr>
          </a:lstStyle>
          <a:p>
            <a:r>
              <a:rPr lang="en-US"/>
              <a:t>Click icon to add picture</a:t>
            </a:r>
            <a:endParaRPr lang="en-GB"/>
          </a:p>
        </p:txBody>
      </p:sp>
      <p:sp>
        <p:nvSpPr>
          <p:cNvPr id="29" name="Picture Placeholder 6"/>
          <p:cNvSpPr>
            <a:spLocks noGrp="1"/>
          </p:cNvSpPr>
          <p:nvPr>
            <p:ph type="pic" sz="quarter" idx="21"/>
          </p:nvPr>
        </p:nvSpPr>
        <p:spPr>
          <a:xfrm>
            <a:off x="3288535" y="1764000"/>
            <a:ext cx="964800" cy="964800"/>
          </a:xfrm>
          <a:prstGeom prst="rect">
            <a:avLst/>
          </a:prstGeom>
        </p:spPr>
        <p:txBody>
          <a:bodyPr/>
          <a:lstStyle>
            <a:lvl1pPr marL="0" indent="0">
              <a:buNone/>
              <a:defRPr sz="1400"/>
            </a:lvl1pPr>
          </a:lstStyle>
          <a:p>
            <a:r>
              <a:rPr lang="en-US"/>
              <a:t>Click icon to add picture</a:t>
            </a:r>
            <a:endParaRPr lang="en-GB"/>
          </a:p>
        </p:txBody>
      </p:sp>
      <p:sp>
        <p:nvSpPr>
          <p:cNvPr id="30" name="Picture Placeholder 6"/>
          <p:cNvSpPr>
            <a:spLocks noGrp="1"/>
          </p:cNvSpPr>
          <p:nvPr>
            <p:ph type="pic" sz="quarter" idx="22"/>
          </p:nvPr>
        </p:nvSpPr>
        <p:spPr>
          <a:xfrm>
            <a:off x="7949779" y="1764000"/>
            <a:ext cx="964800" cy="964800"/>
          </a:xfrm>
          <a:prstGeom prst="rect">
            <a:avLst/>
          </a:prstGeom>
        </p:spPr>
        <p:txBody>
          <a:bodyPr/>
          <a:lstStyle>
            <a:lvl1pPr marL="0" indent="0">
              <a:buNone/>
              <a:defRPr sz="1400"/>
            </a:lvl1pPr>
          </a:lstStyle>
          <a:p>
            <a:r>
              <a:rPr lang="en-US"/>
              <a:t>Click icon to add picture</a:t>
            </a:r>
            <a:endParaRPr lang="en-GB"/>
          </a:p>
        </p:txBody>
      </p:sp>
      <p:sp>
        <p:nvSpPr>
          <p:cNvPr id="3" name="Title 2"/>
          <p:cNvSpPr>
            <a:spLocks noGrp="1"/>
          </p:cNvSpPr>
          <p:nvPr>
            <p:ph type="title"/>
          </p:nvPr>
        </p:nvSpPr>
        <p:spPr/>
        <p:txBody>
          <a:bodyPr/>
          <a:lstStyle/>
          <a:p>
            <a:r>
              <a:rPr lang="en-US"/>
              <a:t>Click to edit Master title style</a:t>
            </a:r>
            <a:endParaRPr lang="en-GB"/>
          </a:p>
        </p:txBody>
      </p:sp>
      <p:sp>
        <p:nvSpPr>
          <p:cNvPr id="8" name="Text Placeholder 7"/>
          <p:cNvSpPr>
            <a:spLocks noGrp="1"/>
          </p:cNvSpPr>
          <p:nvPr>
            <p:ph type="body" sz="quarter" idx="23"/>
          </p:nvPr>
        </p:nvSpPr>
        <p:spPr>
          <a:xfrm>
            <a:off x="468313"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Click to edit Master text styles</a:t>
            </a:r>
          </a:p>
          <a:p>
            <a:pPr lvl="1"/>
            <a:r>
              <a:rPr lang="en-US"/>
              <a:t>Second level</a:t>
            </a:r>
          </a:p>
          <a:p>
            <a:pPr lvl="2"/>
            <a:r>
              <a:rPr lang="en-US"/>
              <a:t>Third level</a:t>
            </a:r>
          </a:p>
        </p:txBody>
      </p:sp>
      <p:sp>
        <p:nvSpPr>
          <p:cNvPr id="20" name="Text Placeholder 7"/>
          <p:cNvSpPr>
            <a:spLocks noGrp="1"/>
          </p:cNvSpPr>
          <p:nvPr>
            <p:ph type="body" sz="quarter" idx="24"/>
          </p:nvPr>
        </p:nvSpPr>
        <p:spPr>
          <a:xfrm>
            <a:off x="2798935"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Click to edit Master text styles</a:t>
            </a:r>
          </a:p>
          <a:p>
            <a:pPr lvl="1"/>
            <a:r>
              <a:rPr lang="en-US"/>
              <a:t>Second level</a:t>
            </a:r>
          </a:p>
          <a:p>
            <a:pPr lvl="2"/>
            <a:r>
              <a:rPr lang="en-US"/>
              <a:t>Third level</a:t>
            </a:r>
          </a:p>
        </p:txBody>
      </p:sp>
      <p:sp>
        <p:nvSpPr>
          <p:cNvPr id="21" name="Text Placeholder 7"/>
          <p:cNvSpPr>
            <a:spLocks noGrp="1"/>
          </p:cNvSpPr>
          <p:nvPr>
            <p:ph type="body" sz="quarter" idx="25"/>
          </p:nvPr>
        </p:nvSpPr>
        <p:spPr>
          <a:xfrm>
            <a:off x="5129557"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Click to edit Master text styles</a:t>
            </a:r>
          </a:p>
          <a:p>
            <a:pPr lvl="1"/>
            <a:r>
              <a:rPr lang="en-US"/>
              <a:t>Second level</a:t>
            </a:r>
          </a:p>
          <a:p>
            <a:pPr lvl="2"/>
            <a:r>
              <a:rPr lang="en-US"/>
              <a:t>Third level</a:t>
            </a:r>
          </a:p>
        </p:txBody>
      </p:sp>
      <p:sp>
        <p:nvSpPr>
          <p:cNvPr id="22" name="Text Placeholder 7"/>
          <p:cNvSpPr>
            <a:spLocks noGrp="1"/>
          </p:cNvSpPr>
          <p:nvPr>
            <p:ph type="body" sz="quarter" idx="26"/>
          </p:nvPr>
        </p:nvSpPr>
        <p:spPr>
          <a:xfrm>
            <a:off x="7460179"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Click to edit Master text styles</a:t>
            </a:r>
          </a:p>
          <a:p>
            <a:pPr lvl="1"/>
            <a:r>
              <a:rPr lang="en-US"/>
              <a:t>Second level</a:t>
            </a:r>
          </a:p>
          <a:p>
            <a:pPr lvl="2"/>
            <a:r>
              <a:rPr lang="en-US"/>
              <a:t>Third level</a:t>
            </a:r>
          </a:p>
        </p:txBody>
      </p:sp>
      <p:sp>
        <p:nvSpPr>
          <p:cNvPr id="23" name="Text Placeholder 7"/>
          <p:cNvSpPr>
            <a:spLocks noGrp="1"/>
          </p:cNvSpPr>
          <p:nvPr>
            <p:ph type="body" sz="quarter" idx="27"/>
          </p:nvPr>
        </p:nvSpPr>
        <p:spPr>
          <a:xfrm>
            <a:off x="9790800"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51902531"/>
      </p:ext>
    </p:extLst>
  </p:cSld>
  <p:clrMapOvr>
    <a:masterClrMapping/>
  </p:clrMapOvr>
  <p:hf sldNum="0" hd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927139"/>
      </p:ext>
    </p:extLst>
  </p:cSld>
  <p:clrMapOvr>
    <a:masterClrMapping/>
  </p:clrMapOvr>
  <p:hf sldNum="0" hd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p:cNvGrpSpPr/>
          <p:nvPr userDrawn="1"/>
        </p:nvGrpSpPr>
        <p:grpSpPr>
          <a:xfrm>
            <a:off x="455296" y="16"/>
            <a:ext cx="11279504" cy="2741596"/>
            <a:chOff x="455296" y="0"/>
            <a:chExt cx="11279504" cy="289560"/>
          </a:xfrm>
        </p:grpSpPr>
        <p:sp>
          <p:nvSpPr>
            <p:cNvPr id="45" name="Rectangle 44"/>
            <p:cNvSpPr/>
            <p:nvPr/>
          </p:nvSpPr>
          <p:spPr>
            <a:xfrm>
              <a:off x="455296" y="0"/>
              <a:ext cx="6508722" cy="289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6964018" y="0"/>
              <a:ext cx="2855754" cy="289560"/>
            </a:xfrm>
            <a:prstGeom prst="rect">
              <a:avLst/>
            </a:prstGeom>
            <a:solidFill>
              <a:srgbClr val="3C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userDrawn="1"/>
          </p:nvSpPr>
          <p:spPr>
            <a:xfrm>
              <a:off x="9819772" y="0"/>
              <a:ext cx="1915028" cy="289560"/>
            </a:xfrm>
            <a:prstGeom prst="rect">
              <a:avLst/>
            </a:prstGeom>
            <a:solidFill>
              <a:srgbClr val="77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userDrawn="1">
            <p:ph type="title"/>
          </p:nvPr>
        </p:nvSpPr>
        <p:spPr>
          <a:xfrm>
            <a:off x="455296" y="2741612"/>
            <a:ext cx="11279504" cy="1538287"/>
          </a:xfrm>
        </p:spPr>
        <p:txBody>
          <a:bodyPr anchor="b"/>
          <a:lstStyle>
            <a:lvl1pPr>
              <a:defRPr sz="4800" b="0"/>
            </a:lvl1pPr>
          </a:lstStyle>
          <a:p>
            <a:r>
              <a:rPr lang="en-US"/>
              <a:t>Click to edit Master title style</a:t>
            </a:r>
            <a:endParaRPr lang="en-GB"/>
          </a:p>
        </p:txBody>
      </p:sp>
      <p:sp>
        <p:nvSpPr>
          <p:cNvPr id="3" name="Text Placeholder 2"/>
          <p:cNvSpPr>
            <a:spLocks noGrp="1"/>
          </p:cNvSpPr>
          <p:nvPr userDrawn="1">
            <p:ph type="body" idx="1"/>
          </p:nvPr>
        </p:nvSpPr>
        <p:spPr>
          <a:xfrm>
            <a:off x="457200" y="4381500"/>
            <a:ext cx="11277600" cy="1193800"/>
          </a:xfrm>
          <a:prstGeom prst="rect">
            <a:avLst/>
          </a:prstGeom>
        </p:spPr>
        <p:txBody>
          <a:bodyPr lIns="0" tIns="0" rIns="0" bIns="0" anchor="b" anchorCtr="0"/>
          <a:lstStyle>
            <a:lvl1pPr marL="0" indent="0">
              <a:buNone/>
              <a:defRPr sz="2400">
                <a:solidFill>
                  <a:schemeClr val="tx1"/>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userDrawn="1">
            <p:ph type="dt" sz="half" idx="10"/>
          </p:nvPr>
        </p:nvSpPr>
        <p:spPr/>
        <p:txBody>
          <a:bodyPr/>
          <a:lstStyle/>
          <a:p>
            <a:endParaRPr lang="en-GB"/>
          </a:p>
        </p:txBody>
      </p:sp>
      <p:sp>
        <p:nvSpPr>
          <p:cNvPr id="5" name="Footer Placeholder 4"/>
          <p:cNvSpPr>
            <a:spLocks noGrp="1"/>
          </p:cNvSpPr>
          <p:nvPr userDrawn="1">
            <p:ph type="ftr" sz="quarter" idx="11"/>
          </p:nvPr>
        </p:nvSpPr>
        <p:spPr/>
        <p:txBody>
          <a:bodyPr/>
          <a:lstStyle/>
          <a:p>
            <a:r>
              <a:rPr lang="en-GB"/>
              <a:t>Official Green</a:t>
            </a:r>
          </a:p>
        </p:txBody>
      </p:sp>
      <p:sp>
        <p:nvSpPr>
          <p:cNvPr id="6" name="Slide Number Placeholder 5"/>
          <p:cNvSpPr>
            <a:spLocks noGrp="1"/>
          </p:cNvSpPr>
          <p:nvPr userDrawn="1">
            <p:ph type="sldNum" sz="quarter" idx="12"/>
          </p:nvPr>
        </p:nvSpPr>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0455241"/>
      </p:ext>
    </p:extLst>
  </p:cSld>
  <p:clrMapOvr>
    <a:masterClrMapping/>
  </p:clrMapOvr>
  <p:hf sldNum="0" hd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rgbClr val="12273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6093" b="9264"/>
          <a:stretch/>
        </p:blipFill>
        <p:spPr>
          <a:xfrm>
            <a:off x="0" y="-27214"/>
            <a:ext cx="12192000" cy="6879771"/>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27500" y="1441671"/>
            <a:ext cx="3942000" cy="3942000"/>
          </a:xfrm>
          <a:prstGeom prst="rect">
            <a:avLst/>
          </a:prstGeom>
        </p:spPr>
      </p:pic>
    </p:spTree>
    <p:extLst>
      <p:ext uri="{BB962C8B-B14F-4D97-AF65-F5344CB8AC3E}">
        <p14:creationId xmlns:p14="http://schemas.microsoft.com/office/powerpoint/2010/main" val="1280365684"/>
      </p:ext>
    </p:extLst>
  </p:cSld>
  <p:clrMapOvr>
    <a:masterClrMapping/>
  </p:clrMapOvr>
  <p:hf sldNum="0" hd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3_Dark Blue Cover">
    <p:bg>
      <p:bgPr>
        <a:solidFill>
          <a:srgbClr val="12273F"/>
        </a:solidFill>
        <a:effectLst/>
      </p:bgPr>
    </p:bg>
    <p:spTree>
      <p:nvGrpSpPr>
        <p:cNvPr id="1" name=""/>
        <p:cNvGrpSpPr/>
        <p:nvPr/>
      </p:nvGrpSpPr>
      <p:grpSpPr>
        <a:xfrm>
          <a:off x="0" y="0"/>
          <a:ext cx="0" cy="0"/>
          <a:chOff x="0" y="0"/>
          <a:chExt cx="0" cy="0"/>
        </a:xfrm>
      </p:grpSpPr>
      <p:pic>
        <p:nvPicPr>
          <p:cNvPr id="6" name="Picture 5" descr="Close-up of a white fabric with a green light&#10;&#10;Description automatically generated">
            <a:extLst>
              <a:ext uri="{FF2B5EF4-FFF2-40B4-BE49-F238E27FC236}">
                <a16:creationId xmlns:a16="http://schemas.microsoft.com/office/drawing/2014/main" id="{3F520E31-0ABF-F368-554C-55A2C648D1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5365" y="0"/>
            <a:ext cx="4546635" cy="6858000"/>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r>
              <a:rPr lang="en-GB" dirty="0"/>
              <a:t>Insert document classification (edit via 'Header &amp; Footer')</a:t>
            </a:r>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32651156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468000" y="1752600"/>
            <a:ext cx="11268643"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0439897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able Placeholder 8"/>
          <p:cNvSpPr>
            <a:spLocks noGrp="1"/>
          </p:cNvSpPr>
          <p:nvPr>
            <p:ph type="tbl" sz="quarter" idx="13"/>
          </p:nvPr>
        </p:nvSpPr>
        <p:spPr>
          <a:xfrm>
            <a:off x="468000" y="1752283"/>
            <a:ext cx="11277600" cy="4629466"/>
          </a:xfrm>
          <a:prstGeom prst="rect">
            <a:avLst/>
          </a:prstGeom>
        </p:spPr>
        <p:txBody>
          <a:bodyPr/>
          <a:lstStyle/>
          <a:p>
            <a:r>
              <a:rPr lang="en-US"/>
              <a:t>Click icon to add table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9500910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mall imag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3051175" y="1752600"/>
            <a:ext cx="8681721"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Picture Placeholder 11"/>
          <p:cNvSpPr>
            <a:spLocks noGrp="1" noChangeAspect="1"/>
          </p:cNvSpPr>
          <p:nvPr>
            <p:ph type="pic" sz="quarter" idx="14"/>
          </p:nvPr>
        </p:nvSpPr>
        <p:spPr>
          <a:xfrm>
            <a:off x="468000" y="1752600"/>
            <a:ext cx="2131200" cy="4629150"/>
          </a:xfrm>
          <a:prstGeom prst="rect">
            <a:avLst/>
          </a:prstGeom>
        </p:spPr>
        <p:txBody>
          <a:bodyPr/>
          <a:lstStyle>
            <a:lvl1pPr>
              <a:defRPr sz="18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9869635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edium imag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6100024" y="1752600"/>
            <a:ext cx="5634921"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Picture Placeholder 11"/>
          <p:cNvSpPr>
            <a:spLocks noGrp="1" noChangeAspect="1"/>
          </p:cNvSpPr>
          <p:nvPr>
            <p:ph type="pic" sz="quarter" idx="14"/>
          </p:nvPr>
        </p:nvSpPr>
        <p:spPr>
          <a:xfrm>
            <a:off x="468000" y="1752600"/>
            <a:ext cx="5172146" cy="4629150"/>
          </a:xfrm>
          <a:prstGeom prst="rect">
            <a:avLst/>
          </a:prstGeom>
        </p:spPr>
        <p:txBody>
          <a:bodyPr/>
          <a:lstStyle>
            <a:lvl1pPr>
              <a:defRPr sz="18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7824839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arge imag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9154103" y="1752600"/>
            <a:ext cx="2579993"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a:t>
            </a:r>
            <a:br>
              <a:rPr lang="en-US" dirty="0"/>
            </a:br>
            <a:r>
              <a:rPr lang="en-US" dirty="0"/>
              <a:t>(Arial 20pt)</a:t>
            </a:r>
          </a:p>
          <a:p>
            <a:pPr lvl="2"/>
            <a:r>
              <a:rPr lang="en-US" dirty="0"/>
              <a:t>Bulleted slide body text (Arial 16pt)</a:t>
            </a:r>
          </a:p>
          <a:p>
            <a:pPr lvl="3"/>
            <a:r>
              <a:rPr lang="en-US" dirty="0"/>
              <a:t>Body text</a:t>
            </a:r>
            <a:br>
              <a:rPr lang="en-US" dirty="0"/>
            </a:br>
            <a:r>
              <a:rPr lang="en-US" dirty="0"/>
              <a:t>(Arial 24pt)</a:t>
            </a:r>
          </a:p>
          <a:p>
            <a:pPr lvl="4"/>
            <a:r>
              <a:rPr lang="en-US" dirty="0"/>
              <a:t>Bulleted source</a:t>
            </a:r>
            <a:br>
              <a:rPr lang="en-US" dirty="0"/>
            </a:br>
            <a:r>
              <a:rPr lang="en-US" dirty="0"/>
              <a:t>(Arial 20pt)</a:t>
            </a:r>
          </a:p>
          <a:p>
            <a:pPr lvl="5"/>
            <a:r>
              <a:rPr lang="en-US" dirty="0"/>
              <a:t>Source (Arial 16pt)</a:t>
            </a:r>
            <a:endParaRPr lang="en-GB" dirty="0"/>
          </a:p>
        </p:txBody>
      </p:sp>
      <p:sp>
        <p:nvSpPr>
          <p:cNvPr id="12" name="Picture Placeholder 11"/>
          <p:cNvSpPr>
            <a:spLocks noGrp="1" noChangeAspect="1"/>
          </p:cNvSpPr>
          <p:nvPr>
            <p:ph type="pic" sz="quarter" idx="14"/>
          </p:nvPr>
        </p:nvSpPr>
        <p:spPr>
          <a:xfrm>
            <a:off x="468000" y="1752600"/>
            <a:ext cx="8236031" cy="4629150"/>
          </a:xfrm>
          <a:prstGeom prst="rect">
            <a:avLst/>
          </a:prstGeom>
        </p:spPr>
        <p:txBody>
          <a:bodyPr/>
          <a:lstStyle>
            <a:lvl1pPr>
              <a:defRPr sz="18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576315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13101975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hart and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Chart Placeholder 11"/>
          <p:cNvSpPr>
            <a:spLocks noGrp="1"/>
          </p:cNvSpPr>
          <p:nvPr>
            <p:ph type="chart" sz="quarter" idx="13"/>
          </p:nvPr>
        </p:nvSpPr>
        <p:spPr>
          <a:xfrm>
            <a:off x="468000" y="1752600"/>
            <a:ext cx="11277600" cy="4629150"/>
          </a:xfrm>
          <a:prstGeom prst="rect">
            <a:avLst/>
          </a:prstGeom>
        </p:spPr>
        <p:txBody>
          <a:bodyPr/>
          <a:lstStyle>
            <a:lvl1pPr>
              <a:defRPr sz="2000"/>
            </a:lvl1pPr>
          </a:lstStyle>
          <a:p>
            <a:r>
              <a:rPr lang="en-US"/>
              <a:t>Click icon to add chart</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9587028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Chart and title slide">
    <p:bg>
      <p:bgPr>
        <a:solidFill>
          <a:srgbClr val="12273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lvl1pPr>
              <a:defRPr>
                <a:solidFill>
                  <a:srgbClr val="E7E6E6"/>
                </a:solidFill>
              </a:defRPr>
            </a:lvl1pPr>
          </a:lstStyle>
          <a:p>
            <a:endParaRPr lang="en-GB" dirty="0"/>
          </a:p>
        </p:txBody>
      </p:sp>
      <p:sp>
        <p:nvSpPr>
          <p:cNvPr id="5" name="Footer Placeholder 4"/>
          <p:cNvSpPr>
            <a:spLocks noGrp="1"/>
          </p:cNvSpPr>
          <p:nvPr>
            <p:ph type="ftr" sz="quarter" idx="11"/>
          </p:nvPr>
        </p:nvSpPr>
        <p:spPr>
          <a:xfrm>
            <a:off x="3051174" y="6381751"/>
            <a:ext cx="6096001" cy="382270"/>
          </a:xfrm>
        </p:spPr>
        <p:txBody>
          <a:bodyPr/>
          <a:lstStyle>
            <a:lvl1pPr>
              <a:defRPr>
                <a:solidFill>
                  <a:srgbClr val="E7E6E6"/>
                </a:solidFill>
              </a:defRPr>
            </a:lvl1p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lvl1pPr>
              <a:defRPr>
                <a:solidFill>
                  <a:srgbClr val="E7E6E6"/>
                </a:solidFill>
              </a:defRPr>
            </a:lvl1pPr>
          </a:lstStyle>
          <a:p>
            <a:fld id="{B0B34E4B-25F1-4D72-B319-B9B5A0ABC919}" type="slidenum">
              <a:rPr lang="en-GB" smtClean="0"/>
              <a:pPr/>
              <a:t>‹#›</a:t>
            </a:fld>
            <a:endParaRPr lang="en-GB"/>
          </a:p>
        </p:txBody>
      </p:sp>
      <p:cxnSp>
        <p:nvCxnSpPr>
          <p:cNvPr id="11" name="Straight Connector 10"/>
          <p:cNvCxnSpPr/>
          <p:nvPr userDrawn="1"/>
        </p:nvCxnSpPr>
        <p:spPr>
          <a:xfrm>
            <a:off x="455296" y="6764020"/>
            <a:ext cx="11278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hart Placeholder 11"/>
          <p:cNvSpPr>
            <a:spLocks noGrp="1"/>
          </p:cNvSpPr>
          <p:nvPr>
            <p:ph type="chart" sz="quarter" idx="13"/>
          </p:nvPr>
        </p:nvSpPr>
        <p:spPr>
          <a:xfrm>
            <a:off x="468000" y="1752600"/>
            <a:ext cx="11277600" cy="4629150"/>
          </a:xfrm>
          <a:prstGeom prst="rect">
            <a:avLst/>
          </a:prstGeom>
        </p:spPr>
        <p:txBody>
          <a:bodyPr/>
          <a:lstStyle>
            <a:lvl1pPr>
              <a:defRPr sz="2000"/>
            </a:lvl1pPr>
          </a:lstStyle>
          <a:p>
            <a:r>
              <a:rPr lang="en-US"/>
              <a:t>Click icon to add chart</a:t>
            </a:r>
            <a:endParaRPr lang="en-GB" dirty="0"/>
          </a:p>
        </p:txBody>
      </p:sp>
      <p:sp>
        <p:nvSpPr>
          <p:cNvPr id="3" name="Title 2"/>
          <p:cNvSpPr>
            <a:spLocks noGrp="1"/>
          </p:cNvSpPr>
          <p:nvPr>
            <p:ph type="title"/>
          </p:nvPr>
        </p:nvSpPr>
        <p:spPr/>
        <p:txBody>
          <a:bodyPr/>
          <a:lstStyle>
            <a:lvl1pPr>
              <a:defRPr>
                <a:solidFill>
                  <a:srgbClr val="E7E6E6"/>
                </a:solidFill>
              </a:defRPr>
            </a:lvl1pPr>
          </a:lstStyle>
          <a:p>
            <a:r>
              <a:rPr lang="en-US"/>
              <a:t>Click to edit Master title style</a:t>
            </a:r>
            <a:endParaRPr lang="en-GB" dirty="0"/>
          </a:p>
        </p:txBody>
      </p:sp>
      <p:sp>
        <p:nvSpPr>
          <p:cNvPr id="8" name="Rectangle 7"/>
          <p:cNvSpPr/>
          <p:nvPr userDrawn="1"/>
        </p:nvSpPr>
        <p:spPr>
          <a:xfrm>
            <a:off x="455296" y="0"/>
            <a:ext cx="11278800" cy="28956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userDrawn="1"/>
        </p:nvSpPr>
        <p:spPr>
          <a:xfrm>
            <a:off x="6964018" y="0"/>
            <a:ext cx="2858162" cy="289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9822180" y="0"/>
            <a:ext cx="1912620" cy="289560"/>
          </a:xfrm>
          <a:prstGeom prst="rect">
            <a:avLst/>
          </a:prstGeom>
          <a:solidFill>
            <a:srgbClr val="77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73315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icture and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13"/>
          </p:nvPr>
        </p:nvSpPr>
        <p:spPr>
          <a:xfrm>
            <a:off x="468000" y="1752600"/>
            <a:ext cx="11277600" cy="4629150"/>
          </a:xfrm>
          <a:prstGeom prst="rect">
            <a:avLst/>
          </a:prstGeom>
        </p:spPr>
        <p:txBody>
          <a:bodyPr/>
          <a:lstStyle>
            <a:lvl1pPr>
              <a:defRPr sz="20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28335637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468000" y="1752600"/>
            <a:ext cx="5628000" cy="4629150"/>
          </a:xfrm>
          <a:prstGeom prst="rect">
            <a:avLst/>
          </a:prstGeom>
        </p:spPr>
        <p:txBody>
          <a:bodyPr rIns="180000"/>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Text Placeholder 12"/>
          <p:cNvSpPr>
            <a:spLocks noGrp="1"/>
          </p:cNvSpPr>
          <p:nvPr>
            <p:ph type="body" sz="quarter" idx="14" hasCustomPrompt="1"/>
          </p:nvPr>
        </p:nvSpPr>
        <p:spPr>
          <a:xfrm>
            <a:off x="6111306" y="1752600"/>
            <a:ext cx="5622790" cy="4629150"/>
          </a:xfrm>
          <a:prstGeom prst="rect">
            <a:avLst/>
          </a:prstGeom>
        </p:spPr>
        <p:txBody>
          <a:bodyPr rIns="180000"/>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2336957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arrow bullete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endParaRPr lang="en-GB" dirty="0"/>
          </a:p>
        </p:txBody>
      </p:sp>
      <p:sp>
        <p:nvSpPr>
          <p:cNvPr id="8" name="Text Placeholder 7"/>
          <p:cNvSpPr>
            <a:spLocks noGrp="1"/>
          </p:cNvSpPr>
          <p:nvPr>
            <p:ph type="body" sz="quarter" idx="16" hasCustomPrompt="1"/>
          </p:nvPr>
        </p:nvSpPr>
        <p:spPr>
          <a:xfrm>
            <a:off x="3051175" y="1752600"/>
            <a:ext cx="6096000" cy="4629150"/>
          </a:xfrm>
        </p:spPr>
        <p:txBody>
          <a:bodyPr/>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Tree>
    <p:extLst>
      <p:ext uri="{BB962C8B-B14F-4D97-AF65-F5344CB8AC3E}">
        <p14:creationId xmlns:p14="http://schemas.microsoft.com/office/powerpoint/2010/main" val="40812997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Wide bullete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endParaRPr lang="en-GB" dirty="0"/>
          </a:p>
        </p:txBody>
      </p:sp>
      <p:sp>
        <p:nvSpPr>
          <p:cNvPr id="8" name="Text Placeholder 7"/>
          <p:cNvSpPr>
            <a:spLocks noGrp="1"/>
          </p:cNvSpPr>
          <p:nvPr>
            <p:ph type="body" sz="quarter" idx="16" hasCustomPrompt="1"/>
          </p:nvPr>
        </p:nvSpPr>
        <p:spPr>
          <a:xfrm>
            <a:off x="1524000" y="1752600"/>
            <a:ext cx="9144000" cy="4629150"/>
          </a:xfrm>
        </p:spPr>
        <p:txBody>
          <a:bodyPr/>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Tree>
    <p:extLst>
      <p:ext uri="{BB962C8B-B14F-4D97-AF65-F5344CB8AC3E}">
        <p14:creationId xmlns:p14="http://schemas.microsoft.com/office/powerpoint/2010/main" val="30659855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8"/>
          </p:nvPr>
        </p:nvSpPr>
        <p:spPr>
          <a:xfrm>
            <a:off x="468000" y="1761172"/>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13" name="Picture Placeholder 6"/>
          <p:cNvSpPr>
            <a:spLocks noGrp="1"/>
          </p:cNvSpPr>
          <p:nvPr>
            <p:ph type="pic" sz="quarter" idx="19"/>
          </p:nvPr>
        </p:nvSpPr>
        <p:spPr>
          <a:xfrm>
            <a:off x="6094696"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
        <p:nvSpPr>
          <p:cNvPr id="9" name="Text Placeholder 8"/>
          <p:cNvSpPr>
            <a:spLocks noGrp="1"/>
          </p:cNvSpPr>
          <p:nvPr>
            <p:ph type="body" sz="quarter" idx="20" hasCustomPrompt="1"/>
          </p:nvPr>
        </p:nvSpPr>
        <p:spPr>
          <a:xfrm>
            <a:off x="468000" y="2741612"/>
            <a:ext cx="5626696" cy="3640137"/>
          </a:xfrm>
        </p:spPr>
        <p:txBody>
          <a:bodyPr rIns="180000"/>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Text Placeholder 11"/>
          <p:cNvSpPr>
            <a:spLocks noGrp="1"/>
          </p:cNvSpPr>
          <p:nvPr>
            <p:ph type="body" sz="quarter" idx="21" hasCustomPrompt="1"/>
          </p:nvPr>
        </p:nvSpPr>
        <p:spPr>
          <a:xfrm>
            <a:off x="6096000" y="2741613"/>
            <a:ext cx="5638096" cy="3640137"/>
          </a:xfrm>
        </p:spPr>
        <p:txBody>
          <a:bodyPr rIns="180000"/>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Tree>
    <p:extLst>
      <p:ext uri="{BB962C8B-B14F-4D97-AF65-F5344CB8AC3E}">
        <p14:creationId xmlns:p14="http://schemas.microsoft.com/office/powerpoint/2010/main" val="6880871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ree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Picture Placeholder 6"/>
          <p:cNvSpPr>
            <a:spLocks noGrp="1"/>
          </p:cNvSpPr>
          <p:nvPr>
            <p:ph type="pic" sz="quarter" idx="18"/>
          </p:nvPr>
        </p:nvSpPr>
        <p:spPr>
          <a:xfrm>
            <a:off x="1677913" y="1764000"/>
            <a:ext cx="964800" cy="964800"/>
          </a:xfrm>
          <a:prstGeom prst="rect">
            <a:avLst/>
          </a:prstGeom>
        </p:spPr>
        <p:txBody>
          <a:bodyPr/>
          <a:lstStyle>
            <a:lvl1pPr marL="0" indent="0">
              <a:buNone/>
              <a:defRPr lang="en-GB" sz="1400" dirty="0"/>
            </a:lvl1pPr>
          </a:lstStyle>
          <a:p>
            <a:r>
              <a:rPr lang="en-US"/>
              <a:t>Click icon to add picture</a:t>
            </a:r>
            <a:endParaRPr lang="en-GB" dirty="0"/>
          </a:p>
        </p:txBody>
      </p:sp>
      <p:sp>
        <p:nvSpPr>
          <p:cNvPr id="19" name="Picture Placeholder 6"/>
          <p:cNvSpPr>
            <a:spLocks noGrp="1"/>
          </p:cNvSpPr>
          <p:nvPr>
            <p:ph type="pic" sz="quarter" idx="19"/>
          </p:nvPr>
        </p:nvSpPr>
        <p:spPr>
          <a:xfrm>
            <a:off x="5624200" y="1764000"/>
            <a:ext cx="964800" cy="964800"/>
          </a:xfrm>
          <a:prstGeom prst="rect">
            <a:avLst/>
          </a:prstGeom>
        </p:spPr>
        <p:txBody>
          <a:bodyPr/>
          <a:lstStyle>
            <a:lvl1pPr marL="0" indent="0">
              <a:buNone/>
              <a:defRPr lang="en-GB" sz="1400" dirty="0"/>
            </a:lvl1pPr>
          </a:lstStyle>
          <a:p>
            <a:r>
              <a:rPr lang="en-US"/>
              <a:t>Click icon to add picture</a:t>
            </a:r>
            <a:endParaRPr lang="en-GB" dirty="0"/>
          </a:p>
        </p:txBody>
      </p:sp>
      <p:sp>
        <p:nvSpPr>
          <p:cNvPr id="20" name="Picture Placeholder 6"/>
          <p:cNvSpPr>
            <a:spLocks noGrp="1"/>
          </p:cNvSpPr>
          <p:nvPr>
            <p:ph type="pic" sz="quarter" idx="20"/>
          </p:nvPr>
        </p:nvSpPr>
        <p:spPr>
          <a:xfrm>
            <a:off x="9570488" y="1764000"/>
            <a:ext cx="964800" cy="964800"/>
          </a:xfrm>
          <a:prstGeom prst="rect">
            <a:avLst/>
          </a:prstGeom>
        </p:spPr>
        <p:txBody>
          <a:bodyPr/>
          <a:lstStyle>
            <a:lvl1pPr marL="0" indent="0">
              <a:buNone/>
              <a:defRPr lang="en-GB" sz="1400" dirty="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
        <p:nvSpPr>
          <p:cNvPr id="9" name="Text Placeholder 8"/>
          <p:cNvSpPr>
            <a:spLocks noGrp="1"/>
          </p:cNvSpPr>
          <p:nvPr>
            <p:ph type="body" sz="quarter" idx="21"/>
          </p:nvPr>
        </p:nvSpPr>
        <p:spPr>
          <a:xfrm>
            <a:off x="468313" y="2741613"/>
            <a:ext cx="338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Click to edit Master text styles</a:t>
            </a:r>
          </a:p>
          <a:p>
            <a:pPr lvl="1"/>
            <a:r>
              <a:rPr lang="en-US"/>
              <a:t>Second level</a:t>
            </a:r>
          </a:p>
          <a:p>
            <a:pPr lvl="2"/>
            <a:r>
              <a:rPr lang="en-US"/>
              <a:t>Third level</a:t>
            </a:r>
          </a:p>
        </p:txBody>
      </p:sp>
      <p:sp>
        <p:nvSpPr>
          <p:cNvPr id="12" name="Text Placeholder 11"/>
          <p:cNvSpPr>
            <a:spLocks noGrp="1"/>
          </p:cNvSpPr>
          <p:nvPr>
            <p:ph type="body" sz="quarter" idx="22"/>
          </p:nvPr>
        </p:nvSpPr>
        <p:spPr>
          <a:xfrm>
            <a:off x="4414600" y="2741613"/>
            <a:ext cx="338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Click to edit Master text styles</a:t>
            </a:r>
          </a:p>
          <a:p>
            <a:pPr lvl="1"/>
            <a:r>
              <a:rPr lang="en-US"/>
              <a:t>Second level</a:t>
            </a:r>
          </a:p>
          <a:p>
            <a:pPr lvl="2"/>
            <a:r>
              <a:rPr lang="en-US"/>
              <a:t>Third level</a:t>
            </a:r>
          </a:p>
        </p:txBody>
      </p:sp>
      <p:sp>
        <p:nvSpPr>
          <p:cNvPr id="14" name="Text Placeholder 13"/>
          <p:cNvSpPr>
            <a:spLocks noGrp="1"/>
          </p:cNvSpPr>
          <p:nvPr>
            <p:ph type="body" sz="quarter" idx="23"/>
          </p:nvPr>
        </p:nvSpPr>
        <p:spPr>
          <a:xfrm>
            <a:off x="8360888" y="2741613"/>
            <a:ext cx="338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280833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our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Picture Placeholder 6"/>
          <p:cNvSpPr>
            <a:spLocks noGrp="1"/>
          </p:cNvSpPr>
          <p:nvPr>
            <p:ph type="pic" sz="quarter" idx="18"/>
          </p:nvPr>
        </p:nvSpPr>
        <p:spPr>
          <a:xfrm>
            <a:off x="1101913"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17" name="Picture Placeholder 6"/>
          <p:cNvSpPr>
            <a:spLocks noGrp="1"/>
          </p:cNvSpPr>
          <p:nvPr>
            <p:ph type="pic" sz="quarter" idx="20"/>
          </p:nvPr>
        </p:nvSpPr>
        <p:spPr>
          <a:xfrm>
            <a:off x="10144653"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18" name="Picture Placeholder 6"/>
          <p:cNvSpPr>
            <a:spLocks noGrp="1"/>
          </p:cNvSpPr>
          <p:nvPr>
            <p:ph type="pic" sz="quarter" idx="21"/>
          </p:nvPr>
        </p:nvSpPr>
        <p:spPr>
          <a:xfrm>
            <a:off x="4116160"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20" name="Picture Placeholder 6"/>
          <p:cNvSpPr>
            <a:spLocks noGrp="1"/>
          </p:cNvSpPr>
          <p:nvPr>
            <p:ph type="pic" sz="quarter" idx="22"/>
          </p:nvPr>
        </p:nvSpPr>
        <p:spPr>
          <a:xfrm>
            <a:off x="7130407"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
        <p:nvSpPr>
          <p:cNvPr id="8" name="Text Placeholder 7"/>
          <p:cNvSpPr>
            <a:spLocks noGrp="1"/>
          </p:cNvSpPr>
          <p:nvPr>
            <p:ph type="body" sz="quarter" idx="23"/>
          </p:nvPr>
        </p:nvSpPr>
        <p:spPr>
          <a:xfrm>
            <a:off x="468313"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Click to edit Master text styles</a:t>
            </a:r>
          </a:p>
          <a:p>
            <a:pPr lvl="1"/>
            <a:r>
              <a:rPr lang="en-US"/>
              <a:t>Second level</a:t>
            </a:r>
          </a:p>
          <a:p>
            <a:pPr lvl="2"/>
            <a:r>
              <a:rPr lang="en-US"/>
              <a:t>Third level</a:t>
            </a:r>
          </a:p>
        </p:txBody>
      </p:sp>
      <p:sp>
        <p:nvSpPr>
          <p:cNvPr id="19" name="Text Placeholder 7"/>
          <p:cNvSpPr>
            <a:spLocks noGrp="1"/>
          </p:cNvSpPr>
          <p:nvPr>
            <p:ph type="body" sz="quarter" idx="24"/>
          </p:nvPr>
        </p:nvSpPr>
        <p:spPr>
          <a:xfrm>
            <a:off x="3482560"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Click to edit Master text styles</a:t>
            </a:r>
          </a:p>
          <a:p>
            <a:pPr lvl="1"/>
            <a:r>
              <a:rPr lang="en-US"/>
              <a:t>Second level</a:t>
            </a:r>
          </a:p>
          <a:p>
            <a:pPr lvl="2"/>
            <a:r>
              <a:rPr lang="en-US"/>
              <a:t>Third level</a:t>
            </a:r>
          </a:p>
        </p:txBody>
      </p:sp>
      <p:sp>
        <p:nvSpPr>
          <p:cNvPr id="21" name="Text Placeholder 7"/>
          <p:cNvSpPr>
            <a:spLocks noGrp="1"/>
          </p:cNvSpPr>
          <p:nvPr>
            <p:ph type="body" sz="quarter" idx="25"/>
          </p:nvPr>
        </p:nvSpPr>
        <p:spPr>
          <a:xfrm>
            <a:off x="6496807"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Click to edit Master text styles</a:t>
            </a:r>
          </a:p>
          <a:p>
            <a:pPr lvl="1"/>
            <a:r>
              <a:rPr lang="en-US"/>
              <a:t>Second level</a:t>
            </a:r>
          </a:p>
          <a:p>
            <a:pPr lvl="2"/>
            <a:r>
              <a:rPr lang="en-US"/>
              <a:t>Third level</a:t>
            </a:r>
          </a:p>
        </p:txBody>
      </p:sp>
      <p:sp>
        <p:nvSpPr>
          <p:cNvPr id="22" name="Text Placeholder 7"/>
          <p:cNvSpPr>
            <a:spLocks noGrp="1"/>
          </p:cNvSpPr>
          <p:nvPr>
            <p:ph type="body" sz="quarter" idx="26"/>
          </p:nvPr>
        </p:nvSpPr>
        <p:spPr>
          <a:xfrm>
            <a:off x="9511053"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748699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ive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Picture Placeholder 6"/>
          <p:cNvSpPr>
            <a:spLocks noGrp="1"/>
          </p:cNvSpPr>
          <p:nvPr>
            <p:ph type="pic" sz="quarter" idx="18"/>
          </p:nvPr>
        </p:nvSpPr>
        <p:spPr>
          <a:xfrm>
            <a:off x="957913"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18" name="Picture Placeholder 6"/>
          <p:cNvSpPr>
            <a:spLocks noGrp="1"/>
          </p:cNvSpPr>
          <p:nvPr>
            <p:ph type="pic" sz="quarter" idx="19"/>
          </p:nvPr>
        </p:nvSpPr>
        <p:spPr>
          <a:xfrm>
            <a:off x="5619157"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28" name="Picture Placeholder 6"/>
          <p:cNvSpPr>
            <a:spLocks noGrp="1"/>
          </p:cNvSpPr>
          <p:nvPr>
            <p:ph type="pic" sz="quarter" idx="20"/>
          </p:nvPr>
        </p:nvSpPr>
        <p:spPr>
          <a:xfrm>
            <a:off x="10280400"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29" name="Picture Placeholder 6"/>
          <p:cNvSpPr>
            <a:spLocks noGrp="1"/>
          </p:cNvSpPr>
          <p:nvPr>
            <p:ph type="pic" sz="quarter" idx="21"/>
          </p:nvPr>
        </p:nvSpPr>
        <p:spPr>
          <a:xfrm>
            <a:off x="3288535"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30" name="Picture Placeholder 6"/>
          <p:cNvSpPr>
            <a:spLocks noGrp="1"/>
          </p:cNvSpPr>
          <p:nvPr>
            <p:ph type="pic" sz="quarter" idx="22"/>
          </p:nvPr>
        </p:nvSpPr>
        <p:spPr>
          <a:xfrm>
            <a:off x="7949779"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
        <p:nvSpPr>
          <p:cNvPr id="8" name="Text Placeholder 7"/>
          <p:cNvSpPr>
            <a:spLocks noGrp="1"/>
          </p:cNvSpPr>
          <p:nvPr>
            <p:ph type="body" sz="quarter" idx="23"/>
          </p:nvPr>
        </p:nvSpPr>
        <p:spPr>
          <a:xfrm>
            <a:off x="468313"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Click to edit Master text styles</a:t>
            </a:r>
          </a:p>
          <a:p>
            <a:pPr lvl="1"/>
            <a:r>
              <a:rPr lang="en-US"/>
              <a:t>Second level</a:t>
            </a:r>
          </a:p>
          <a:p>
            <a:pPr lvl="2"/>
            <a:r>
              <a:rPr lang="en-US"/>
              <a:t>Third level</a:t>
            </a:r>
          </a:p>
        </p:txBody>
      </p:sp>
      <p:sp>
        <p:nvSpPr>
          <p:cNvPr id="20" name="Text Placeholder 7"/>
          <p:cNvSpPr>
            <a:spLocks noGrp="1"/>
          </p:cNvSpPr>
          <p:nvPr>
            <p:ph type="body" sz="quarter" idx="24"/>
          </p:nvPr>
        </p:nvSpPr>
        <p:spPr>
          <a:xfrm>
            <a:off x="2798935"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Click to edit Master text styles</a:t>
            </a:r>
          </a:p>
          <a:p>
            <a:pPr lvl="1"/>
            <a:r>
              <a:rPr lang="en-US"/>
              <a:t>Second level</a:t>
            </a:r>
          </a:p>
          <a:p>
            <a:pPr lvl="2"/>
            <a:r>
              <a:rPr lang="en-US"/>
              <a:t>Third level</a:t>
            </a:r>
          </a:p>
        </p:txBody>
      </p:sp>
      <p:sp>
        <p:nvSpPr>
          <p:cNvPr id="21" name="Text Placeholder 7"/>
          <p:cNvSpPr>
            <a:spLocks noGrp="1"/>
          </p:cNvSpPr>
          <p:nvPr>
            <p:ph type="body" sz="quarter" idx="25"/>
          </p:nvPr>
        </p:nvSpPr>
        <p:spPr>
          <a:xfrm>
            <a:off x="5129557"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Click to edit Master text styles</a:t>
            </a:r>
          </a:p>
          <a:p>
            <a:pPr lvl="1"/>
            <a:r>
              <a:rPr lang="en-US"/>
              <a:t>Second level</a:t>
            </a:r>
          </a:p>
          <a:p>
            <a:pPr lvl="2"/>
            <a:r>
              <a:rPr lang="en-US"/>
              <a:t>Third level</a:t>
            </a:r>
          </a:p>
        </p:txBody>
      </p:sp>
      <p:sp>
        <p:nvSpPr>
          <p:cNvPr id="22" name="Text Placeholder 7"/>
          <p:cNvSpPr>
            <a:spLocks noGrp="1"/>
          </p:cNvSpPr>
          <p:nvPr>
            <p:ph type="body" sz="quarter" idx="26"/>
          </p:nvPr>
        </p:nvSpPr>
        <p:spPr>
          <a:xfrm>
            <a:off x="7460179"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Click to edit Master text styles</a:t>
            </a:r>
          </a:p>
          <a:p>
            <a:pPr lvl="1"/>
            <a:r>
              <a:rPr lang="en-US"/>
              <a:t>Second level</a:t>
            </a:r>
          </a:p>
          <a:p>
            <a:pPr lvl="2"/>
            <a:r>
              <a:rPr lang="en-US"/>
              <a:t>Third level</a:t>
            </a:r>
          </a:p>
        </p:txBody>
      </p:sp>
      <p:sp>
        <p:nvSpPr>
          <p:cNvPr id="23" name="Text Placeholder 7"/>
          <p:cNvSpPr>
            <a:spLocks noGrp="1"/>
          </p:cNvSpPr>
          <p:nvPr>
            <p:ph type="body" sz="quarter" idx="27"/>
          </p:nvPr>
        </p:nvSpPr>
        <p:spPr>
          <a:xfrm>
            <a:off x="9790800"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83570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17856253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4861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p:cNvGrpSpPr/>
          <p:nvPr userDrawn="1"/>
        </p:nvGrpSpPr>
        <p:grpSpPr>
          <a:xfrm>
            <a:off x="455296" y="16"/>
            <a:ext cx="11279504" cy="2741596"/>
            <a:chOff x="455296" y="0"/>
            <a:chExt cx="11279504" cy="289560"/>
          </a:xfrm>
        </p:grpSpPr>
        <p:sp>
          <p:nvSpPr>
            <p:cNvPr id="45" name="Rectangle 44"/>
            <p:cNvSpPr/>
            <p:nvPr/>
          </p:nvSpPr>
          <p:spPr>
            <a:xfrm>
              <a:off x="455296" y="0"/>
              <a:ext cx="6508722" cy="289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6964018" y="0"/>
              <a:ext cx="2855754" cy="289560"/>
            </a:xfrm>
            <a:prstGeom prst="rect">
              <a:avLst/>
            </a:prstGeom>
            <a:solidFill>
              <a:srgbClr val="3C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userDrawn="1"/>
          </p:nvSpPr>
          <p:spPr>
            <a:xfrm>
              <a:off x="9819772" y="0"/>
              <a:ext cx="1915028" cy="289560"/>
            </a:xfrm>
            <a:prstGeom prst="rect">
              <a:avLst/>
            </a:prstGeom>
            <a:solidFill>
              <a:srgbClr val="77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userDrawn="1">
            <p:ph type="title"/>
          </p:nvPr>
        </p:nvSpPr>
        <p:spPr>
          <a:xfrm>
            <a:off x="455296" y="2741612"/>
            <a:ext cx="11279504" cy="1538287"/>
          </a:xfrm>
        </p:spPr>
        <p:txBody>
          <a:bodyPr anchor="b"/>
          <a:lstStyle>
            <a:lvl1pPr>
              <a:defRPr sz="4800" b="0"/>
            </a:lvl1pPr>
          </a:lstStyle>
          <a:p>
            <a:r>
              <a:rPr lang="en-US"/>
              <a:t>Click to edit Master title style</a:t>
            </a:r>
            <a:endParaRPr lang="en-GB" dirty="0"/>
          </a:p>
        </p:txBody>
      </p:sp>
      <p:sp>
        <p:nvSpPr>
          <p:cNvPr id="3" name="Text Placeholder 2"/>
          <p:cNvSpPr>
            <a:spLocks noGrp="1"/>
          </p:cNvSpPr>
          <p:nvPr userDrawn="1">
            <p:ph type="body" idx="1"/>
          </p:nvPr>
        </p:nvSpPr>
        <p:spPr>
          <a:xfrm>
            <a:off x="457200" y="4381500"/>
            <a:ext cx="11277600" cy="1193800"/>
          </a:xfrm>
          <a:prstGeom prst="rect">
            <a:avLst/>
          </a:prstGeom>
        </p:spPr>
        <p:txBody>
          <a:bodyPr lIns="0" tIns="0" rIns="0" bIns="0" anchor="b" anchorCtr="0"/>
          <a:lstStyle>
            <a:lvl1pPr marL="0" indent="0">
              <a:buNone/>
              <a:defRPr sz="2400">
                <a:solidFill>
                  <a:schemeClr val="tx1"/>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userDrawn="1">
            <p:ph type="dt" sz="half" idx="10"/>
          </p:nvPr>
        </p:nvSpPr>
        <p:spPr/>
        <p:txBody>
          <a:bodyPr/>
          <a:lstStyle/>
          <a:p>
            <a:endParaRPr lang="en-GB"/>
          </a:p>
        </p:txBody>
      </p:sp>
      <p:sp>
        <p:nvSpPr>
          <p:cNvPr id="5" name="Footer Placeholder 4"/>
          <p:cNvSpPr>
            <a:spLocks noGrp="1"/>
          </p:cNvSpPr>
          <p:nvPr userDrawn="1">
            <p:ph type="ftr" sz="quarter" idx="11"/>
          </p:nvPr>
        </p:nvSpPr>
        <p:spPr/>
        <p:txBody>
          <a:bodyPr/>
          <a:lstStyle/>
          <a:p>
            <a:r>
              <a:rPr lang="en-GB"/>
              <a:t>Insert document classification (edit via 'Header &amp; Footer')</a:t>
            </a:r>
          </a:p>
        </p:txBody>
      </p:sp>
      <p:sp>
        <p:nvSpPr>
          <p:cNvPr id="6" name="Slide Number Placeholder 5"/>
          <p:cNvSpPr>
            <a:spLocks noGrp="1"/>
          </p:cNvSpPr>
          <p:nvPr userDrawn="1">
            <p:ph type="sldNum" sz="quarter" idx="12"/>
          </p:nvPr>
        </p:nvSpPr>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67888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rgbClr val="12273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6093" b="9264"/>
          <a:stretch/>
        </p:blipFill>
        <p:spPr>
          <a:xfrm>
            <a:off x="0" y="-27214"/>
            <a:ext cx="12192000" cy="6879771"/>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27500" y="1441671"/>
            <a:ext cx="3942000" cy="3942000"/>
          </a:xfrm>
          <a:prstGeom prst="rect">
            <a:avLst/>
          </a:prstGeom>
        </p:spPr>
      </p:pic>
    </p:spTree>
    <p:extLst>
      <p:ext uri="{BB962C8B-B14F-4D97-AF65-F5344CB8AC3E}">
        <p14:creationId xmlns:p14="http://schemas.microsoft.com/office/powerpoint/2010/main" val="973289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4_Dark Blue Cover">
    <p:bg>
      <p:bgPr>
        <a:solidFill>
          <a:srgbClr val="12273F"/>
        </a:solidFill>
        <a:effectLst/>
      </p:bgPr>
    </p:bg>
    <p:spTree>
      <p:nvGrpSpPr>
        <p:cNvPr id="1" name=""/>
        <p:cNvGrpSpPr/>
        <p:nvPr/>
      </p:nvGrpSpPr>
      <p:grpSpPr>
        <a:xfrm>
          <a:off x="0" y="0"/>
          <a:ext cx="0" cy="0"/>
          <a:chOff x="0" y="0"/>
          <a:chExt cx="0" cy="0"/>
        </a:xfrm>
      </p:grpSpPr>
      <p:pic>
        <p:nvPicPr>
          <p:cNvPr id="4" name="Picture 3" descr="A close-up of a book&#10;&#10;Description automatically generated with low confidence">
            <a:extLst>
              <a:ext uri="{FF2B5EF4-FFF2-40B4-BE49-F238E27FC236}">
                <a16:creationId xmlns:a16="http://schemas.microsoft.com/office/drawing/2014/main" id="{6C0E6650-DEBB-439E-B37D-7070FC26D35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255" r="33417"/>
          <a:stretch/>
        </p:blipFill>
        <p:spPr>
          <a:xfrm>
            <a:off x="7623174" y="0"/>
            <a:ext cx="4559808" cy="6858000"/>
          </a:xfrm>
          <a:prstGeom prst="rect">
            <a:avLst/>
          </a:prstGeom>
        </p:spPr>
      </p:pic>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11868683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_Dark Blue Cover">
    <p:bg>
      <p:bgPr>
        <a:solidFill>
          <a:srgbClr val="12273F"/>
        </a:solidFill>
        <a:effectLst/>
      </p:bgPr>
    </p:bg>
    <p:spTree>
      <p:nvGrpSpPr>
        <p:cNvPr id="1" name=""/>
        <p:cNvGrpSpPr/>
        <p:nvPr/>
      </p:nvGrpSpPr>
      <p:grpSpPr>
        <a:xfrm>
          <a:off x="0" y="0"/>
          <a:ext cx="0" cy="0"/>
          <a:chOff x="0" y="0"/>
          <a:chExt cx="0" cy="0"/>
        </a:xfrm>
      </p:grpSpPr>
      <p:pic>
        <p:nvPicPr>
          <p:cNvPr id="3" name="Picture 2"/>
          <p:cNvPicPr>
            <a:picLocks/>
          </p:cNvPicPr>
          <p:nvPr userDrawn="1"/>
        </p:nvPicPr>
        <p:blipFill rotWithShape="1">
          <a:blip r:embed="rId2" cstate="print">
            <a:extLst>
              <a:ext uri="{28A0092B-C50C-407E-A947-70E740481C1C}">
                <a14:useLocalDpi xmlns:a14="http://schemas.microsoft.com/office/drawing/2010/main" val="0"/>
              </a:ext>
            </a:extLst>
          </a:blip>
          <a:srcRect l="46657" r="9040"/>
          <a:stretch/>
        </p:blipFill>
        <p:spPr>
          <a:xfrm>
            <a:off x="7623174" y="0"/>
            <a:ext cx="4559808" cy="6861600"/>
          </a:xfrm>
          <a:prstGeom prst="rect">
            <a:avLst/>
          </a:prstGeom>
        </p:spPr>
      </p:pic>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25700650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468000" y="1752600"/>
            <a:ext cx="11268643"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8218976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nchor="t" anchorCtr="0"/>
          <a:lstStyle>
            <a:lvl1pPr>
              <a:defRPr sz="2400"/>
            </a:lvl1pPr>
          </a:lstStyle>
          <a:p>
            <a:r>
              <a:rPr lang="en-US" dirty="0"/>
              <a:t>Click to edit Master title style</a:t>
            </a:r>
            <a:endParaRPr lang="en-GB" dirty="0"/>
          </a:p>
        </p:txBody>
      </p:sp>
    </p:spTree>
    <p:extLst>
      <p:ext uri="{BB962C8B-B14F-4D97-AF65-F5344CB8AC3E}">
        <p14:creationId xmlns:p14="http://schemas.microsoft.com/office/powerpoint/2010/main" val="7653543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cture and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13"/>
          </p:nvPr>
        </p:nvSpPr>
        <p:spPr>
          <a:xfrm>
            <a:off x="468000" y="1752600"/>
            <a:ext cx="11277600" cy="4629150"/>
          </a:xfrm>
          <a:prstGeom prst="rect">
            <a:avLst/>
          </a:prstGeom>
        </p:spPr>
        <p:txBody>
          <a:bodyPr/>
          <a:lstStyle>
            <a:lvl1pPr>
              <a:defRPr sz="20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7952949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8958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p:cNvGrpSpPr/>
          <p:nvPr userDrawn="1"/>
        </p:nvGrpSpPr>
        <p:grpSpPr>
          <a:xfrm>
            <a:off x="455296" y="16"/>
            <a:ext cx="11279504" cy="2741596"/>
            <a:chOff x="455296" y="0"/>
            <a:chExt cx="11279504" cy="289560"/>
          </a:xfrm>
        </p:grpSpPr>
        <p:sp>
          <p:nvSpPr>
            <p:cNvPr id="45" name="Rectangle 44"/>
            <p:cNvSpPr/>
            <p:nvPr/>
          </p:nvSpPr>
          <p:spPr>
            <a:xfrm>
              <a:off x="455296" y="0"/>
              <a:ext cx="6508722" cy="289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6964018" y="0"/>
              <a:ext cx="2855754" cy="289560"/>
            </a:xfrm>
            <a:prstGeom prst="rect">
              <a:avLst/>
            </a:prstGeom>
            <a:solidFill>
              <a:srgbClr val="3C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userDrawn="1"/>
          </p:nvSpPr>
          <p:spPr>
            <a:xfrm>
              <a:off x="9819772" y="0"/>
              <a:ext cx="1915028" cy="289560"/>
            </a:xfrm>
            <a:prstGeom prst="rect">
              <a:avLst/>
            </a:prstGeom>
            <a:solidFill>
              <a:srgbClr val="77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userDrawn="1">
            <p:ph type="title"/>
          </p:nvPr>
        </p:nvSpPr>
        <p:spPr>
          <a:xfrm>
            <a:off x="455296" y="2741612"/>
            <a:ext cx="11279504" cy="1538287"/>
          </a:xfrm>
        </p:spPr>
        <p:txBody>
          <a:bodyPr anchor="b"/>
          <a:lstStyle>
            <a:lvl1pPr>
              <a:defRPr sz="4800" b="0"/>
            </a:lvl1pPr>
          </a:lstStyle>
          <a:p>
            <a:r>
              <a:rPr lang="en-US"/>
              <a:t>Click to edit Master title style</a:t>
            </a:r>
            <a:endParaRPr lang="en-GB" dirty="0"/>
          </a:p>
        </p:txBody>
      </p:sp>
      <p:sp>
        <p:nvSpPr>
          <p:cNvPr id="3" name="Text Placeholder 2"/>
          <p:cNvSpPr>
            <a:spLocks noGrp="1"/>
          </p:cNvSpPr>
          <p:nvPr userDrawn="1">
            <p:ph type="body" idx="1"/>
          </p:nvPr>
        </p:nvSpPr>
        <p:spPr>
          <a:xfrm>
            <a:off x="457200" y="4381500"/>
            <a:ext cx="11277600" cy="1193800"/>
          </a:xfrm>
          <a:prstGeom prst="rect">
            <a:avLst/>
          </a:prstGeom>
        </p:spPr>
        <p:txBody>
          <a:bodyPr lIns="0" tIns="0" rIns="0" bIns="0" anchor="b" anchorCtr="0"/>
          <a:lstStyle>
            <a:lvl1pPr marL="0" indent="0">
              <a:buNone/>
              <a:defRPr sz="2400">
                <a:solidFill>
                  <a:schemeClr val="tx1"/>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userDrawn="1">
            <p:ph type="dt" sz="half" idx="10"/>
          </p:nvPr>
        </p:nvSpPr>
        <p:spPr/>
        <p:txBody>
          <a:bodyPr/>
          <a:lstStyle/>
          <a:p>
            <a:endParaRPr lang="en-GB"/>
          </a:p>
        </p:txBody>
      </p:sp>
      <p:sp>
        <p:nvSpPr>
          <p:cNvPr id="5" name="Footer Placeholder 4"/>
          <p:cNvSpPr>
            <a:spLocks noGrp="1"/>
          </p:cNvSpPr>
          <p:nvPr userDrawn="1">
            <p:ph type="ftr" sz="quarter" idx="11"/>
          </p:nvPr>
        </p:nvSpPr>
        <p:spPr/>
        <p:txBody>
          <a:bodyPr/>
          <a:lstStyle/>
          <a:p>
            <a:r>
              <a:rPr lang="en-GB"/>
              <a:t>Insert document classification (edit via 'Header &amp; Footer')</a:t>
            </a:r>
          </a:p>
        </p:txBody>
      </p:sp>
      <p:sp>
        <p:nvSpPr>
          <p:cNvPr id="6" name="Slide Number Placeholder 5"/>
          <p:cNvSpPr>
            <a:spLocks noGrp="1"/>
          </p:cNvSpPr>
          <p:nvPr userDrawn="1">
            <p:ph type="sldNum" sz="quarter" idx="12"/>
          </p:nvPr>
        </p:nvSpPr>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461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5284116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rgbClr val="12273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6093" b="9264"/>
          <a:stretch/>
        </p:blipFill>
        <p:spPr>
          <a:xfrm>
            <a:off x="0" y="-27214"/>
            <a:ext cx="12192000" cy="6879771"/>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27500" y="1441671"/>
            <a:ext cx="3942000" cy="3942000"/>
          </a:xfrm>
          <a:prstGeom prst="rect">
            <a:avLst/>
          </a:prstGeom>
        </p:spPr>
      </p:pic>
    </p:spTree>
    <p:extLst>
      <p:ext uri="{BB962C8B-B14F-4D97-AF65-F5344CB8AC3E}">
        <p14:creationId xmlns:p14="http://schemas.microsoft.com/office/powerpoint/2010/main" val="4052664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r>
              <a:rPr lang="en-US" dirty="0"/>
              <a:t>November 2025</a:t>
            </a:r>
            <a:endParaRPr lang="en-GB" dirty="0"/>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468000" y="1752600"/>
            <a:ext cx="11268643"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699919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theme" Target="../theme/theme3.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000" y="457200"/>
            <a:ext cx="11277600" cy="912814"/>
          </a:xfrm>
          <a:prstGeom prst="rect">
            <a:avLst/>
          </a:prstGeom>
        </p:spPr>
        <p:txBody>
          <a:bodyPr vert="horz"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to edit Master title style</a:t>
            </a:r>
            <a:endParaRPr lang="en-GB" dirty="0"/>
          </a:p>
        </p:txBody>
      </p:sp>
      <p:sp>
        <p:nvSpPr>
          <p:cNvPr id="4" name="Date Placeholder 3"/>
          <p:cNvSpPr>
            <a:spLocks noGrp="1"/>
          </p:cNvSpPr>
          <p:nvPr>
            <p:ph type="dt" sz="half" idx="2"/>
          </p:nvPr>
        </p:nvSpPr>
        <p:spPr>
          <a:xfrm>
            <a:off x="457200" y="6383971"/>
            <a:ext cx="2593975" cy="365125"/>
          </a:xfrm>
          <a:prstGeom prst="rect">
            <a:avLst/>
          </a:prstGeom>
        </p:spPr>
        <p:txBody>
          <a:bodyPr vert="horz" lIns="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US" dirty="0"/>
              <a:t>November 2025</a:t>
            </a:r>
            <a:endParaRPr lang="en-GB" dirty="0"/>
          </a:p>
        </p:txBody>
      </p:sp>
      <p:sp>
        <p:nvSpPr>
          <p:cNvPr id="5" name="Footer Placeholder 4"/>
          <p:cNvSpPr>
            <a:spLocks noGrp="1"/>
          </p:cNvSpPr>
          <p:nvPr>
            <p:ph type="ftr" sz="quarter" idx="3"/>
          </p:nvPr>
        </p:nvSpPr>
        <p:spPr>
          <a:xfrm>
            <a:off x="3051175" y="6383971"/>
            <a:ext cx="60960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10668000" y="6383971"/>
            <a:ext cx="1060450" cy="369570"/>
          </a:xfrm>
          <a:prstGeom prst="rect">
            <a:avLst/>
          </a:prstGeom>
        </p:spPr>
        <p:txBody>
          <a:bodyPr vert="horz" lIns="91440" tIns="45720" rIns="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0B34E4B-25F1-4D72-B319-B9B5A0ABC919}" type="slidenum">
              <a:rPr lang="en-GB" smtClean="0"/>
              <a:pPr/>
              <a:t>‹#›</a:t>
            </a:fld>
            <a:endParaRPr lang="en-GB" dirty="0"/>
          </a:p>
        </p:txBody>
      </p:sp>
      <p:sp>
        <p:nvSpPr>
          <p:cNvPr id="40" name="Rectangle 39"/>
          <p:cNvSpPr/>
          <p:nvPr/>
        </p:nvSpPr>
        <p:spPr>
          <a:xfrm>
            <a:off x="455296" y="0"/>
            <a:ext cx="6508722" cy="289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6964018" y="0"/>
            <a:ext cx="2858162" cy="289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userDrawn="1"/>
        </p:nvSpPr>
        <p:spPr>
          <a:xfrm>
            <a:off x="9822180" y="0"/>
            <a:ext cx="1912620" cy="289560"/>
          </a:xfrm>
          <a:prstGeom prst="rect">
            <a:avLst/>
          </a:prstGeom>
          <a:solidFill>
            <a:srgbClr val="77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p:cNvSpPr>
            <a:spLocks noGrp="1"/>
          </p:cNvSpPr>
          <p:nvPr>
            <p:ph type="body" idx="1"/>
          </p:nvPr>
        </p:nvSpPr>
        <p:spPr>
          <a:xfrm>
            <a:off x="468000" y="1752599"/>
            <a:ext cx="11277600" cy="4627085"/>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29962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hf hdr="0" ftr="0"/>
  <p:txStyles>
    <p:titleStyle>
      <a:lvl1pPr marL="0" marR="0" indent="0" algn="l" defTabSz="914400" rtl="0" eaLnBrk="1" fontAlgn="auto" latinLnBrk="0" hangingPunct="1">
        <a:lnSpc>
          <a:spcPct val="100000"/>
        </a:lnSpc>
        <a:spcBef>
          <a:spcPts val="0"/>
        </a:spcBef>
        <a:spcAft>
          <a:spcPts val="0"/>
        </a:spcAft>
        <a:buClrTx/>
        <a:buSzTx/>
        <a:buFontTx/>
        <a:buNone/>
        <a:tabLst/>
        <a:defRPr lang="en-GB" sz="2800" b="1" kern="1200" baseline="0" noProof="0" dirty="0">
          <a:solidFill>
            <a:srgbClr val="12273F"/>
          </a:solidFill>
          <a:latin typeface="Century Gothic" panose="020B0502020202020204" pitchFamily="34" charset="0"/>
          <a:ea typeface="+mj-ea"/>
          <a:cs typeface="+mj-cs"/>
        </a:defRPr>
      </a:lvl1pPr>
    </p:titleStyle>
    <p:bodyStyle>
      <a:lvl1pPr marL="288000" marR="0" indent="-288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2400" kern="1200" baseline="0">
          <a:solidFill>
            <a:schemeClr val="tx1"/>
          </a:solidFill>
          <a:latin typeface="Arial" panose="020B0604020202020204" pitchFamily="34" charset="0"/>
          <a:ea typeface="+mn-ea"/>
          <a:cs typeface="Arial" panose="020B0604020202020204" pitchFamily="34" charset="0"/>
        </a:defRPr>
      </a:lvl1pPr>
      <a:lvl2pPr marL="576000" indent="-2880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64000" indent="-28800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Tx/>
        <a:buNone/>
        <a:defRPr sz="240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None/>
        <a:defRPr sz="2800" kern="1200">
          <a:solidFill>
            <a:schemeClr val="accent2"/>
          </a:solidFill>
          <a:latin typeface="Arial" panose="020B0604020202020204" pitchFamily="34" charset="0"/>
          <a:ea typeface="+mn-ea"/>
          <a:cs typeface="Arial" panose="020B0604020202020204" pitchFamily="34" charset="0"/>
        </a:defRPr>
      </a:lvl7pPr>
      <a:lvl8pPr marL="0" indent="0" algn="ctr"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4">
          <p15:clr>
            <a:srgbClr val="F26B43"/>
          </p15:clr>
        </p15:guide>
        <p15:guide id="2" pos="3840">
          <p15:clr>
            <a:srgbClr val="F26B43"/>
          </p15:clr>
        </p15:guide>
        <p15:guide id="3" orient="horz" pos="863">
          <p15:clr>
            <a:srgbClr val="F26B43"/>
          </p15:clr>
        </p15:guide>
        <p15:guide id="4" orient="horz" pos="1727">
          <p15:clr>
            <a:srgbClr val="F26B43"/>
          </p15:clr>
        </p15:guide>
        <p15:guide id="5" orient="horz" pos="3456">
          <p15:clr>
            <a:srgbClr val="F26B43"/>
          </p15:clr>
        </p15:guide>
        <p15:guide id="6" pos="4802">
          <p15:clr>
            <a:srgbClr val="F26B43"/>
          </p15:clr>
        </p15:guide>
        <p15:guide id="7" pos="5762">
          <p15:clr>
            <a:srgbClr val="F26B43"/>
          </p15:clr>
        </p15:guide>
        <p15:guide id="8" pos="6720">
          <p15:clr>
            <a:srgbClr val="F26B43"/>
          </p15:clr>
        </p15:guide>
        <p15:guide id="9" pos="7392">
          <p15:clr>
            <a:srgbClr val="F26B43"/>
          </p15:clr>
        </p15:guide>
        <p15:guide id="10" orient="horz" pos="288">
          <p15:clr>
            <a:srgbClr val="F26B43"/>
          </p15:clr>
        </p15:guide>
        <p15:guide id="11" orient="horz" pos="4020">
          <p15:clr>
            <a:srgbClr val="F26B43"/>
          </p15:clr>
        </p15:guide>
        <p15:guide id="12" pos="2880">
          <p15:clr>
            <a:srgbClr val="F26B43"/>
          </p15:clr>
        </p15:guide>
        <p15:guide id="13" pos="1922">
          <p15:clr>
            <a:srgbClr val="F26B43"/>
          </p15:clr>
        </p15:guide>
        <p15:guide id="14" pos="960">
          <p15:clr>
            <a:srgbClr val="F26B43"/>
          </p15:clr>
        </p15:guide>
        <p15:guide id="15" pos="288">
          <p15:clr>
            <a:srgbClr val="F26B43"/>
          </p15:clr>
        </p15:guide>
        <p15:guide id="16" pos="6560">
          <p15:clr>
            <a:srgbClr val="F26B43"/>
          </p15:clr>
        </p15:guide>
        <p15:guide id="18" orient="horz" pos="11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000" y="457200"/>
            <a:ext cx="11277600" cy="912814"/>
          </a:xfrm>
          <a:prstGeom prst="rect">
            <a:avLst/>
          </a:prstGeom>
        </p:spPr>
        <p:txBody>
          <a:bodyPr vert="horz"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to edit Master title style</a:t>
            </a:r>
            <a:endParaRPr lang="en-GB"/>
          </a:p>
        </p:txBody>
      </p:sp>
      <p:sp>
        <p:nvSpPr>
          <p:cNvPr id="4" name="Date Placeholder 3"/>
          <p:cNvSpPr>
            <a:spLocks noGrp="1"/>
          </p:cNvSpPr>
          <p:nvPr>
            <p:ph type="dt" sz="half" idx="2"/>
          </p:nvPr>
        </p:nvSpPr>
        <p:spPr>
          <a:xfrm>
            <a:off x="457200" y="6383971"/>
            <a:ext cx="2593975" cy="365125"/>
          </a:xfrm>
          <a:prstGeom prst="rect">
            <a:avLst/>
          </a:prstGeom>
        </p:spPr>
        <p:txBody>
          <a:bodyPr vert="horz" lIns="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5" name="Footer Placeholder 4"/>
          <p:cNvSpPr>
            <a:spLocks noGrp="1"/>
          </p:cNvSpPr>
          <p:nvPr>
            <p:ph type="ftr" sz="quarter" idx="3"/>
          </p:nvPr>
        </p:nvSpPr>
        <p:spPr>
          <a:xfrm>
            <a:off x="3051175" y="6383971"/>
            <a:ext cx="60960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GB"/>
              <a:t>Official Green</a:t>
            </a:r>
          </a:p>
        </p:txBody>
      </p:sp>
      <p:sp>
        <p:nvSpPr>
          <p:cNvPr id="6" name="Slide Number Placeholder 5"/>
          <p:cNvSpPr>
            <a:spLocks noGrp="1"/>
          </p:cNvSpPr>
          <p:nvPr>
            <p:ph type="sldNum" sz="quarter" idx="4"/>
          </p:nvPr>
        </p:nvSpPr>
        <p:spPr>
          <a:xfrm>
            <a:off x="10668000" y="6383971"/>
            <a:ext cx="1060450" cy="369570"/>
          </a:xfrm>
          <a:prstGeom prst="rect">
            <a:avLst/>
          </a:prstGeom>
        </p:spPr>
        <p:txBody>
          <a:bodyPr vert="horz" lIns="91440" tIns="45720" rIns="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0B34E4B-25F1-4D72-B319-B9B5A0ABC919}" type="slidenum">
              <a:rPr lang="en-GB" smtClean="0"/>
              <a:pPr/>
              <a:t>‹#›</a:t>
            </a:fld>
            <a:endParaRPr lang="en-GB"/>
          </a:p>
        </p:txBody>
      </p:sp>
      <p:sp>
        <p:nvSpPr>
          <p:cNvPr id="40" name="Rectangle 39"/>
          <p:cNvSpPr/>
          <p:nvPr/>
        </p:nvSpPr>
        <p:spPr>
          <a:xfrm>
            <a:off x="455296" y="0"/>
            <a:ext cx="6508722" cy="289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6964018" y="0"/>
            <a:ext cx="2858162" cy="289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userDrawn="1"/>
        </p:nvSpPr>
        <p:spPr>
          <a:xfrm>
            <a:off x="9822180" y="0"/>
            <a:ext cx="1912620" cy="289560"/>
          </a:xfrm>
          <a:prstGeom prst="rect">
            <a:avLst/>
          </a:prstGeom>
          <a:solidFill>
            <a:srgbClr val="77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p:cNvSpPr>
            <a:spLocks noGrp="1"/>
          </p:cNvSpPr>
          <p:nvPr>
            <p:ph type="body" idx="1"/>
          </p:nvPr>
        </p:nvSpPr>
        <p:spPr>
          <a:xfrm>
            <a:off x="468000" y="1752599"/>
            <a:ext cx="11277600" cy="462708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119476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Lst>
  <p:hf sldNum="0" hdr="0" dt="0"/>
  <p:txStyles>
    <p:titleStyle>
      <a:lvl1pPr marL="0" marR="0" indent="0" algn="l" defTabSz="914400" rtl="0" eaLnBrk="1" fontAlgn="auto" latinLnBrk="0" hangingPunct="1">
        <a:lnSpc>
          <a:spcPct val="100000"/>
        </a:lnSpc>
        <a:spcBef>
          <a:spcPts val="0"/>
        </a:spcBef>
        <a:spcAft>
          <a:spcPts val="0"/>
        </a:spcAft>
        <a:buClrTx/>
        <a:buSzTx/>
        <a:buFontTx/>
        <a:buNone/>
        <a:tabLst/>
        <a:defRPr lang="en-GB" sz="2800" b="1" kern="1200" baseline="0" noProof="0" dirty="0">
          <a:solidFill>
            <a:srgbClr val="12273F"/>
          </a:solidFill>
          <a:latin typeface="Century Gothic" panose="020B0502020202020204" pitchFamily="34" charset="0"/>
          <a:ea typeface="+mj-ea"/>
          <a:cs typeface="+mj-cs"/>
        </a:defRPr>
      </a:lvl1pPr>
    </p:titleStyle>
    <p:bodyStyle>
      <a:lvl1pPr marL="288000" marR="0" indent="-288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2400" kern="1200" baseline="0">
          <a:solidFill>
            <a:schemeClr val="tx1"/>
          </a:solidFill>
          <a:latin typeface="Arial" panose="020B0604020202020204" pitchFamily="34" charset="0"/>
          <a:ea typeface="+mn-ea"/>
          <a:cs typeface="Arial" panose="020B0604020202020204" pitchFamily="34" charset="0"/>
        </a:defRPr>
      </a:lvl1pPr>
      <a:lvl2pPr marL="576000" indent="-2880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64000" indent="-28800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Tx/>
        <a:buNone/>
        <a:defRPr sz="240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None/>
        <a:defRPr sz="2800" kern="1200">
          <a:solidFill>
            <a:schemeClr val="accent2"/>
          </a:solidFill>
          <a:latin typeface="Arial" panose="020B0604020202020204" pitchFamily="34" charset="0"/>
          <a:ea typeface="+mn-ea"/>
          <a:cs typeface="Arial" panose="020B0604020202020204" pitchFamily="34" charset="0"/>
        </a:defRPr>
      </a:lvl7pPr>
      <a:lvl8pPr marL="0" indent="0" algn="ctr"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4">
          <p15:clr>
            <a:srgbClr val="F26B43"/>
          </p15:clr>
        </p15:guide>
        <p15:guide id="2" pos="3840">
          <p15:clr>
            <a:srgbClr val="F26B43"/>
          </p15:clr>
        </p15:guide>
        <p15:guide id="3" orient="horz" pos="863">
          <p15:clr>
            <a:srgbClr val="F26B43"/>
          </p15:clr>
        </p15:guide>
        <p15:guide id="4" orient="horz" pos="1727">
          <p15:clr>
            <a:srgbClr val="F26B43"/>
          </p15:clr>
        </p15:guide>
        <p15:guide id="5" orient="horz" pos="3456">
          <p15:clr>
            <a:srgbClr val="F26B43"/>
          </p15:clr>
        </p15:guide>
        <p15:guide id="6" pos="4802">
          <p15:clr>
            <a:srgbClr val="F26B43"/>
          </p15:clr>
        </p15:guide>
        <p15:guide id="7" pos="5762">
          <p15:clr>
            <a:srgbClr val="F26B43"/>
          </p15:clr>
        </p15:guide>
        <p15:guide id="8" pos="6720">
          <p15:clr>
            <a:srgbClr val="F26B43"/>
          </p15:clr>
        </p15:guide>
        <p15:guide id="9" pos="7392">
          <p15:clr>
            <a:srgbClr val="F26B43"/>
          </p15:clr>
        </p15:guide>
        <p15:guide id="10" orient="horz" pos="288">
          <p15:clr>
            <a:srgbClr val="F26B43"/>
          </p15:clr>
        </p15:guide>
        <p15:guide id="11" orient="horz" pos="4020">
          <p15:clr>
            <a:srgbClr val="F26B43"/>
          </p15:clr>
        </p15:guide>
        <p15:guide id="12" pos="2880">
          <p15:clr>
            <a:srgbClr val="F26B43"/>
          </p15:clr>
        </p15:guide>
        <p15:guide id="13" pos="1922">
          <p15:clr>
            <a:srgbClr val="F26B43"/>
          </p15:clr>
        </p15:guide>
        <p15:guide id="14" pos="960">
          <p15:clr>
            <a:srgbClr val="F26B43"/>
          </p15:clr>
        </p15:guide>
        <p15:guide id="15" pos="288">
          <p15:clr>
            <a:srgbClr val="F26B43"/>
          </p15:clr>
        </p15:guide>
        <p15:guide id="16" pos="6560">
          <p15:clr>
            <a:srgbClr val="F26B43"/>
          </p15:clr>
        </p15:guide>
        <p15:guide id="18" orient="horz" pos="110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000" y="457200"/>
            <a:ext cx="11277600" cy="912814"/>
          </a:xfrm>
          <a:prstGeom prst="rect">
            <a:avLst/>
          </a:prstGeom>
        </p:spPr>
        <p:txBody>
          <a:bodyPr vert="horz"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to edit Master title style</a:t>
            </a:r>
            <a:endParaRPr lang="en-GB" dirty="0"/>
          </a:p>
        </p:txBody>
      </p:sp>
      <p:sp>
        <p:nvSpPr>
          <p:cNvPr id="4" name="Date Placeholder 3"/>
          <p:cNvSpPr>
            <a:spLocks noGrp="1"/>
          </p:cNvSpPr>
          <p:nvPr>
            <p:ph type="dt" sz="half" idx="2"/>
          </p:nvPr>
        </p:nvSpPr>
        <p:spPr>
          <a:xfrm>
            <a:off x="457200" y="6383971"/>
            <a:ext cx="2593975" cy="365125"/>
          </a:xfrm>
          <a:prstGeom prst="rect">
            <a:avLst/>
          </a:prstGeom>
        </p:spPr>
        <p:txBody>
          <a:bodyPr vert="horz" lIns="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5" name="Footer Placeholder 4"/>
          <p:cNvSpPr>
            <a:spLocks noGrp="1"/>
          </p:cNvSpPr>
          <p:nvPr>
            <p:ph type="ftr" sz="quarter" idx="3"/>
          </p:nvPr>
        </p:nvSpPr>
        <p:spPr>
          <a:xfrm>
            <a:off x="3051175" y="6383971"/>
            <a:ext cx="60960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GB" dirty="0"/>
              <a:t>Insert document classification (edit via 'Header &amp; Footer')</a:t>
            </a:r>
          </a:p>
        </p:txBody>
      </p:sp>
      <p:sp>
        <p:nvSpPr>
          <p:cNvPr id="6" name="Slide Number Placeholder 5"/>
          <p:cNvSpPr>
            <a:spLocks noGrp="1"/>
          </p:cNvSpPr>
          <p:nvPr>
            <p:ph type="sldNum" sz="quarter" idx="4"/>
          </p:nvPr>
        </p:nvSpPr>
        <p:spPr>
          <a:xfrm>
            <a:off x="10668000" y="6383971"/>
            <a:ext cx="1060450" cy="369570"/>
          </a:xfrm>
          <a:prstGeom prst="rect">
            <a:avLst/>
          </a:prstGeom>
        </p:spPr>
        <p:txBody>
          <a:bodyPr vert="horz" lIns="91440" tIns="45720" rIns="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0B34E4B-25F1-4D72-B319-B9B5A0ABC919}" type="slidenum">
              <a:rPr lang="en-GB" smtClean="0"/>
              <a:pPr/>
              <a:t>‹#›</a:t>
            </a:fld>
            <a:endParaRPr lang="en-GB" dirty="0"/>
          </a:p>
        </p:txBody>
      </p:sp>
      <p:sp>
        <p:nvSpPr>
          <p:cNvPr id="40" name="Rectangle 39"/>
          <p:cNvSpPr/>
          <p:nvPr/>
        </p:nvSpPr>
        <p:spPr>
          <a:xfrm>
            <a:off x="455296" y="0"/>
            <a:ext cx="6508722" cy="289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6964018" y="0"/>
            <a:ext cx="2858162" cy="289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userDrawn="1"/>
        </p:nvSpPr>
        <p:spPr>
          <a:xfrm>
            <a:off x="9822180" y="0"/>
            <a:ext cx="1912620" cy="289560"/>
          </a:xfrm>
          <a:prstGeom prst="rect">
            <a:avLst/>
          </a:prstGeom>
          <a:solidFill>
            <a:srgbClr val="77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p:cNvSpPr>
            <a:spLocks noGrp="1"/>
          </p:cNvSpPr>
          <p:nvPr>
            <p:ph type="body" idx="1"/>
          </p:nvPr>
        </p:nvSpPr>
        <p:spPr>
          <a:xfrm>
            <a:off x="468000" y="1752599"/>
            <a:ext cx="11277600" cy="462708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758388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Lst>
  <p:hf sldNum="0" hdr="0" dt="0"/>
  <p:txStyles>
    <p:titleStyle>
      <a:lvl1pPr marL="0" marR="0" indent="0" algn="l" defTabSz="914400" rtl="0" eaLnBrk="1" fontAlgn="auto" latinLnBrk="0" hangingPunct="1">
        <a:lnSpc>
          <a:spcPct val="100000"/>
        </a:lnSpc>
        <a:spcBef>
          <a:spcPts val="0"/>
        </a:spcBef>
        <a:spcAft>
          <a:spcPts val="0"/>
        </a:spcAft>
        <a:buClrTx/>
        <a:buSzTx/>
        <a:buFontTx/>
        <a:buNone/>
        <a:tabLst/>
        <a:defRPr lang="en-GB" sz="2800" b="1" kern="1200" baseline="0" noProof="0" dirty="0">
          <a:solidFill>
            <a:srgbClr val="12273F"/>
          </a:solidFill>
          <a:latin typeface="Century Gothic" panose="020B0502020202020204" pitchFamily="34" charset="0"/>
          <a:ea typeface="+mj-ea"/>
          <a:cs typeface="+mj-cs"/>
        </a:defRPr>
      </a:lvl1pPr>
    </p:titleStyle>
    <p:bodyStyle>
      <a:lvl1pPr marL="288000" marR="0" indent="-288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2400" kern="1200" baseline="0">
          <a:solidFill>
            <a:schemeClr val="tx1"/>
          </a:solidFill>
          <a:latin typeface="Arial" panose="020B0604020202020204" pitchFamily="34" charset="0"/>
          <a:ea typeface="+mn-ea"/>
          <a:cs typeface="Arial" panose="020B0604020202020204" pitchFamily="34" charset="0"/>
        </a:defRPr>
      </a:lvl1pPr>
      <a:lvl2pPr marL="576000" indent="-2880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64000" indent="-28800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Tx/>
        <a:buNone/>
        <a:defRPr sz="240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None/>
        <a:defRPr sz="2800" kern="1200">
          <a:solidFill>
            <a:schemeClr val="accent2"/>
          </a:solidFill>
          <a:latin typeface="Arial" panose="020B0604020202020204" pitchFamily="34" charset="0"/>
          <a:ea typeface="+mn-ea"/>
          <a:cs typeface="Arial" panose="020B0604020202020204" pitchFamily="34" charset="0"/>
        </a:defRPr>
      </a:lvl7pPr>
      <a:lvl8pPr marL="0" indent="0" algn="ctr"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4">
          <p15:clr>
            <a:srgbClr val="F26B43"/>
          </p15:clr>
        </p15:guide>
        <p15:guide id="2" pos="3840">
          <p15:clr>
            <a:srgbClr val="F26B43"/>
          </p15:clr>
        </p15:guide>
        <p15:guide id="3" orient="horz" pos="863">
          <p15:clr>
            <a:srgbClr val="F26B43"/>
          </p15:clr>
        </p15:guide>
        <p15:guide id="4" orient="horz" pos="1727">
          <p15:clr>
            <a:srgbClr val="F26B43"/>
          </p15:clr>
        </p15:guide>
        <p15:guide id="5" orient="horz" pos="3456">
          <p15:clr>
            <a:srgbClr val="F26B43"/>
          </p15:clr>
        </p15:guide>
        <p15:guide id="6" pos="4802">
          <p15:clr>
            <a:srgbClr val="F26B43"/>
          </p15:clr>
        </p15:guide>
        <p15:guide id="7" pos="5762">
          <p15:clr>
            <a:srgbClr val="F26B43"/>
          </p15:clr>
        </p15:guide>
        <p15:guide id="8" pos="6720">
          <p15:clr>
            <a:srgbClr val="F26B43"/>
          </p15:clr>
        </p15:guide>
        <p15:guide id="9" pos="7392">
          <p15:clr>
            <a:srgbClr val="F26B43"/>
          </p15:clr>
        </p15:guide>
        <p15:guide id="10" orient="horz" pos="288">
          <p15:clr>
            <a:srgbClr val="F26B43"/>
          </p15:clr>
        </p15:guide>
        <p15:guide id="11" orient="horz" pos="4020">
          <p15:clr>
            <a:srgbClr val="F26B43"/>
          </p15:clr>
        </p15:guide>
        <p15:guide id="12" pos="2880">
          <p15:clr>
            <a:srgbClr val="F26B43"/>
          </p15:clr>
        </p15:guide>
        <p15:guide id="13" pos="1922">
          <p15:clr>
            <a:srgbClr val="F26B43"/>
          </p15:clr>
        </p15:guide>
        <p15:guide id="14" pos="960">
          <p15:clr>
            <a:srgbClr val="F26B43"/>
          </p15:clr>
        </p15:guide>
        <p15:guide id="15" pos="288">
          <p15:clr>
            <a:srgbClr val="F26B43"/>
          </p15:clr>
        </p15:guide>
        <p15:guide id="16" pos="6560">
          <p15:clr>
            <a:srgbClr val="F26B43"/>
          </p15:clr>
        </p15:guide>
        <p15:guide id="18" orient="horz" pos="110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000" y="457200"/>
            <a:ext cx="11277600" cy="912814"/>
          </a:xfrm>
          <a:prstGeom prst="rect">
            <a:avLst/>
          </a:prstGeom>
        </p:spPr>
        <p:txBody>
          <a:bodyPr vert="horz"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to edit Master title style</a:t>
            </a:r>
            <a:endParaRPr lang="en-GB" dirty="0"/>
          </a:p>
        </p:txBody>
      </p:sp>
      <p:sp>
        <p:nvSpPr>
          <p:cNvPr id="4" name="Date Placeholder 3"/>
          <p:cNvSpPr>
            <a:spLocks noGrp="1"/>
          </p:cNvSpPr>
          <p:nvPr>
            <p:ph type="dt" sz="half" idx="2"/>
          </p:nvPr>
        </p:nvSpPr>
        <p:spPr>
          <a:xfrm>
            <a:off x="457200" y="6383971"/>
            <a:ext cx="2593975" cy="365125"/>
          </a:xfrm>
          <a:prstGeom prst="rect">
            <a:avLst/>
          </a:prstGeom>
        </p:spPr>
        <p:txBody>
          <a:bodyPr vert="horz" lIns="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5" name="Footer Placeholder 4"/>
          <p:cNvSpPr>
            <a:spLocks noGrp="1"/>
          </p:cNvSpPr>
          <p:nvPr>
            <p:ph type="ftr" sz="quarter" idx="3"/>
          </p:nvPr>
        </p:nvSpPr>
        <p:spPr>
          <a:xfrm>
            <a:off x="3051175" y="6383971"/>
            <a:ext cx="60960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GB" dirty="0"/>
              <a:t>Insert document classification (edit via 'Header &amp; Footer')</a:t>
            </a:r>
          </a:p>
        </p:txBody>
      </p:sp>
      <p:sp>
        <p:nvSpPr>
          <p:cNvPr id="6" name="Slide Number Placeholder 5"/>
          <p:cNvSpPr>
            <a:spLocks noGrp="1"/>
          </p:cNvSpPr>
          <p:nvPr>
            <p:ph type="sldNum" sz="quarter" idx="4"/>
          </p:nvPr>
        </p:nvSpPr>
        <p:spPr>
          <a:xfrm>
            <a:off x="10668000" y="6383971"/>
            <a:ext cx="1060450" cy="369570"/>
          </a:xfrm>
          <a:prstGeom prst="rect">
            <a:avLst/>
          </a:prstGeom>
        </p:spPr>
        <p:txBody>
          <a:bodyPr vert="horz" lIns="91440" tIns="45720" rIns="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0B34E4B-25F1-4D72-B319-B9B5A0ABC919}" type="slidenum">
              <a:rPr lang="en-GB" smtClean="0"/>
              <a:pPr/>
              <a:t>‹#›</a:t>
            </a:fld>
            <a:endParaRPr lang="en-GB" dirty="0"/>
          </a:p>
        </p:txBody>
      </p:sp>
      <p:sp>
        <p:nvSpPr>
          <p:cNvPr id="40" name="Rectangle 39"/>
          <p:cNvSpPr/>
          <p:nvPr/>
        </p:nvSpPr>
        <p:spPr>
          <a:xfrm>
            <a:off x="455296" y="0"/>
            <a:ext cx="6508722" cy="289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6964018" y="0"/>
            <a:ext cx="2858162" cy="289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userDrawn="1"/>
        </p:nvSpPr>
        <p:spPr>
          <a:xfrm>
            <a:off x="9822180" y="0"/>
            <a:ext cx="1912620" cy="289560"/>
          </a:xfrm>
          <a:prstGeom prst="rect">
            <a:avLst/>
          </a:prstGeom>
          <a:solidFill>
            <a:srgbClr val="77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p:cNvSpPr>
            <a:spLocks noGrp="1"/>
          </p:cNvSpPr>
          <p:nvPr>
            <p:ph type="body" idx="1"/>
          </p:nvPr>
        </p:nvSpPr>
        <p:spPr>
          <a:xfrm>
            <a:off x="468000" y="1752599"/>
            <a:ext cx="11277600" cy="462708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621123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Lst>
  <p:hf sldNum="0" hdr="0" dt="0"/>
  <p:txStyles>
    <p:titleStyle>
      <a:lvl1pPr marL="0" marR="0" indent="0" algn="l" defTabSz="914400" rtl="0" eaLnBrk="1" fontAlgn="auto" latinLnBrk="0" hangingPunct="1">
        <a:lnSpc>
          <a:spcPct val="100000"/>
        </a:lnSpc>
        <a:spcBef>
          <a:spcPts val="0"/>
        </a:spcBef>
        <a:spcAft>
          <a:spcPts val="0"/>
        </a:spcAft>
        <a:buClrTx/>
        <a:buSzTx/>
        <a:buFontTx/>
        <a:buNone/>
        <a:tabLst/>
        <a:defRPr lang="en-GB" sz="2800" b="1" kern="1200" baseline="0" noProof="0" dirty="0">
          <a:solidFill>
            <a:srgbClr val="12273F"/>
          </a:solidFill>
          <a:latin typeface="Century Gothic" panose="020B0502020202020204" pitchFamily="34" charset="0"/>
          <a:ea typeface="+mj-ea"/>
          <a:cs typeface="+mj-cs"/>
        </a:defRPr>
      </a:lvl1pPr>
    </p:titleStyle>
    <p:bodyStyle>
      <a:lvl1pPr marL="288000" marR="0" indent="-288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2400" kern="1200" baseline="0">
          <a:solidFill>
            <a:schemeClr val="tx1"/>
          </a:solidFill>
          <a:latin typeface="Arial" panose="020B0604020202020204" pitchFamily="34" charset="0"/>
          <a:ea typeface="+mn-ea"/>
          <a:cs typeface="Arial" panose="020B0604020202020204" pitchFamily="34" charset="0"/>
        </a:defRPr>
      </a:lvl1pPr>
      <a:lvl2pPr marL="576000" indent="-2880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64000" indent="-28800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Tx/>
        <a:buNone/>
        <a:defRPr sz="240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None/>
        <a:defRPr sz="2800" kern="1200">
          <a:solidFill>
            <a:schemeClr val="accent2"/>
          </a:solidFill>
          <a:latin typeface="Arial" panose="020B0604020202020204" pitchFamily="34" charset="0"/>
          <a:ea typeface="+mn-ea"/>
          <a:cs typeface="Arial" panose="020B0604020202020204" pitchFamily="34" charset="0"/>
        </a:defRPr>
      </a:lvl7pPr>
      <a:lvl8pPr marL="0" indent="0" algn="ctr"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4">
          <p15:clr>
            <a:srgbClr val="F26B43"/>
          </p15:clr>
        </p15:guide>
        <p15:guide id="2" pos="3840">
          <p15:clr>
            <a:srgbClr val="F26B43"/>
          </p15:clr>
        </p15:guide>
        <p15:guide id="3" orient="horz" pos="863">
          <p15:clr>
            <a:srgbClr val="F26B43"/>
          </p15:clr>
        </p15:guide>
        <p15:guide id="4" orient="horz" pos="1727">
          <p15:clr>
            <a:srgbClr val="F26B43"/>
          </p15:clr>
        </p15:guide>
        <p15:guide id="5" orient="horz" pos="3456">
          <p15:clr>
            <a:srgbClr val="F26B43"/>
          </p15:clr>
        </p15:guide>
        <p15:guide id="6" pos="4802">
          <p15:clr>
            <a:srgbClr val="F26B43"/>
          </p15:clr>
        </p15:guide>
        <p15:guide id="7" pos="5762">
          <p15:clr>
            <a:srgbClr val="F26B43"/>
          </p15:clr>
        </p15:guide>
        <p15:guide id="8" pos="6720">
          <p15:clr>
            <a:srgbClr val="F26B43"/>
          </p15:clr>
        </p15:guide>
        <p15:guide id="9" pos="7392">
          <p15:clr>
            <a:srgbClr val="F26B43"/>
          </p15:clr>
        </p15:guide>
        <p15:guide id="10" orient="horz" pos="288">
          <p15:clr>
            <a:srgbClr val="F26B43"/>
          </p15:clr>
        </p15:guide>
        <p15:guide id="11" orient="horz" pos="4020">
          <p15:clr>
            <a:srgbClr val="F26B43"/>
          </p15:clr>
        </p15:guide>
        <p15:guide id="12" pos="2880">
          <p15:clr>
            <a:srgbClr val="F26B43"/>
          </p15:clr>
        </p15:guide>
        <p15:guide id="13" pos="1922">
          <p15:clr>
            <a:srgbClr val="F26B43"/>
          </p15:clr>
        </p15:guide>
        <p15:guide id="14" pos="960">
          <p15:clr>
            <a:srgbClr val="F26B43"/>
          </p15:clr>
        </p15:guide>
        <p15:guide id="15" pos="288">
          <p15:clr>
            <a:srgbClr val="F26B43"/>
          </p15:clr>
        </p15:guide>
        <p15:guide id="16" pos="6560">
          <p15:clr>
            <a:srgbClr val="F26B43"/>
          </p15:clr>
        </p15:guide>
        <p15:guide id="18" orient="horz" pos="110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Ch1_1_FnA"/><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6.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6.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5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hyperlink" Target="#Ch1_3_FnA"/><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hyperlink" Target="#Ch1_3_FnB"/></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6"/>
          </p:nvPr>
        </p:nvSpPr>
        <p:spPr/>
        <p:txBody>
          <a:bodyPr>
            <a:normAutofit fontScale="92500" lnSpcReduction="20000"/>
          </a:bodyPr>
          <a:lstStyle/>
          <a:p>
            <a:r>
              <a:rPr lang="en-GB" dirty="0"/>
              <a:t>January 2026</a:t>
            </a:r>
            <a:br>
              <a:rPr lang="en-GB" dirty="0"/>
            </a:br>
            <a:br>
              <a:rPr lang="en-GB"/>
            </a:br>
            <a:r>
              <a:rPr lang="en-GB"/>
              <a:t>1947 Club</a:t>
            </a:r>
            <a:endParaRPr lang="en-GB" dirty="0"/>
          </a:p>
          <a:p>
            <a:br>
              <a:rPr lang="en-GB" dirty="0"/>
            </a:br>
            <a:br>
              <a:rPr lang="en-GB" dirty="0"/>
            </a:br>
            <a:br>
              <a:rPr lang="en-GB" dirty="0"/>
            </a:br>
            <a:endParaRPr lang="en-GB" dirty="0"/>
          </a:p>
        </p:txBody>
      </p:sp>
      <p:sp>
        <p:nvSpPr>
          <p:cNvPr id="3" name="Text Placeholder 2">
            <a:extLst>
              <a:ext uri="{FF2B5EF4-FFF2-40B4-BE49-F238E27FC236}">
                <a16:creationId xmlns:a16="http://schemas.microsoft.com/office/drawing/2014/main" id="{31B9AB71-FDE7-EED9-D088-4C5488695005}"/>
              </a:ext>
            </a:extLst>
          </p:cNvPr>
          <p:cNvSpPr>
            <a:spLocks noGrp="1"/>
          </p:cNvSpPr>
          <p:nvPr>
            <p:ph type="body" sz="quarter" idx="13"/>
          </p:nvPr>
        </p:nvSpPr>
        <p:spPr>
          <a:xfrm>
            <a:off x="457200" y="4842164"/>
            <a:ext cx="7051964" cy="1226127"/>
          </a:xfrm>
        </p:spPr>
        <p:txBody>
          <a:bodyPr/>
          <a:lstStyle/>
          <a:p>
            <a:r>
              <a:rPr lang="en-GB" b="0" i="1" dirty="0"/>
              <a:t>Gareth Harrison</a:t>
            </a:r>
          </a:p>
          <a:p>
            <a:endParaRPr lang="en-GB" i="1" dirty="0"/>
          </a:p>
          <a:p>
            <a:r>
              <a:rPr lang="en-GB" i="1" dirty="0"/>
              <a:t>North East Agency</a:t>
            </a:r>
          </a:p>
        </p:txBody>
      </p:sp>
    </p:spTree>
    <p:extLst>
      <p:ext uri="{BB962C8B-B14F-4D97-AF65-F5344CB8AC3E}">
        <p14:creationId xmlns:p14="http://schemas.microsoft.com/office/powerpoint/2010/main" val="3556521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0EDC0A-9211-3235-ED5C-7BBC1C1297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graphicFrame>
        <p:nvGraphicFramePr>
          <p:cNvPr id="4" name="Table 3">
            <a:extLst>
              <a:ext uri="{FF2B5EF4-FFF2-40B4-BE49-F238E27FC236}">
                <a16:creationId xmlns:a16="http://schemas.microsoft.com/office/drawing/2014/main" id="{089651BC-6CED-38E4-897A-BF33712A4B33}"/>
              </a:ext>
            </a:extLst>
          </p:cNvPr>
          <p:cNvGraphicFramePr>
            <a:graphicFrameLocks noGrp="1"/>
          </p:cNvGraphicFramePr>
          <p:nvPr/>
        </p:nvGraphicFramePr>
        <p:xfrm>
          <a:off x="1758218" y="960147"/>
          <a:ext cx="7391401" cy="1479550"/>
        </p:xfrm>
        <a:graphic>
          <a:graphicData uri="http://schemas.openxmlformats.org/drawingml/2006/table">
            <a:tbl>
              <a:tblPr/>
              <a:tblGrid>
                <a:gridCol w="1187443">
                  <a:extLst>
                    <a:ext uri="{9D8B030D-6E8A-4147-A177-3AD203B41FA5}">
                      <a16:colId xmlns:a16="http://schemas.microsoft.com/office/drawing/2014/main" val="3939364121"/>
                    </a:ext>
                  </a:extLst>
                </a:gridCol>
                <a:gridCol w="1032559">
                  <a:extLst>
                    <a:ext uri="{9D8B030D-6E8A-4147-A177-3AD203B41FA5}">
                      <a16:colId xmlns:a16="http://schemas.microsoft.com/office/drawing/2014/main" val="1255192997"/>
                    </a:ext>
                  </a:extLst>
                </a:gridCol>
                <a:gridCol w="1101396">
                  <a:extLst>
                    <a:ext uri="{9D8B030D-6E8A-4147-A177-3AD203B41FA5}">
                      <a16:colId xmlns:a16="http://schemas.microsoft.com/office/drawing/2014/main" val="169898449"/>
                    </a:ext>
                  </a:extLst>
                </a:gridCol>
                <a:gridCol w="851861">
                  <a:extLst>
                    <a:ext uri="{9D8B030D-6E8A-4147-A177-3AD203B41FA5}">
                      <a16:colId xmlns:a16="http://schemas.microsoft.com/office/drawing/2014/main" val="2402055713"/>
                    </a:ext>
                  </a:extLst>
                </a:gridCol>
                <a:gridCol w="662559">
                  <a:extLst>
                    <a:ext uri="{9D8B030D-6E8A-4147-A177-3AD203B41FA5}">
                      <a16:colId xmlns:a16="http://schemas.microsoft.com/office/drawing/2014/main" val="3288081158"/>
                    </a:ext>
                  </a:extLst>
                </a:gridCol>
                <a:gridCol w="1041163">
                  <a:extLst>
                    <a:ext uri="{9D8B030D-6E8A-4147-A177-3AD203B41FA5}">
                      <a16:colId xmlns:a16="http://schemas.microsoft.com/office/drawing/2014/main" val="2303600643"/>
                    </a:ext>
                  </a:extLst>
                </a:gridCol>
                <a:gridCol w="851861">
                  <a:extLst>
                    <a:ext uri="{9D8B030D-6E8A-4147-A177-3AD203B41FA5}">
                      <a16:colId xmlns:a16="http://schemas.microsoft.com/office/drawing/2014/main" val="3324649244"/>
                    </a:ext>
                  </a:extLst>
                </a:gridCol>
                <a:gridCol w="662559">
                  <a:extLst>
                    <a:ext uri="{9D8B030D-6E8A-4147-A177-3AD203B41FA5}">
                      <a16:colId xmlns:a16="http://schemas.microsoft.com/office/drawing/2014/main" val="1440974457"/>
                    </a:ext>
                  </a:extLst>
                </a:gridCol>
              </a:tblGrid>
              <a:tr h="184150">
                <a:tc>
                  <a:txBody>
                    <a:bodyPr/>
                    <a:lstStyle/>
                    <a:p>
                      <a:pPr algn="l" fontAlgn="b">
                        <a:buNone/>
                      </a:pPr>
                      <a:r>
                        <a:rPr lang="en-GB"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buNone/>
                      </a:pPr>
                      <a:r>
                        <a:rPr lang="en-GB" sz="9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gridSpan="3">
                  <a:txBody>
                    <a:bodyPr/>
                    <a:lstStyle/>
                    <a:p>
                      <a:pPr algn="ctr" fontAlgn="b">
                        <a:buNone/>
                      </a:pPr>
                      <a:r>
                        <a:rPr lang="en-GB" sz="1100" b="1" i="0" u="none" strike="noStrike">
                          <a:solidFill>
                            <a:srgbClr val="000000"/>
                          </a:solidFill>
                          <a:effectLst/>
                          <a:latin typeface="Calibri" panose="020F0502020204030204" pitchFamily="34" charset="0"/>
                        </a:rPr>
                        <a:t>North East</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GB"/>
                    </a:p>
                  </a:txBody>
                  <a:tcPr/>
                </a:tc>
                <a:tc hMerge="1">
                  <a:txBody>
                    <a:bodyPr/>
                    <a:lstStyle/>
                    <a:p>
                      <a:endParaRPr lang="en-GB"/>
                    </a:p>
                  </a:txBody>
                  <a:tcPr/>
                </a:tc>
                <a:tc gridSpan="3">
                  <a:txBody>
                    <a:bodyPr/>
                    <a:lstStyle/>
                    <a:p>
                      <a:pPr algn="ctr" fontAlgn="b">
                        <a:buNone/>
                      </a:pPr>
                      <a:r>
                        <a:rPr lang="en-GB" sz="1100" b="1" i="0" u="none" strike="noStrike">
                          <a:solidFill>
                            <a:srgbClr val="000000"/>
                          </a:solidFill>
                          <a:effectLst/>
                          <a:latin typeface="Calibri" panose="020F0502020204030204" pitchFamily="34" charset="0"/>
                        </a:rPr>
                        <a:t>UK</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31360168"/>
                  </a:ext>
                </a:extLst>
              </a:tr>
              <a:tr h="184150">
                <a:tc>
                  <a:txBody>
                    <a:bodyPr/>
                    <a:lstStyle/>
                    <a:p>
                      <a:pPr algn="l" fontAlgn="b">
                        <a:buNone/>
                      </a:pPr>
                      <a:r>
                        <a:rPr lang="en-GB"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buNone/>
                      </a:pPr>
                      <a:r>
                        <a:rPr lang="en-GB" sz="9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buNone/>
                      </a:pPr>
                      <a:r>
                        <a:rPr lang="en-GB" sz="900" b="1" i="0" u="none" strike="noStrike">
                          <a:solidFill>
                            <a:srgbClr val="000000"/>
                          </a:solidFill>
                          <a:effectLst/>
                          <a:latin typeface="Calibri" panose="020F0502020204030204" pitchFamily="34" charset="0"/>
                        </a:rPr>
                        <a:t>Aug-Oct 2024</a:t>
                      </a:r>
                    </a:p>
                  </a:txBody>
                  <a:tcPr marL="0" marR="0" marT="0"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900" b="1" i="0" u="none" strike="noStrike">
                          <a:solidFill>
                            <a:srgbClr val="000000"/>
                          </a:solidFill>
                          <a:effectLst/>
                          <a:latin typeface="Calibri" panose="020F0502020204030204" pitchFamily="34" charset="0"/>
                        </a:rPr>
                        <a:t>Aug-Oct 2025</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900" b="1" i="0" u="none" strike="noStrike">
                          <a:solidFill>
                            <a:srgbClr val="000000"/>
                          </a:solidFill>
                          <a:effectLst/>
                          <a:latin typeface="Calibri" panose="020F0502020204030204" pitchFamily="34" charset="0"/>
                        </a:rPr>
                        <a:t>Change</a:t>
                      </a:r>
                    </a:p>
                  </a:txBody>
                  <a:tcPr marL="0" marR="0" marT="0"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900" b="1" i="0" u="none" strike="noStrike">
                          <a:solidFill>
                            <a:srgbClr val="000000"/>
                          </a:solidFill>
                          <a:effectLst/>
                          <a:latin typeface="Calibri" panose="020F0502020204030204" pitchFamily="34" charset="0"/>
                        </a:rPr>
                        <a:t>Aug-Oct 2024</a:t>
                      </a:r>
                    </a:p>
                  </a:txBody>
                  <a:tcPr marL="0" marR="0" marT="0"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900" b="1" i="0" u="none" strike="noStrike">
                          <a:solidFill>
                            <a:srgbClr val="000000"/>
                          </a:solidFill>
                          <a:effectLst/>
                          <a:latin typeface="Calibri" panose="020F0502020204030204" pitchFamily="34" charset="0"/>
                        </a:rPr>
                        <a:t>Aug-Oct 2025</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900" b="1" i="0" u="none" strike="noStrike">
                          <a:solidFill>
                            <a:srgbClr val="000000"/>
                          </a:solidFill>
                          <a:effectLst/>
                          <a:latin typeface="Calibri" panose="020F0502020204030204" pitchFamily="34" charset="0"/>
                        </a:rPr>
                        <a:t>Change</a:t>
                      </a:r>
                    </a:p>
                  </a:txBody>
                  <a:tcPr marL="0" marR="0" marT="0"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19560576"/>
                  </a:ext>
                </a:extLst>
              </a:tr>
              <a:tr h="184150">
                <a:tc>
                  <a:txBody>
                    <a:bodyPr/>
                    <a:lstStyle/>
                    <a:p>
                      <a:pPr algn="l" fontAlgn="b">
                        <a:buNone/>
                      </a:pPr>
                      <a:r>
                        <a:rPr lang="en-GB" sz="900" b="0" i="0" u="none" strike="noStrike">
                          <a:solidFill>
                            <a:srgbClr val="000000"/>
                          </a:solidFill>
                          <a:effectLst/>
                          <a:latin typeface="Calibri" panose="020F0502020204030204" pitchFamily="34" charset="0"/>
                        </a:rPr>
                        <a:t>Employment</a:t>
                      </a:r>
                    </a:p>
                  </a:txBody>
                  <a:tcPr marL="0" marR="0" marT="0" marB="0" anchor="b">
                    <a:lnL>
                      <a:noFill/>
                    </a:lnL>
                    <a:lnR>
                      <a:noFill/>
                    </a:lnR>
                    <a:lnT>
                      <a:noFill/>
                    </a:lnT>
                    <a:lnB>
                      <a:noFill/>
                    </a:lnB>
                    <a:solidFill>
                      <a:srgbClr val="FFFFFF"/>
                    </a:solidFill>
                  </a:tcPr>
                </a:tc>
                <a:tc>
                  <a:txBody>
                    <a:bodyPr/>
                    <a:lstStyle/>
                    <a:p>
                      <a:pPr algn="l" fontAlgn="b">
                        <a:buNone/>
                      </a:pPr>
                      <a:r>
                        <a:rPr lang="en-GB" sz="900" b="0" i="1" u="none" strike="noStrike">
                          <a:solidFill>
                            <a:srgbClr val="000000"/>
                          </a:solidFill>
                          <a:effectLst/>
                          <a:latin typeface="Calibri" panose="020F0502020204030204" pitchFamily="34" charset="0"/>
                        </a:rPr>
                        <a:t>Number</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1,212,204</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1,254,960</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42,755</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33,778,235</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34,226,340</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448,105</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500597824"/>
                  </a:ext>
                </a:extLst>
              </a:tr>
              <a:tr h="184150">
                <a:tc>
                  <a:txBody>
                    <a:bodyPr/>
                    <a:lstStyle/>
                    <a:p>
                      <a:pPr algn="l" fontAlgn="b">
                        <a:buNone/>
                      </a:pPr>
                      <a:r>
                        <a:rPr lang="en-GB"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en-GB" sz="900" b="0" i="1" u="none" strike="noStrike">
                          <a:solidFill>
                            <a:srgbClr val="000000"/>
                          </a:solidFill>
                          <a:effectLst/>
                          <a:latin typeface="Calibri" panose="020F0502020204030204" pitchFamily="34" charset="0"/>
                        </a:rPr>
                        <a:t>Rate (%)</a:t>
                      </a:r>
                    </a:p>
                  </a:txBody>
                  <a:tcPr marL="0" marR="0" marT="0"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69.3%</a:t>
                      </a:r>
                    </a:p>
                  </a:txBody>
                  <a:tcPr marL="0" marR="0" marT="0"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70.5%</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1.2%</a:t>
                      </a:r>
                    </a:p>
                  </a:txBody>
                  <a:tcPr marL="0" marR="0" marT="0"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74.9%</a:t>
                      </a:r>
                    </a:p>
                  </a:txBody>
                  <a:tcPr marL="0" marR="0" marT="0"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74.9%</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0.0%</a:t>
                      </a:r>
                    </a:p>
                  </a:txBody>
                  <a:tcPr marL="0" marR="0" marT="0"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36288389"/>
                  </a:ext>
                </a:extLst>
              </a:tr>
              <a:tr h="184150">
                <a:tc>
                  <a:txBody>
                    <a:bodyPr/>
                    <a:lstStyle/>
                    <a:p>
                      <a:pPr algn="l" fontAlgn="b">
                        <a:buNone/>
                      </a:pPr>
                      <a:r>
                        <a:rPr lang="en-GB" sz="900" b="0" i="0" u="none" strike="noStrike">
                          <a:solidFill>
                            <a:srgbClr val="000000"/>
                          </a:solidFill>
                          <a:effectLst/>
                          <a:latin typeface="Calibri" panose="020F0502020204030204" pitchFamily="34" charset="0"/>
                        </a:rPr>
                        <a:t>Unemployment</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buNone/>
                      </a:pPr>
                      <a:r>
                        <a:rPr lang="en-GB" sz="900" b="0" i="1" u="none" strike="noStrike">
                          <a:solidFill>
                            <a:srgbClr val="000000"/>
                          </a:solidFill>
                          <a:effectLst/>
                          <a:latin typeface="Calibri" panose="020F0502020204030204" pitchFamily="34" charset="0"/>
                        </a:rPr>
                        <a:t>Number</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67,519</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74,789</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7,270</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1,505,022</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1,831,890</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326,868</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656741767"/>
                  </a:ext>
                </a:extLst>
              </a:tr>
              <a:tr h="184150">
                <a:tc>
                  <a:txBody>
                    <a:bodyPr/>
                    <a:lstStyle/>
                    <a:p>
                      <a:pPr algn="l" fontAlgn="b">
                        <a:buNone/>
                      </a:pPr>
                      <a:r>
                        <a:rPr lang="en-GB"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en-GB" sz="900" b="0" i="1" u="none" strike="noStrike">
                          <a:solidFill>
                            <a:srgbClr val="000000"/>
                          </a:solidFill>
                          <a:effectLst/>
                          <a:latin typeface="Calibri" panose="020F0502020204030204" pitchFamily="34" charset="0"/>
                        </a:rPr>
                        <a:t>Rate (%)</a:t>
                      </a:r>
                    </a:p>
                  </a:txBody>
                  <a:tcPr marL="0" marR="0" marT="0"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5.3%</a:t>
                      </a:r>
                    </a:p>
                  </a:txBody>
                  <a:tcPr marL="0" marR="0" marT="0"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5.6%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0.3%</a:t>
                      </a:r>
                    </a:p>
                  </a:txBody>
                  <a:tcPr marL="0" marR="0" marT="0"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4.3%</a:t>
                      </a:r>
                    </a:p>
                  </a:txBody>
                  <a:tcPr marL="0" marR="0" marT="0"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5.1%</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0.8%</a:t>
                      </a:r>
                    </a:p>
                  </a:txBody>
                  <a:tcPr marL="0" marR="0" marT="0"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13889363"/>
                  </a:ext>
                </a:extLst>
              </a:tr>
              <a:tr h="184150">
                <a:tc>
                  <a:txBody>
                    <a:bodyPr/>
                    <a:lstStyle/>
                    <a:p>
                      <a:pPr algn="l" fontAlgn="b">
                        <a:buNone/>
                      </a:pPr>
                      <a:r>
                        <a:rPr lang="en-GB" sz="900" b="0" i="0" u="none" strike="noStrike">
                          <a:solidFill>
                            <a:srgbClr val="000000"/>
                          </a:solidFill>
                          <a:effectLst/>
                          <a:latin typeface="Calibri" panose="020F0502020204030204" pitchFamily="34" charset="0"/>
                        </a:rPr>
                        <a:t>Inactivity</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buNone/>
                      </a:pPr>
                      <a:r>
                        <a:rPr lang="en-GB" sz="900" b="0" i="1" u="none" strike="noStrike">
                          <a:solidFill>
                            <a:srgbClr val="000000"/>
                          </a:solidFill>
                          <a:effectLst/>
                          <a:latin typeface="Calibri" panose="020F0502020204030204" pitchFamily="34" charset="0"/>
                        </a:rPr>
                        <a:t>Number</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960,388</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935,316</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-25,072</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20,536,154</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20,337,243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-198,911</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997733378"/>
                  </a:ext>
                </a:extLst>
              </a:tr>
              <a:tr h="190500">
                <a:tc>
                  <a:txBody>
                    <a:bodyPr/>
                    <a:lstStyle/>
                    <a:p>
                      <a:pPr algn="l" fontAlgn="b">
                        <a:buNone/>
                      </a:pPr>
                      <a:r>
                        <a:rPr lang="en-GB"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buNone/>
                      </a:pPr>
                      <a:r>
                        <a:rPr lang="en-GB" sz="900" b="0" i="1" u="none" strike="noStrike">
                          <a:solidFill>
                            <a:srgbClr val="000000"/>
                          </a:solidFill>
                          <a:effectLst/>
                          <a:latin typeface="Calibri" panose="020F0502020204030204" pitchFamily="34" charset="0"/>
                        </a:rPr>
                        <a:t>Rate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26.9%</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25.0%</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-1.9%</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21.7%</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900" b="0" i="0" u="none" strike="noStrike">
                          <a:solidFill>
                            <a:srgbClr val="000000"/>
                          </a:solidFill>
                          <a:effectLst/>
                          <a:latin typeface="Calibri" panose="020F0502020204030204" pitchFamily="34" charset="0"/>
                        </a:rPr>
                        <a:t>21.0%</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900" b="0" i="0" u="none" strike="noStrike" dirty="0">
                          <a:solidFill>
                            <a:srgbClr val="000000"/>
                          </a:solidFill>
                          <a:effectLst/>
                          <a:latin typeface="Calibri" panose="020F0502020204030204" pitchFamily="34" charset="0"/>
                        </a:rPr>
                        <a:t>-0.7%</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35550600"/>
                  </a:ext>
                </a:extLst>
              </a:tr>
            </a:tbl>
          </a:graphicData>
        </a:graphic>
      </p:graphicFrame>
      <p:graphicFrame>
        <p:nvGraphicFramePr>
          <p:cNvPr id="5" name="Chart 4">
            <a:extLst>
              <a:ext uri="{FF2B5EF4-FFF2-40B4-BE49-F238E27FC236}">
                <a16:creationId xmlns:a16="http://schemas.microsoft.com/office/drawing/2014/main" id="{00000000-0008-0000-0200-000004000000}"/>
              </a:ext>
            </a:extLst>
          </p:cNvPr>
          <p:cNvGraphicFramePr>
            <a:graphicFrameLocks/>
          </p:cNvGraphicFramePr>
          <p:nvPr/>
        </p:nvGraphicFramePr>
        <p:xfrm>
          <a:off x="1219309" y="2730775"/>
          <a:ext cx="9034300" cy="35570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36401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0D32F-69E6-FB26-3773-3665A0C582E8}"/>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2E52C56-E66D-9C2C-A1C3-739CFA4DEE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10" name="Title 4">
            <a:extLst>
              <a:ext uri="{FF2B5EF4-FFF2-40B4-BE49-F238E27FC236}">
                <a16:creationId xmlns:a16="http://schemas.microsoft.com/office/drawing/2014/main" id="{19357678-FE06-4195-8147-1CCAC7BEE8D8}"/>
              </a:ext>
            </a:extLst>
          </p:cNvPr>
          <p:cNvSpPr>
            <a:spLocks noGrp="1"/>
          </p:cNvSpPr>
          <p:nvPr>
            <p:ph type="title"/>
          </p:nvPr>
        </p:nvSpPr>
        <p:spPr>
          <a:xfrm>
            <a:off x="457200" y="1489076"/>
            <a:ext cx="11603005" cy="912813"/>
          </a:xfrm>
        </p:spPr>
        <p:txBody>
          <a:bodyPr/>
          <a:lstStyle/>
          <a:p>
            <a:br>
              <a:rPr lang="en-GB" dirty="0"/>
            </a:br>
            <a:r>
              <a:rPr lang="en-GB" dirty="0"/>
              <a:t> </a:t>
            </a:r>
            <a:br>
              <a:rPr lang="en-GB" dirty="0"/>
            </a:br>
            <a:br>
              <a:rPr lang="en-GB" dirty="0"/>
            </a:br>
            <a:br>
              <a:rPr lang="en-GB" dirty="0"/>
            </a:br>
            <a:endParaRPr lang="en-GB" sz="2000" dirty="0"/>
          </a:p>
        </p:txBody>
      </p:sp>
      <p:sp>
        <p:nvSpPr>
          <p:cNvPr id="13" name="Title 4">
            <a:extLst>
              <a:ext uri="{FF2B5EF4-FFF2-40B4-BE49-F238E27FC236}">
                <a16:creationId xmlns:a16="http://schemas.microsoft.com/office/drawing/2014/main" id="{DA739EF3-22E2-805A-16AE-40ABA1C84AAA}"/>
              </a:ext>
            </a:extLst>
          </p:cNvPr>
          <p:cNvSpPr txBox="1">
            <a:spLocks/>
          </p:cNvSpPr>
          <p:nvPr/>
        </p:nvSpPr>
        <p:spPr>
          <a:xfrm>
            <a:off x="466157" y="1351541"/>
            <a:ext cx="11470193" cy="912813"/>
          </a:xfrm>
          <a:prstGeom prst="rect">
            <a:avLst/>
          </a:prstGeom>
        </p:spPr>
        <p:txBody>
          <a:bodyPr vert="horz" wrap="square" lIns="0" tIns="0" rIns="0" bIns="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2800" b="1" kern="1200" baseline="0" noProof="0" dirty="0">
                <a:solidFill>
                  <a:srgbClr val="12273F"/>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2273F"/>
                </a:solidFill>
                <a:effectLst/>
                <a:uLnTx/>
                <a:uFillTx/>
                <a:latin typeface="Century Gothic" panose="020B0502020202020204" pitchFamily="34" charset="0"/>
                <a:ea typeface="+mj-ea"/>
                <a:cs typeface="+mj-cs"/>
              </a:rPr>
              <a:t>CPI inflation was 3.2% in November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2273F"/>
                </a:solidFill>
                <a:effectLst/>
                <a:uLnTx/>
                <a:uFillTx/>
                <a:latin typeface="Arial" panose="020B0604020202020204" pitchFamily="34" charset="0"/>
                <a:ea typeface="+mj-ea"/>
                <a:cs typeface="Arial" panose="020B0604020202020204" pitchFamily="34" charset="0"/>
              </a:rPr>
              <a:t>Contributions to CPI inflation </a:t>
            </a:r>
            <a:r>
              <a:rPr kumimoji="0" lang="en-GB" sz="2000" b="0" i="0" u="none" strike="noStrike" kern="1200" cap="none" spc="0" normalizeH="0" baseline="30000" noProof="0" dirty="0">
                <a:ln>
                  <a:noFill/>
                </a:ln>
                <a:solidFill>
                  <a:srgbClr val="12273F"/>
                </a:solidFill>
                <a:effectLst/>
                <a:uLnTx/>
                <a:uFillTx/>
                <a:latin typeface="Arial" panose="020B0604020202020204" pitchFamily="34" charset="0"/>
                <a:ea typeface="+mj-ea"/>
                <a:cs typeface="Arial" panose="020B0604020202020204" pitchFamily="34" charset="0"/>
              </a:rPr>
              <a:t>(</a:t>
            </a:r>
            <a:r>
              <a:rPr kumimoji="0" lang="en-GB" sz="2000" b="0" i="0" u="sng" strike="noStrike" kern="1200" cap="none" spc="0" normalizeH="0" baseline="30000" noProof="0" dirty="0">
                <a:ln>
                  <a:noFill/>
                </a:ln>
                <a:solidFill>
                  <a:srgbClr val="12273F"/>
                </a:solidFill>
                <a:effectLst/>
                <a:uLnTx/>
                <a:uFillTx/>
                <a:latin typeface="Arial" panose="020B0604020202020204" pitchFamily="34" charset="0"/>
                <a:ea typeface="+mj-ea"/>
                <a:cs typeface="Arial" panose="020B0604020202020204" pitchFamily="34" charset="0"/>
                <a:hlinkClick r:id="rId3" action="ppaction://hlinkfile"/>
              </a:rPr>
              <a:t>a</a:t>
            </a:r>
            <a:r>
              <a:rPr kumimoji="0" lang="en-GB" sz="2000" b="0" i="0" u="none" strike="noStrike" kern="1200" cap="none" spc="0" normalizeH="0" baseline="30000" noProof="0" dirty="0">
                <a:ln>
                  <a:noFill/>
                </a:ln>
                <a:solidFill>
                  <a:srgbClr val="12273F"/>
                </a:solidFill>
                <a:effectLst/>
                <a:uLnTx/>
                <a:uFillTx/>
                <a:latin typeface="Arial" panose="020B0604020202020204" pitchFamily="34" charset="0"/>
                <a:ea typeface="+mj-ea"/>
                <a:cs typeface="Arial" panose="020B0604020202020204" pitchFamily="34" charset="0"/>
              </a:rPr>
              <a:t>)</a:t>
            </a:r>
            <a:endParaRPr kumimoji="0" lang="en-GB" sz="2000" b="0" i="0" u="none" strike="noStrike" kern="1200" cap="none" spc="0" normalizeH="0" baseline="0" noProof="0" dirty="0">
              <a:ln>
                <a:noFill/>
              </a:ln>
              <a:solidFill>
                <a:srgbClr val="12273F"/>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800" b="1" i="0" u="none" strike="noStrike" kern="1200" cap="none" spc="0" normalizeH="0" baseline="0" noProof="0" dirty="0">
                <a:ln>
                  <a:noFill/>
                </a:ln>
                <a:solidFill>
                  <a:srgbClr val="12273F"/>
                </a:solidFill>
                <a:effectLst/>
                <a:uLnTx/>
                <a:uFillTx/>
                <a:latin typeface="Century Gothic" panose="020B0502020202020204" pitchFamily="34" charset="0"/>
                <a:ea typeface="+mj-ea"/>
                <a:cs typeface="+mj-cs"/>
              </a:rPr>
            </a:br>
            <a:br>
              <a:rPr kumimoji="0" lang="en-GB" sz="2800" b="1" i="0" u="none" strike="noStrike" kern="1200" cap="none" spc="0" normalizeH="0" baseline="0" noProof="0" dirty="0">
                <a:ln>
                  <a:noFill/>
                </a:ln>
                <a:solidFill>
                  <a:srgbClr val="12273F"/>
                </a:solidFill>
                <a:effectLst/>
                <a:uLnTx/>
                <a:uFillTx/>
                <a:latin typeface="Century Gothic" panose="020B0502020202020204" pitchFamily="34" charset="0"/>
                <a:ea typeface="+mj-ea"/>
                <a:cs typeface="+mj-cs"/>
              </a:rPr>
            </a:br>
            <a:br>
              <a:rPr kumimoji="0" lang="en-GB" sz="2800" b="1" i="0" u="none" strike="noStrike" kern="1200" cap="none" spc="0" normalizeH="0" baseline="0" noProof="0" dirty="0">
                <a:ln>
                  <a:noFill/>
                </a:ln>
                <a:solidFill>
                  <a:srgbClr val="12273F"/>
                </a:solidFill>
                <a:effectLst/>
                <a:uLnTx/>
                <a:uFillTx/>
                <a:latin typeface="Century Gothic" panose="020B0502020202020204" pitchFamily="34" charset="0"/>
                <a:ea typeface="+mj-ea"/>
                <a:cs typeface="+mj-cs"/>
              </a:rPr>
            </a:br>
            <a:br>
              <a:rPr kumimoji="0" lang="en-GB" sz="2800" b="1" i="0" u="none" strike="noStrike" kern="1200" cap="none" spc="0" normalizeH="0" baseline="0" noProof="0" dirty="0">
                <a:ln>
                  <a:noFill/>
                </a:ln>
                <a:solidFill>
                  <a:srgbClr val="12273F"/>
                </a:solidFill>
                <a:effectLst/>
                <a:uLnTx/>
                <a:uFillTx/>
                <a:latin typeface="Century Gothic" panose="020B0502020202020204" pitchFamily="34" charset="0"/>
                <a:ea typeface="+mj-ea"/>
                <a:cs typeface="+mj-cs"/>
              </a:rPr>
            </a:br>
            <a:endParaRPr kumimoji="0" lang="en-GB" sz="2000" b="1" i="0" u="none" strike="noStrike" kern="1200" cap="none" spc="0" normalizeH="0" baseline="0" noProof="0" dirty="0">
              <a:ln>
                <a:noFill/>
              </a:ln>
              <a:solidFill>
                <a:srgbClr val="12273F"/>
              </a:solidFill>
              <a:effectLst/>
              <a:uLnTx/>
              <a:uFillTx/>
              <a:latin typeface="Century Gothic" panose="020B0502020202020204" pitchFamily="34" charset="0"/>
              <a:ea typeface="+mj-ea"/>
              <a:cs typeface="+mj-cs"/>
            </a:endParaRPr>
          </a:p>
        </p:txBody>
      </p:sp>
      <p:sp>
        <p:nvSpPr>
          <p:cNvPr id="2" name="Text Placeholder 3">
            <a:extLst>
              <a:ext uri="{FF2B5EF4-FFF2-40B4-BE49-F238E27FC236}">
                <a16:creationId xmlns:a16="http://schemas.microsoft.com/office/drawing/2014/main" id="{5EFE1977-5D5C-33C2-DE6F-CB5DE0F3E528}"/>
              </a:ext>
            </a:extLst>
          </p:cNvPr>
          <p:cNvSpPr>
            <a:spLocks noGrp="1"/>
          </p:cNvSpPr>
          <p:nvPr>
            <p:ph type="body" sz="quarter" idx="13"/>
          </p:nvPr>
        </p:nvSpPr>
        <p:spPr>
          <a:xfrm>
            <a:off x="457199" y="5237119"/>
            <a:ext cx="11076709" cy="510886"/>
          </a:xfrm>
        </p:spPr>
        <p:txBody>
          <a:bodyPr/>
          <a:lstStyle/>
          <a:p>
            <a:r>
              <a:rPr lang="en-GB" sz="1800" dirty="0"/>
              <a:t>Headline inflation </a:t>
            </a:r>
            <a:r>
              <a:rPr lang="en-GB" sz="1800"/>
              <a:t>was 3.6% in October, down from 3.8</a:t>
            </a:r>
            <a:r>
              <a:rPr lang="en-GB" sz="1800" dirty="0"/>
              <a:t>% in August and September – lower than expected, due to services prices, and likely to be the peak. MPC expects inflation to fall to around 3% in January</a:t>
            </a:r>
          </a:p>
          <a:p>
            <a:r>
              <a:rPr lang="en-GB" sz="1800" dirty="0"/>
              <a:t>Administered prices (largely in services) account for 0.4pp of the current overshoot, food 0.4pp and much of the rest is the indirect effects of labour costs growth.</a:t>
            </a:r>
          </a:p>
        </p:txBody>
      </p:sp>
      <p:pic>
        <p:nvPicPr>
          <p:cNvPr id="3" name="Picture 2" descr="Inflation reached 3.8% in September, well above the 2% target. It is projected fall to around 3.2% in March 2026.">
            <a:extLst>
              <a:ext uri="{FF2B5EF4-FFF2-40B4-BE49-F238E27FC236}">
                <a16:creationId xmlns:a16="http://schemas.microsoft.com/office/drawing/2014/main" id="{ADAE6681-7068-290D-E7FE-A3481C9492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5766" y="1265192"/>
            <a:ext cx="9680468" cy="3834392"/>
          </a:xfrm>
          <a:prstGeom prst="rect">
            <a:avLst/>
          </a:prstGeom>
        </p:spPr>
      </p:pic>
    </p:spTree>
    <p:extLst>
      <p:ext uri="{BB962C8B-B14F-4D97-AF65-F5344CB8AC3E}">
        <p14:creationId xmlns:p14="http://schemas.microsoft.com/office/powerpoint/2010/main" val="3554629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153E9-17C5-61DC-4648-1DD87C6699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096D6C-6762-8ACA-AEA4-7C3636FCEFD6}"/>
              </a:ext>
            </a:extLst>
          </p:cNvPr>
          <p:cNvSpPr>
            <a:spLocks noGrp="1"/>
          </p:cNvSpPr>
          <p:nvPr>
            <p:ph type="title"/>
          </p:nvPr>
        </p:nvSpPr>
        <p:spPr>
          <a:xfrm>
            <a:off x="482992" y="771993"/>
            <a:ext cx="8428660" cy="427221"/>
          </a:xfrm>
        </p:spPr>
        <p:txBody>
          <a:bodyPr/>
          <a:lstStyle/>
          <a:p>
            <a:r>
              <a:rPr lang="en-GB" dirty="0">
                <a:latin typeface="Arial" panose="020B0604020202020204" pitchFamily="34" charset="0"/>
                <a:cs typeface="Arial" panose="020B0604020202020204" pitchFamily="34" charset="0"/>
              </a:rPr>
              <a:t>Inflation is expected to return to target this year</a:t>
            </a:r>
            <a:endParaRPr lang="en-GB" b="0" baseline="30000" dirty="0">
              <a:latin typeface="Arial" panose="020B0604020202020204" pitchFamily="34" charset="0"/>
              <a:cs typeface="Arial" panose="020B0604020202020204" pitchFamily="34" charset="0"/>
            </a:endParaRPr>
          </a:p>
        </p:txBody>
      </p:sp>
      <p:pic>
        <p:nvPicPr>
          <p:cNvPr id="8" name="Picture 7" descr="Shaded fan charts showing the probability of various outcomes for GDP growth, unemployment, and CPI inflation (wide bands). The distribution widens over the forecast period to reflect uncertainty around the outlook for these variables.">
            <a:extLst>
              <a:ext uri="{FF2B5EF4-FFF2-40B4-BE49-F238E27FC236}">
                <a16:creationId xmlns:a16="http://schemas.microsoft.com/office/drawing/2014/main" id="{0C265FD3-7E31-95BA-8D28-A0B71BB9DE1C}"/>
              </a:ext>
            </a:extLst>
          </p:cNvPr>
          <p:cNvPicPr>
            <a:picLocks noChangeAspect="1"/>
          </p:cNvPicPr>
          <p:nvPr/>
        </p:nvPicPr>
        <p:blipFill>
          <a:blip r:embed="rId3" cstate="print">
            <a:extLst>
              <a:ext uri="{28A0092B-C50C-407E-A947-70E740481C1C}">
                <a14:useLocalDpi xmlns:a14="http://schemas.microsoft.com/office/drawing/2010/main" val="0"/>
              </a:ext>
            </a:extLst>
          </a:blip>
          <a:srcRect b="68901"/>
          <a:stretch>
            <a:fillRect/>
          </a:stretch>
        </p:blipFill>
        <p:spPr>
          <a:xfrm>
            <a:off x="1400528" y="2068019"/>
            <a:ext cx="9390944" cy="3253490"/>
          </a:xfrm>
          <a:prstGeom prst="rect">
            <a:avLst/>
          </a:prstGeom>
        </p:spPr>
      </p:pic>
    </p:spTree>
    <p:extLst>
      <p:ext uri="{BB962C8B-B14F-4D97-AF65-F5344CB8AC3E}">
        <p14:creationId xmlns:p14="http://schemas.microsoft.com/office/powerpoint/2010/main" val="3117268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58406-2867-8DE5-32A1-FA6307E676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3DE1F4-F965-97E2-7859-B7446EA3B146}"/>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Underlying GDP growth was subdued in 2025 – similar expected this year</a:t>
            </a:r>
            <a:br>
              <a:rPr lang="en-GB" dirty="0">
                <a:latin typeface="Arial" panose="020B0604020202020204" pitchFamily="34" charset="0"/>
                <a:cs typeface="Arial" panose="020B0604020202020204" pitchFamily="34" charset="0"/>
              </a:rPr>
            </a:br>
            <a:r>
              <a:rPr lang="en-GB" sz="2000" b="0" dirty="0">
                <a:latin typeface="Arial" panose="020B0604020202020204" pitchFamily="34" charset="0"/>
                <a:cs typeface="Arial" panose="020B0604020202020204" pitchFamily="34" charset="0"/>
              </a:rPr>
              <a:t>Quarterly growth in headline GDP and underlying growth implied by business surveys</a:t>
            </a:r>
            <a:r>
              <a:rPr lang="en-GB" sz="2000" b="0" baseline="30000" dirty="0">
                <a:latin typeface="Arial" panose="020B0604020202020204" pitchFamily="34" charset="0"/>
                <a:cs typeface="Arial" panose="020B0604020202020204" pitchFamily="34" charset="0"/>
              </a:rPr>
              <a:t>(a)</a:t>
            </a:r>
            <a:endParaRPr lang="en-GB" sz="2000" dirty="0"/>
          </a:p>
        </p:txBody>
      </p:sp>
      <p:pic>
        <p:nvPicPr>
          <p:cNvPr id="4" name="Picture 3" descr="Headline GDP growth has been higher than estimates of underlying GDP growth over 2025.">
            <a:extLst>
              <a:ext uri="{FF2B5EF4-FFF2-40B4-BE49-F238E27FC236}">
                <a16:creationId xmlns:a16="http://schemas.microsoft.com/office/drawing/2014/main" id="{FE9473A4-3C02-407E-FC88-20532CB00E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98" y="2035629"/>
            <a:ext cx="10381136" cy="4132557"/>
          </a:xfrm>
          <a:prstGeom prst="rect">
            <a:avLst/>
          </a:prstGeom>
        </p:spPr>
      </p:pic>
    </p:spTree>
    <p:extLst>
      <p:ext uri="{BB962C8B-B14F-4D97-AF65-F5344CB8AC3E}">
        <p14:creationId xmlns:p14="http://schemas.microsoft.com/office/powerpoint/2010/main" val="1613699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B10F8-E4CE-4430-96D5-95903D9A3E6B}"/>
              </a:ext>
            </a:extLst>
          </p:cNvPr>
          <p:cNvSpPr>
            <a:spLocks noGrp="1"/>
          </p:cNvSpPr>
          <p:nvPr>
            <p:ph type="title"/>
          </p:nvPr>
        </p:nvSpPr>
        <p:spPr>
          <a:xfrm>
            <a:off x="468001" y="457199"/>
            <a:ext cx="10664288" cy="1320801"/>
          </a:xfrm>
        </p:spPr>
        <p:txBody>
          <a:bodyPr/>
          <a:lstStyle/>
          <a:p>
            <a:r>
              <a:rPr lang="en-GB" dirty="0">
                <a:latin typeface="Arial" panose="020B0604020202020204" pitchFamily="34" charset="0"/>
                <a:cs typeface="Arial" panose="020B0604020202020204" pitchFamily="34" charset="0"/>
              </a:rPr>
              <a:t>Real consumption growth has been very weak</a:t>
            </a:r>
            <a:br>
              <a:rPr lang="en-GB" dirty="0">
                <a:latin typeface="Arial" panose="020B0604020202020204" pitchFamily="34" charset="0"/>
                <a:cs typeface="Arial" panose="020B0604020202020204" pitchFamily="34" charset="0"/>
              </a:rPr>
            </a:br>
            <a:r>
              <a:rPr lang="en-GB" b="0" dirty="0">
                <a:latin typeface="Arial" panose="020B0604020202020204" pitchFamily="34" charset="0"/>
                <a:cs typeface="Arial" panose="020B0604020202020204" pitchFamily="34" charset="0"/>
              </a:rPr>
              <a:t>Real household consumption and disposable income</a:t>
            </a:r>
            <a:r>
              <a:rPr lang="en-GB" b="0" baseline="30000" dirty="0">
                <a:latin typeface="Arial" panose="020B0604020202020204" pitchFamily="34" charset="0"/>
                <a:cs typeface="Arial" panose="020B0604020202020204" pitchFamily="34" charset="0"/>
              </a:rPr>
              <a:t>(a)</a:t>
            </a:r>
          </a:p>
        </p:txBody>
      </p:sp>
      <p:pic>
        <p:nvPicPr>
          <p:cNvPr id="5" name="Picture 4" descr="Consumption fell during the pandemic, recovered but grown slowly since 2022. Income growth fell by less and has grown faster since.">
            <a:extLst>
              <a:ext uri="{FF2B5EF4-FFF2-40B4-BE49-F238E27FC236}">
                <a16:creationId xmlns:a16="http://schemas.microsoft.com/office/drawing/2014/main" id="{A9B8A857-E059-2609-8E1E-B1562334E3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723" y="1512000"/>
            <a:ext cx="11225637" cy="4436564"/>
          </a:xfrm>
          <a:prstGeom prst="rect">
            <a:avLst/>
          </a:prstGeom>
        </p:spPr>
      </p:pic>
    </p:spTree>
    <p:extLst>
      <p:ext uri="{BB962C8B-B14F-4D97-AF65-F5344CB8AC3E}">
        <p14:creationId xmlns:p14="http://schemas.microsoft.com/office/powerpoint/2010/main" val="1109188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F9C95-9C97-CCB8-C242-B5DF45CB979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5E52E2B-064C-2717-A6AF-51CE2CB784AA}"/>
              </a:ext>
            </a:extLst>
          </p:cNvPr>
          <p:cNvSpPr txBox="1"/>
          <p:nvPr/>
        </p:nvSpPr>
        <p:spPr>
          <a:xfrm>
            <a:off x="732503" y="417177"/>
            <a:ext cx="1072699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2273F"/>
                </a:solidFill>
                <a:effectLst/>
                <a:uLnTx/>
                <a:uFillTx/>
                <a:latin typeface="Arial" panose="020B0604020202020204" pitchFamily="34" charset="0"/>
                <a:ea typeface="+mn-ea"/>
                <a:cs typeface="Arial" panose="020B0604020202020204" pitchFamily="34" charset="0"/>
              </a:rPr>
              <a:t>UK productivity growth in recent years has been low by historical standards, and relative to some other advanced economies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2273F"/>
                </a:solidFill>
                <a:effectLst/>
                <a:uLnTx/>
                <a:uFillTx/>
                <a:latin typeface="Arial" panose="020B0604020202020204" pitchFamily="34" charset="0"/>
                <a:ea typeface="+mn-ea"/>
                <a:cs typeface="Arial" panose="020B0604020202020204" pitchFamily="34" charset="0"/>
              </a:rPr>
              <a:t>Average growth in GDP per hour worked, UK, US and G7 excluding US and UK (weighted average) </a:t>
            </a:r>
            <a:r>
              <a:rPr kumimoji="0" lang="en-GB" sz="1600" b="0" i="0" u="none" strike="noStrike" kern="1200" cap="none" spc="0" normalizeH="0" baseline="30000" noProof="0" dirty="0">
                <a:ln>
                  <a:noFill/>
                </a:ln>
                <a:solidFill>
                  <a:srgbClr val="12273F"/>
                </a:solidFill>
                <a:effectLst/>
                <a:uLnTx/>
                <a:uFillTx/>
                <a:latin typeface="Arial" panose="020B0604020202020204" pitchFamily="34" charset="0"/>
                <a:ea typeface="+mn-ea"/>
                <a:cs typeface="Arial" panose="020B0604020202020204" pitchFamily="34" charset="0"/>
              </a:rPr>
              <a:t>(a)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30000" noProof="0" dirty="0">
              <a:ln>
                <a:noFill/>
              </a:ln>
              <a:solidFill>
                <a:srgbClr val="12273F"/>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4B38C6A6-CC0E-3B1B-6950-E1E73C64DCB1}"/>
              </a:ext>
            </a:extLst>
          </p:cNvPr>
          <p:cNvPicPr>
            <a:picLocks noChangeAspect="1"/>
          </p:cNvPicPr>
          <p:nvPr/>
        </p:nvPicPr>
        <p:blipFill>
          <a:blip r:embed="rId3"/>
          <a:stretch>
            <a:fillRect/>
          </a:stretch>
        </p:blipFill>
        <p:spPr>
          <a:xfrm>
            <a:off x="897089" y="1880171"/>
            <a:ext cx="10745244" cy="4560652"/>
          </a:xfrm>
          <a:prstGeom prst="rect">
            <a:avLst/>
          </a:prstGeom>
        </p:spPr>
      </p:pic>
    </p:spTree>
    <p:extLst>
      <p:ext uri="{BB962C8B-B14F-4D97-AF65-F5344CB8AC3E}">
        <p14:creationId xmlns:p14="http://schemas.microsoft.com/office/powerpoint/2010/main" val="4259666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B998F-D8BE-2376-37D0-E25F4826CE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AC48C8-B22D-D96B-9CB0-B30FE7A26A6F}"/>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Business investment intentions are weak</a:t>
            </a:r>
            <a:br>
              <a:rPr lang="en-GB" dirty="0">
                <a:latin typeface="Arial" panose="020B0604020202020204" pitchFamily="34" charset="0"/>
                <a:cs typeface="Arial" panose="020B0604020202020204" pitchFamily="34" charset="0"/>
              </a:rPr>
            </a:br>
            <a:r>
              <a:rPr lang="en-GB" sz="2000" b="0" dirty="0">
                <a:latin typeface="Arial" panose="020B0604020202020204" pitchFamily="34" charset="0"/>
                <a:cs typeface="Arial" panose="020B0604020202020204" pitchFamily="34" charset="0"/>
              </a:rPr>
              <a:t>Range of survey indicators of investment intentions</a:t>
            </a:r>
            <a:r>
              <a:rPr lang="en-GB" sz="2000" b="0" baseline="30000" dirty="0">
                <a:latin typeface="Arial" panose="020B0604020202020204" pitchFamily="34" charset="0"/>
                <a:cs typeface="Arial" panose="020B0604020202020204" pitchFamily="34" charset="0"/>
              </a:rPr>
              <a:t>(a)</a:t>
            </a:r>
            <a:endParaRPr lang="en-GB" sz="2000" dirty="0"/>
          </a:p>
        </p:txBody>
      </p:sp>
      <p:pic>
        <p:nvPicPr>
          <p:cNvPr id="4" name="Picture 3" descr="Investment intentions from a range of business surveys remain weak.">
            <a:extLst>
              <a:ext uri="{FF2B5EF4-FFF2-40B4-BE49-F238E27FC236}">
                <a16:creationId xmlns:a16="http://schemas.microsoft.com/office/drawing/2014/main" id="{7F42DE54-D812-4DBE-4585-FE615ECF2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5766" y="1999899"/>
            <a:ext cx="9680468" cy="3855728"/>
          </a:xfrm>
          <a:prstGeom prst="rect">
            <a:avLst/>
          </a:prstGeom>
        </p:spPr>
      </p:pic>
    </p:spTree>
    <p:extLst>
      <p:ext uri="{BB962C8B-B14F-4D97-AF65-F5344CB8AC3E}">
        <p14:creationId xmlns:p14="http://schemas.microsoft.com/office/powerpoint/2010/main" val="1313789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AEE97-E5A4-CE09-3DF0-7549A55FC5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98ECBA-1C57-6961-F7B5-C01C17F14746}"/>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Financial markets are pricing in one more cut this year</a:t>
            </a:r>
            <a:br>
              <a:rPr lang="en-GB" dirty="0">
                <a:latin typeface="Arial" panose="020B0604020202020204" pitchFamily="34" charset="0"/>
                <a:cs typeface="Arial" panose="020B0604020202020204" pitchFamily="34" charset="0"/>
              </a:rPr>
            </a:br>
            <a:r>
              <a:rPr lang="en-GB" sz="2000" b="0" dirty="0">
                <a:latin typeface="Arial" panose="020B0604020202020204" pitchFamily="34" charset="0"/>
                <a:cs typeface="Arial" panose="020B0604020202020204" pitchFamily="34" charset="0"/>
              </a:rPr>
              <a:t>Policy rates and instantaneous forward curves for the UK, US and euro area</a:t>
            </a:r>
            <a:r>
              <a:rPr lang="en-GB" sz="2000" b="0" baseline="30000" dirty="0">
                <a:latin typeface="Arial" panose="020B0604020202020204" pitchFamily="34" charset="0"/>
                <a:cs typeface="Arial" panose="020B0604020202020204" pitchFamily="34" charset="0"/>
              </a:rPr>
              <a:t>(a)</a:t>
            </a:r>
            <a:endParaRPr lang="en-GB" sz="2000" dirty="0"/>
          </a:p>
        </p:txBody>
      </p:sp>
      <p:pic>
        <p:nvPicPr>
          <p:cNvPr id="4" name="Picture 3" descr="The market-implied path for Bank Rate had moved a little higher in the near-term in the November 15-day average but slightly lower further out.">
            <a:extLst>
              <a:ext uri="{FF2B5EF4-FFF2-40B4-BE49-F238E27FC236}">
                <a16:creationId xmlns:a16="http://schemas.microsoft.com/office/drawing/2014/main" id="{63013259-0E27-4666-0BC6-FEBCCF56D8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598" y="2068286"/>
            <a:ext cx="10343916" cy="3729151"/>
          </a:xfrm>
          <a:prstGeom prst="rect">
            <a:avLst/>
          </a:prstGeom>
        </p:spPr>
      </p:pic>
    </p:spTree>
    <p:extLst>
      <p:ext uri="{BB962C8B-B14F-4D97-AF65-F5344CB8AC3E}">
        <p14:creationId xmlns:p14="http://schemas.microsoft.com/office/powerpoint/2010/main" val="1394767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Q&amp;A</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82268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36CE6-056E-DDF3-136A-02DDE33AB7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4B37EA-AC6E-CEF4-3B42-75A9928BA2AD}"/>
              </a:ext>
            </a:extLst>
          </p:cNvPr>
          <p:cNvSpPr>
            <a:spLocks noGrp="1"/>
          </p:cNvSpPr>
          <p:nvPr>
            <p:ph type="title"/>
          </p:nvPr>
        </p:nvSpPr>
        <p:spPr/>
        <p:txBody>
          <a:bodyPr/>
          <a:lstStyle/>
          <a:p>
            <a:r>
              <a:rPr lang="en-GB" dirty="0"/>
              <a:t>Financial Stability</a:t>
            </a:r>
          </a:p>
        </p:txBody>
      </p:sp>
      <p:sp>
        <p:nvSpPr>
          <p:cNvPr id="6" name="Slide Number Placeholder 5">
            <a:extLst>
              <a:ext uri="{FF2B5EF4-FFF2-40B4-BE49-F238E27FC236}">
                <a16:creationId xmlns:a16="http://schemas.microsoft.com/office/drawing/2014/main" id="{2F593885-DC8F-AB7A-CD51-F82CD251F7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94059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49D5A-A773-7C74-2374-D154291D5BB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3004917-8C6B-CA22-BC58-7A26383D60E7}"/>
              </a:ext>
            </a:extLst>
          </p:cNvPr>
          <p:cNvSpPr>
            <a:spLocks noGrp="1"/>
          </p:cNvSpPr>
          <p:nvPr>
            <p:ph type="body" sz="quarter" idx="13"/>
          </p:nvPr>
        </p:nvSpPr>
        <p:spPr>
          <a:xfrm>
            <a:off x="1696664" y="1602828"/>
            <a:ext cx="10043488" cy="915804"/>
          </a:xfrm>
          <a:solidFill>
            <a:srgbClr val="16283E"/>
          </a:solidFill>
        </p:spPr>
        <p:txBody>
          <a:bodyPr vert="horz" lIns="0" tIns="0" rIns="0" bIns="0" rtlCol="0" anchor="t">
            <a:noAutofit/>
          </a:bodyPr>
          <a:lstStyle/>
          <a:p>
            <a:pPr marL="0" indent="0">
              <a:spcAft>
                <a:spcPts val="1800"/>
              </a:spcAft>
              <a:buSzPts val="1200"/>
              <a:buNone/>
            </a:pPr>
            <a:r>
              <a:rPr lang="en-GB" sz="2000">
                <a:solidFill>
                  <a:srgbClr val="FFFFFF"/>
                </a:solidFill>
                <a:latin typeface="Arial"/>
                <a:cs typeface="Arial"/>
              </a:rPr>
              <a:t>Global risks remain elevated and material uncertainty in the global macroeconomic outlook persists. Key sources of risk include geopolitical tensions, fragmentation of trade and financial markets, and pressures on sovereign debt markets. </a:t>
            </a:r>
            <a:endParaRPr lang="en-US">
              <a:solidFill>
                <a:srgbClr val="000000"/>
              </a:solidFill>
            </a:endParaRPr>
          </a:p>
          <a:p>
            <a:pPr marL="0" indent="0">
              <a:spcAft>
                <a:spcPts val="1800"/>
              </a:spcAft>
              <a:buSzPts val="1200"/>
              <a:buNone/>
            </a:pPr>
            <a:endParaRPr lang="en-GB" sz="2000">
              <a:solidFill>
                <a:srgbClr val="FFFFFF"/>
              </a:solidFill>
              <a:latin typeface="Arial"/>
              <a:cs typeface="Arial"/>
            </a:endParaRPr>
          </a:p>
          <a:p>
            <a:pPr marL="0" indent="0">
              <a:spcAft>
                <a:spcPts val="1800"/>
              </a:spcAft>
              <a:buSzPts val="1200"/>
              <a:buNone/>
            </a:pPr>
            <a:r>
              <a:rPr lang="en-GB" sz="2000">
                <a:solidFill>
                  <a:srgbClr val="FFFFFF"/>
                </a:solidFill>
                <a:latin typeface="Arial"/>
                <a:cs typeface="Arial"/>
              </a:rPr>
              <a:t> </a:t>
            </a:r>
          </a:p>
          <a:p>
            <a:pPr marL="0" indent="0">
              <a:spcAft>
                <a:spcPts val="1800"/>
              </a:spcAft>
              <a:buSzPts val="1200"/>
              <a:buNone/>
            </a:pPr>
            <a:endParaRPr lang="en-GB" sz="2000">
              <a:solidFill>
                <a:srgbClr val="FFFFFF"/>
              </a:solidFill>
              <a:latin typeface="Arial"/>
              <a:cs typeface="Arial"/>
            </a:endParaRPr>
          </a:p>
        </p:txBody>
      </p:sp>
      <p:sp>
        <p:nvSpPr>
          <p:cNvPr id="4" name="Title 3">
            <a:extLst>
              <a:ext uri="{FF2B5EF4-FFF2-40B4-BE49-F238E27FC236}">
                <a16:creationId xmlns:a16="http://schemas.microsoft.com/office/drawing/2014/main" id="{F95BFB60-A57D-438A-71E6-97BDB3D606A5}"/>
              </a:ext>
            </a:extLst>
          </p:cNvPr>
          <p:cNvSpPr>
            <a:spLocks noGrp="1"/>
          </p:cNvSpPr>
          <p:nvPr>
            <p:ph type="title"/>
          </p:nvPr>
        </p:nvSpPr>
        <p:spPr>
          <a:xfrm>
            <a:off x="457200" y="353760"/>
            <a:ext cx="11277600" cy="912814"/>
          </a:xfrm>
        </p:spPr>
        <p:txBody>
          <a:bodyPr/>
          <a:lstStyle/>
          <a:p>
            <a:r>
              <a:rPr lang="en-GB">
                <a:ea typeface="Calibri"/>
                <a:cs typeface="Arial"/>
              </a:rPr>
              <a:t>Risks to financial stability have increased during 2025</a:t>
            </a:r>
            <a:endParaRPr lang="en-US">
              <a:ea typeface="Calibri"/>
              <a:cs typeface="Arial"/>
            </a:endParaRPr>
          </a:p>
        </p:txBody>
      </p:sp>
      <p:pic>
        <p:nvPicPr>
          <p:cNvPr id="7" name="Picture Placeholder 5" descr="A blue and white globe with a black background&#10;&#10;AI-generated content may be incorrect.">
            <a:extLst>
              <a:ext uri="{FF2B5EF4-FFF2-40B4-BE49-F238E27FC236}">
                <a16:creationId xmlns:a16="http://schemas.microsoft.com/office/drawing/2014/main" id="{2DF4AC4C-9A9C-ADE2-B694-FB7B2CBA7CD5}"/>
              </a:ext>
            </a:extLst>
          </p:cNvPr>
          <p:cNvPicPr>
            <a:picLocks noChangeAspect="1"/>
          </p:cNvPicPr>
          <p:nvPr/>
        </p:nvPicPr>
        <p:blipFill>
          <a:blip r:embed="rId3"/>
          <a:srcRect/>
          <a:stretch/>
        </p:blipFill>
        <p:spPr>
          <a:xfrm>
            <a:off x="613456" y="1576908"/>
            <a:ext cx="846047" cy="905424"/>
          </a:xfrm>
          <a:prstGeom prst="rect">
            <a:avLst/>
          </a:prstGeom>
        </p:spPr>
      </p:pic>
      <p:pic>
        <p:nvPicPr>
          <p:cNvPr id="9" name="Picture 2" descr="ic_Examine">
            <a:extLst>
              <a:ext uri="{FF2B5EF4-FFF2-40B4-BE49-F238E27FC236}">
                <a16:creationId xmlns:a16="http://schemas.microsoft.com/office/drawing/2014/main" id="{70542823-6802-5751-1080-24C1B2095E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222" y="4042058"/>
            <a:ext cx="697606" cy="66791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3160D55-9FE8-23E1-A7E1-2B9F71F20157}"/>
              </a:ext>
            </a:extLst>
          </p:cNvPr>
          <p:cNvSpPr txBox="1"/>
          <p:nvPr/>
        </p:nvSpPr>
        <p:spPr>
          <a:xfrm>
            <a:off x="1692234" y="2874591"/>
            <a:ext cx="10044545" cy="707886"/>
          </a:xfrm>
          <a:prstGeom prst="rect">
            <a:avLst/>
          </a:prstGeom>
          <a:solidFill>
            <a:srgbClr val="16283E"/>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Arial"/>
                <a:ea typeface="Arial"/>
                <a:cs typeface="Arial"/>
              </a:rPr>
              <a:t>Many risky asset valuations remain materially stretched, driven by AI companies, whose links with the broader financial system are deepening.</a:t>
            </a:r>
            <a:r>
              <a:rPr kumimoji="0" lang="en-US" sz="2000" b="0" i="0" u="none" strike="noStrike" kern="1200" cap="none" spc="0" normalizeH="0" baseline="0" noProof="0">
                <a:ln>
                  <a:noFill/>
                </a:ln>
                <a:solidFill>
                  <a:srgbClr val="FFFFFF"/>
                </a:solidFill>
                <a:effectLst/>
                <a:uLnTx/>
                <a:uFillTx/>
                <a:latin typeface="Arial"/>
                <a:ea typeface="Arial"/>
                <a:cs typeface="Arial"/>
              </a:rPr>
              <a:t>​</a:t>
            </a:r>
            <a:endPar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13" name="TextBox 12">
            <a:extLst>
              <a:ext uri="{FF2B5EF4-FFF2-40B4-BE49-F238E27FC236}">
                <a16:creationId xmlns:a16="http://schemas.microsoft.com/office/drawing/2014/main" id="{1A93361E-69F7-A1F8-C81A-1BBF9933A8D2}"/>
              </a:ext>
            </a:extLst>
          </p:cNvPr>
          <p:cNvSpPr txBox="1"/>
          <p:nvPr/>
        </p:nvSpPr>
        <p:spPr>
          <a:xfrm>
            <a:off x="1692234" y="3918743"/>
            <a:ext cx="10044545" cy="1015663"/>
          </a:xfrm>
          <a:prstGeom prst="rect">
            <a:avLst/>
          </a:prstGeom>
          <a:solidFill>
            <a:srgbClr val="16283E"/>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Arial"/>
                <a:ea typeface="Arial"/>
                <a:cs typeface="Arial"/>
              </a:rPr>
              <a:t>Credit spreads remain compressed despite intensified focus on weaknesses in credit markets after high-pro</a:t>
            </a:r>
            <a:r>
              <a:rPr kumimoji="0" lang="en-GB" sz="2000" b="0" i="0" u="none" strike="noStrike" kern="1200" cap="none" spc="0" normalizeH="0" baseline="0" noProof="0">
                <a:ln>
                  <a:noFill/>
                </a:ln>
                <a:solidFill>
                  <a:srgbClr val="FFFFFF"/>
                </a:solidFill>
                <a:effectLst/>
                <a:uLnTx/>
                <a:uFillTx/>
                <a:latin typeface="Arial"/>
                <a:ea typeface="+mn-ea"/>
                <a:cs typeface="Arial"/>
              </a:rPr>
              <a:t>file defaults. Recent US corporate defaults underline the need for robust risk management.</a:t>
            </a:r>
            <a:endParaRPr kumimoji="0" lang="en-US" sz="2000" b="0" i="0" u="none" strike="noStrike" kern="1200" cap="none" spc="0" normalizeH="0" baseline="0" noProof="0">
              <a:ln>
                <a:noFill/>
              </a:ln>
              <a:solidFill>
                <a:srgbClr val="FFFFFF"/>
              </a:solidFill>
              <a:effectLst/>
              <a:uLnTx/>
              <a:uFillTx/>
              <a:latin typeface="Arial"/>
              <a:ea typeface="+mn-ea"/>
              <a:cs typeface="Arial"/>
            </a:endParaRPr>
          </a:p>
        </p:txBody>
      </p:sp>
      <p:sp>
        <p:nvSpPr>
          <p:cNvPr id="14" name="TextBox 13">
            <a:extLst>
              <a:ext uri="{FF2B5EF4-FFF2-40B4-BE49-F238E27FC236}">
                <a16:creationId xmlns:a16="http://schemas.microsoft.com/office/drawing/2014/main" id="{133A17DA-10D3-E147-D11B-011C7ADCD0E3}"/>
              </a:ext>
            </a:extLst>
          </p:cNvPr>
          <p:cNvSpPr txBox="1"/>
          <p:nvPr/>
        </p:nvSpPr>
        <p:spPr>
          <a:xfrm>
            <a:off x="1692235" y="5190359"/>
            <a:ext cx="10054440" cy="707886"/>
          </a:xfrm>
          <a:prstGeom prst="rect">
            <a:avLst/>
          </a:prstGeom>
          <a:solidFill>
            <a:srgbClr val="16283E"/>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Arial"/>
                <a:ea typeface="Arial"/>
                <a:cs typeface="Arial"/>
              </a:rPr>
              <a:t>Elevated geopolitical tensions increase the likelihood of cyber-attacks and other operational disruptions. </a:t>
            </a:r>
            <a:r>
              <a:rPr kumimoji="0" lang="en-US" sz="2000" b="0" i="0" u="none" strike="noStrike" kern="1200" cap="none" spc="0" normalizeH="0" baseline="0" noProof="0">
                <a:ln>
                  <a:noFill/>
                </a:ln>
                <a:solidFill>
                  <a:srgbClr val="FFFFFF"/>
                </a:solidFill>
                <a:effectLst/>
                <a:uLnTx/>
                <a:uFillTx/>
                <a:latin typeface="Arial"/>
                <a:ea typeface="Arial"/>
                <a:cs typeface="Arial"/>
              </a:rPr>
              <a:t>​</a:t>
            </a: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ic_Laptop">
            <a:extLst>
              <a:ext uri="{FF2B5EF4-FFF2-40B4-BE49-F238E27FC236}">
                <a16:creationId xmlns:a16="http://schemas.microsoft.com/office/drawing/2014/main" id="{BD2846D4-2809-1BD2-6326-8864B52E1E01}"/>
              </a:ext>
            </a:extLst>
          </p:cNvPr>
          <p:cNvPicPr>
            <a:picLocks noChangeAspect="1"/>
          </p:cNvPicPr>
          <p:nvPr/>
        </p:nvPicPr>
        <p:blipFill>
          <a:blip r:embed="rId5"/>
          <a:stretch>
            <a:fillRect/>
          </a:stretch>
        </p:blipFill>
        <p:spPr>
          <a:xfrm>
            <a:off x="731360" y="2745812"/>
            <a:ext cx="693887" cy="693889"/>
          </a:xfrm>
          <a:prstGeom prst="rect">
            <a:avLst/>
          </a:prstGeom>
        </p:spPr>
      </p:pic>
      <p:pic>
        <p:nvPicPr>
          <p:cNvPr id="6" name="Picture 5" descr="ic_Shield B">
            <a:extLst>
              <a:ext uri="{FF2B5EF4-FFF2-40B4-BE49-F238E27FC236}">
                <a16:creationId xmlns:a16="http://schemas.microsoft.com/office/drawing/2014/main" id="{B57606AF-3B47-449E-D73E-4F4B1680B3A2}"/>
              </a:ext>
            </a:extLst>
          </p:cNvPr>
          <p:cNvPicPr>
            <a:picLocks noChangeAspect="1"/>
          </p:cNvPicPr>
          <p:nvPr/>
        </p:nvPicPr>
        <p:blipFill>
          <a:blip r:embed="rId6"/>
          <a:stretch>
            <a:fillRect/>
          </a:stretch>
        </p:blipFill>
        <p:spPr>
          <a:xfrm>
            <a:off x="656467" y="5136087"/>
            <a:ext cx="866416" cy="823284"/>
          </a:xfrm>
          <a:prstGeom prst="rect">
            <a:avLst/>
          </a:prstGeom>
        </p:spPr>
      </p:pic>
    </p:spTree>
    <p:extLst>
      <p:ext uri="{BB962C8B-B14F-4D97-AF65-F5344CB8AC3E}">
        <p14:creationId xmlns:p14="http://schemas.microsoft.com/office/powerpoint/2010/main" val="3267995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CA6C7F-B24C-CE3C-AD00-593C72F14BBA}"/>
              </a:ext>
            </a:extLst>
          </p:cNvPr>
          <p:cNvSpPr txBox="1"/>
          <p:nvPr/>
        </p:nvSpPr>
        <p:spPr>
          <a:xfrm>
            <a:off x="732503" y="417177"/>
            <a:ext cx="1072699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2273F"/>
                </a:solidFill>
                <a:effectLst/>
                <a:uLnTx/>
                <a:uFillTx/>
                <a:latin typeface="Arial" panose="020B0604020202020204" pitchFamily="34" charset="0"/>
                <a:ea typeface="+mn-ea"/>
                <a:cs typeface="Arial" panose="020B0604020202020204" pitchFamily="34" charset="0"/>
              </a:rPr>
              <a:t>AI stocks have driven the high valuation and growth of the US stock market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2273F"/>
                </a:solidFill>
                <a:effectLst/>
                <a:uLnTx/>
                <a:uFillTx/>
                <a:latin typeface="Arial" panose="020B0604020202020204" pitchFamily="34" charset="0"/>
                <a:ea typeface="+mn-ea"/>
                <a:cs typeface="Arial" panose="020B0604020202020204" pitchFamily="34" charset="0"/>
              </a:rPr>
              <a:t>These AI company valuations are partly underpinned by the expectation of high future earnings growth</a:t>
            </a:r>
            <a:endParaRPr kumimoji="0" lang="en-GB" sz="1600" b="0" i="0" u="none" strike="noStrike" kern="1200" cap="none" spc="0" normalizeH="0" baseline="30000" noProof="0" dirty="0">
              <a:ln>
                <a:noFill/>
              </a:ln>
              <a:solidFill>
                <a:srgbClr val="12273F"/>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5E9D2E2A-166C-229C-C8FA-ED02CFC5EE48}"/>
              </a:ext>
            </a:extLst>
          </p:cNvPr>
          <p:cNvPicPr>
            <a:picLocks noChangeAspect="1"/>
          </p:cNvPicPr>
          <p:nvPr/>
        </p:nvPicPr>
        <p:blipFill>
          <a:blip r:embed="rId3"/>
          <a:stretch>
            <a:fillRect/>
          </a:stretch>
        </p:blipFill>
        <p:spPr>
          <a:xfrm>
            <a:off x="846173" y="1890446"/>
            <a:ext cx="10512225" cy="4760876"/>
          </a:xfrm>
          <a:prstGeom prst="rect">
            <a:avLst/>
          </a:prstGeom>
        </p:spPr>
      </p:pic>
    </p:spTree>
    <p:extLst>
      <p:ext uri="{BB962C8B-B14F-4D97-AF65-F5344CB8AC3E}">
        <p14:creationId xmlns:p14="http://schemas.microsoft.com/office/powerpoint/2010/main" val="22806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1EDA7-2485-039B-DF66-8E250E64A36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4A6160B-FE61-F755-CCF8-A94012FEA153}"/>
              </a:ext>
            </a:extLst>
          </p:cNvPr>
          <p:cNvSpPr txBox="1"/>
          <p:nvPr/>
        </p:nvSpPr>
        <p:spPr>
          <a:xfrm>
            <a:off x="732503" y="417177"/>
            <a:ext cx="107269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2273F"/>
                </a:solidFill>
                <a:effectLst/>
                <a:uLnTx/>
                <a:uFillTx/>
                <a:latin typeface="Arial" panose="020B0604020202020204" pitchFamily="34" charset="0"/>
                <a:ea typeface="+mn-ea"/>
                <a:cs typeface="Arial" panose="020B0604020202020204" pitchFamily="34" charset="0"/>
              </a:rPr>
              <a:t>Debt-to-GDP ratios are projected to continue to increase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2273F"/>
                </a:solidFill>
                <a:effectLst/>
                <a:uLnTx/>
                <a:uFillTx/>
                <a:latin typeface="Arial" panose="020B0604020202020204" pitchFamily="34" charset="0"/>
                <a:ea typeface="+mn-ea"/>
                <a:cs typeface="Arial" panose="020B0604020202020204" pitchFamily="34" charset="0"/>
              </a:rPr>
              <a:t>Sovereign debt (percentage of GDP)</a:t>
            </a:r>
            <a:r>
              <a:rPr kumimoji="0" lang="en-GB" sz="1600" b="0" i="0" u="none" strike="noStrike" kern="1200" cap="none" spc="0" normalizeH="0" baseline="30000" noProof="0" dirty="0">
                <a:ln>
                  <a:noFill/>
                </a:ln>
                <a:solidFill>
                  <a:srgbClr val="12273F"/>
                </a:solidFill>
                <a:effectLst/>
                <a:uLnTx/>
                <a:uFillTx/>
                <a:latin typeface="Arial" panose="020B0604020202020204" pitchFamily="34" charset="0"/>
                <a:ea typeface="+mn-ea"/>
                <a:cs typeface="Arial" panose="020B0604020202020204" pitchFamily="34" charset="0"/>
              </a:rPr>
              <a:t>(a)</a:t>
            </a:r>
          </a:p>
        </p:txBody>
      </p:sp>
      <p:pic>
        <p:nvPicPr>
          <p:cNvPr id="3" name="Picture 2">
            <a:extLst>
              <a:ext uri="{FF2B5EF4-FFF2-40B4-BE49-F238E27FC236}">
                <a16:creationId xmlns:a16="http://schemas.microsoft.com/office/drawing/2014/main" id="{E718D5B4-6DA7-F420-1A51-18FF5DA8224A}"/>
              </a:ext>
            </a:extLst>
          </p:cNvPr>
          <p:cNvPicPr>
            <a:picLocks noChangeAspect="1"/>
          </p:cNvPicPr>
          <p:nvPr/>
        </p:nvPicPr>
        <p:blipFill>
          <a:blip r:embed="rId3"/>
          <a:stretch>
            <a:fillRect/>
          </a:stretch>
        </p:blipFill>
        <p:spPr>
          <a:xfrm>
            <a:off x="373851" y="1740616"/>
            <a:ext cx="11444297" cy="4547450"/>
          </a:xfrm>
          <a:prstGeom prst="rect">
            <a:avLst/>
          </a:prstGeom>
        </p:spPr>
      </p:pic>
    </p:spTree>
    <p:extLst>
      <p:ext uri="{BB962C8B-B14F-4D97-AF65-F5344CB8AC3E}">
        <p14:creationId xmlns:p14="http://schemas.microsoft.com/office/powerpoint/2010/main" val="1622390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CA6C7F-B24C-CE3C-AD00-593C72F14BBA}"/>
              </a:ext>
            </a:extLst>
          </p:cNvPr>
          <p:cNvSpPr txBox="1"/>
          <p:nvPr/>
        </p:nvSpPr>
        <p:spPr>
          <a:xfrm>
            <a:off x="732503" y="417177"/>
            <a:ext cx="107037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2273F"/>
                </a:solidFill>
                <a:effectLst/>
                <a:uLnTx/>
                <a:uFillTx/>
                <a:latin typeface="Arial" panose="020B0604020202020204" pitchFamily="34" charset="0"/>
                <a:ea typeface="+mn-ea"/>
                <a:cs typeface="Arial" panose="020B0604020202020204" pitchFamily="34" charset="0"/>
              </a:rPr>
              <a:t>Summary of the 2025 Bank Capital Stress Test</a:t>
            </a:r>
            <a:endParaRPr kumimoji="0" lang="en-GB" sz="2800" b="1" i="0" u="none" strike="noStrike" kern="1200" cap="none" spc="0" normalizeH="0" baseline="30000" noProof="0" dirty="0">
              <a:ln>
                <a:noFill/>
              </a:ln>
              <a:solidFill>
                <a:srgbClr val="12273F"/>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CCBC3E60-2071-045F-71BE-35ABA1B42E8B}"/>
              </a:ext>
            </a:extLst>
          </p:cNvPr>
          <p:cNvPicPr>
            <a:picLocks noChangeAspect="1"/>
          </p:cNvPicPr>
          <p:nvPr/>
        </p:nvPicPr>
        <p:blipFill>
          <a:blip r:embed="rId3"/>
          <a:stretch>
            <a:fillRect/>
          </a:stretch>
        </p:blipFill>
        <p:spPr>
          <a:xfrm>
            <a:off x="755737" y="1402618"/>
            <a:ext cx="5590517" cy="1713124"/>
          </a:xfrm>
          <a:prstGeom prst="rect">
            <a:avLst/>
          </a:prstGeom>
        </p:spPr>
      </p:pic>
      <p:pic>
        <p:nvPicPr>
          <p:cNvPr id="12" name="Picture 11">
            <a:extLst>
              <a:ext uri="{FF2B5EF4-FFF2-40B4-BE49-F238E27FC236}">
                <a16:creationId xmlns:a16="http://schemas.microsoft.com/office/drawing/2014/main" id="{787D2962-70D8-9999-73B6-5CFCE03F9E9C}"/>
              </a:ext>
            </a:extLst>
          </p:cNvPr>
          <p:cNvPicPr>
            <a:picLocks noChangeAspect="1"/>
          </p:cNvPicPr>
          <p:nvPr/>
        </p:nvPicPr>
        <p:blipFill>
          <a:blip r:embed="rId4"/>
          <a:stretch>
            <a:fillRect/>
          </a:stretch>
        </p:blipFill>
        <p:spPr>
          <a:xfrm>
            <a:off x="732501" y="3156221"/>
            <a:ext cx="5590517" cy="1889924"/>
          </a:xfrm>
          <a:prstGeom prst="rect">
            <a:avLst/>
          </a:prstGeom>
        </p:spPr>
      </p:pic>
      <p:pic>
        <p:nvPicPr>
          <p:cNvPr id="14" name="Picture 13">
            <a:extLst>
              <a:ext uri="{FF2B5EF4-FFF2-40B4-BE49-F238E27FC236}">
                <a16:creationId xmlns:a16="http://schemas.microsoft.com/office/drawing/2014/main" id="{B63C556F-5222-5E6F-586A-E12901054C4A}"/>
              </a:ext>
            </a:extLst>
          </p:cNvPr>
          <p:cNvPicPr>
            <a:picLocks noChangeAspect="1"/>
          </p:cNvPicPr>
          <p:nvPr/>
        </p:nvPicPr>
        <p:blipFill>
          <a:blip r:embed="rId5"/>
          <a:stretch>
            <a:fillRect/>
          </a:stretch>
        </p:blipFill>
        <p:spPr>
          <a:xfrm>
            <a:off x="732500" y="4980425"/>
            <a:ext cx="5590517" cy="1707028"/>
          </a:xfrm>
          <a:prstGeom prst="rect">
            <a:avLst/>
          </a:prstGeom>
        </p:spPr>
      </p:pic>
      <p:pic>
        <p:nvPicPr>
          <p:cNvPr id="15" name="Picture 14">
            <a:extLst>
              <a:ext uri="{FF2B5EF4-FFF2-40B4-BE49-F238E27FC236}">
                <a16:creationId xmlns:a16="http://schemas.microsoft.com/office/drawing/2014/main" id="{5AF04CB6-56CF-53F5-C616-9AA024299C6A}"/>
              </a:ext>
            </a:extLst>
          </p:cNvPr>
          <p:cNvPicPr>
            <a:picLocks noChangeAspect="1"/>
          </p:cNvPicPr>
          <p:nvPr/>
        </p:nvPicPr>
        <p:blipFill>
          <a:blip r:embed="rId6"/>
          <a:stretch>
            <a:fillRect/>
          </a:stretch>
        </p:blipFill>
        <p:spPr>
          <a:xfrm>
            <a:off x="6470210" y="1402618"/>
            <a:ext cx="5389331" cy="1713124"/>
          </a:xfrm>
          <a:prstGeom prst="rect">
            <a:avLst/>
          </a:prstGeom>
        </p:spPr>
      </p:pic>
      <p:pic>
        <p:nvPicPr>
          <p:cNvPr id="16" name="Picture 15">
            <a:extLst>
              <a:ext uri="{FF2B5EF4-FFF2-40B4-BE49-F238E27FC236}">
                <a16:creationId xmlns:a16="http://schemas.microsoft.com/office/drawing/2014/main" id="{BD1E2CEA-E755-93F0-E638-AB2118053035}"/>
              </a:ext>
            </a:extLst>
          </p:cNvPr>
          <p:cNvPicPr>
            <a:picLocks noChangeAspect="1"/>
          </p:cNvPicPr>
          <p:nvPr/>
        </p:nvPicPr>
        <p:blipFill>
          <a:blip r:embed="rId7"/>
          <a:stretch>
            <a:fillRect/>
          </a:stretch>
        </p:blipFill>
        <p:spPr>
          <a:xfrm>
            <a:off x="6470210" y="3370942"/>
            <a:ext cx="5389331" cy="2462997"/>
          </a:xfrm>
          <a:prstGeom prst="rect">
            <a:avLst/>
          </a:prstGeom>
        </p:spPr>
      </p:pic>
    </p:spTree>
    <p:extLst>
      <p:ext uri="{BB962C8B-B14F-4D97-AF65-F5344CB8AC3E}">
        <p14:creationId xmlns:p14="http://schemas.microsoft.com/office/powerpoint/2010/main" val="1813867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8EC4C-416D-7F92-4DF1-1D04F0111F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F34AED-2B9D-514C-F9D8-94996AC42FEE}"/>
              </a:ext>
            </a:extLst>
          </p:cNvPr>
          <p:cNvSpPr>
            <a:spLocks noGrp="1"/>
          </p:cNvSpPr>
          <p:nvPr>
            <p:ph type="title"/>
          </p:nvPr>
        </p:nvSpPr>
        <p:spPr/>
        <p:txBody>
          <a:bodyPr/>
          <a:lstStyle/>
          <a:p>
            <a:r>
              <a:rPr lang="en-GB" dirty="0"/>
              <a:t>Economic Outlook</a:t>
            </a:r>
          </a:p>
        </p:txBody>
      </p:sp>
      <p:sp>
        <p:nvSpPr>
          <p:cNvPr id="6" name="Slide Number Placeholder 5">
            <a:extLst>
              <a:ext uri="{FF2B5EF4-FFF2-40B4-BE49-F238E27FC236}">
                <a16:creationId xmlns:a16="http://schemas.microsoft.com/office/drawing/2014/main" id="{5229C396-A9B5-8A26-D6C8-1897F9910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31034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098D9-3EA7-98B5-5B99-C7FD777AC236}"/>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C23222D-7F4E-08C5-BEAA-77A4764E1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10" name="Title 4">
            <a:extLst>
              <a:ext uri="{FF2B5EF4-FFF2-40B4-BE49-F238E27FC236}">
                <a16:creationId xmlns:a16="http://schemas.microsoft.com/office/drawing/2014/main" id="{B142AF41-CE06-6B80-EA21-45C4A63F06B3}"/>
              </a:ext>
            </a:extLst>
          </p:cNvPr>
          <p:cNvSpPr>
            <a:spLocks noGrp="1"/>
          </p:cNvSpPr>
          <p:nvPr>
            <p:ph type="title"/>
          </p:nvPr>
        </p:nvSpPr>
        <p:spPr>
          <a:xfrm>
            <a:off x="457200" y="1489076"/>
            <a:ext cx="11603005" cy="912813"/>
          </a:xfrm>
        </p:spPr>
        <p:txBody>
          <a:bodyPr/>
          <a:lstStyle/>
          <a:p>
            <a:br>
              <a:rPr lang="en-GB" dirty="0"/>
            </a:br>
            <a:r>
              <a:rPr lang="en-GB" dirty="0"/>
              <a:t> </a:t>
            </a:r>
            <a:br>
              <a:rPr lang="en-GB" dirty="0"/>
            </a:br>
            <a:br>
              <a:rPr lang="en-GB" dirty="0"/>
            </a:br>
            <a:br>
              <a:rPr lang="en-GB" dirty="0"/>
            </a:br>
            <a:endParaRPr lang="en-GB" sz="2000" dirty="0"/>
          </a:p>
        </p:txBody>
      </p:sp>
      <p:sp>
        <p:nvSpPr>
          <p:cNvPr id="13" name="Title 4">
            <a:extLst>
              <a:ext uri="{FF2B5EF4-FFF2-40B4-BE49-F238E27FC236}">
                <a16:creationId xmlns:a16="http://schemas.microsoft.com/office/drawing/2014/main" id="{4BF36BB3-3C7D-9C72-4B17-ED50F3CF0FD2}"/>
              </a:ext>
            </a:extLst>
          </p:cNvPr>
          <p:cNvSpPr txBox="1">
            <a:spLocks/>
          </p:cNvSpPr>
          <p:nvPr/>
        </p:nvSpPr>
        <p:spPr>
          <a:xfrm>
            <a:off x="457200" y="1351541"/>
            <a:ext cx="11470193" cy="912813"/>
          </a:xfrm>
          <a:prstGeom prst="rect">
            <a:avLst/>
          </a:prstGeom>
        </p:spPr>
        <p:txBody>
          <a:bodyPr vert="horz" wrap="square" lIns="0" tIns="0" rIns="0" bIns="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2800" b="1" kern="1200" baseline="0" noProof="0" dirty="0">
                <a:solidFill>
                  <a:srgbClr val="12273F"/>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2273F"/>
                </a:solidFill>
                <a:effectLst/>
                <a:uLnTx/>
                <a:uFillTx/>
                <a:latin typeface="Century Gothic" panose="020B0502020202020204" pitchFamily="34" charset="0"/>
                <a:ea typeface="+mj-ea"/>
                <a:cs typeface="+mj-cs"/>
              </a:rPr>
              <a:t>Wage growth has moderated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2273F"/>
                </a:solidFill>
                <a:effectLst/>
                <a:uLnTx/>
                <a:uFillTx/>
                <a:latin typeface="Arial" panose="020B0604020202020204" pitchFamily="34" charset="0"/>
                <a:ea typeface="+mj-ea"/>
                <a:cs typeface="Arial" panose="020B0604020202020204" pitchFamily="34" charset="0"/>
              </a:rPr>
              <a:t>Measures of private sector wage growth </a:t>
            </a:r>
            <a:r>
              <a:rPr kumimoji="0" lang="en-GB" sz="2000" b="0" i="0" u="none" strike="noStrike" kern="1200" cap="none" spc="0" normalizeH="0" baseline="30000" noProof="0" dirty="0">
                <a:ln>
                  <a:noFill/>
                </a:ln>
                <a:solidFill>
                  <a:srgbClr val="12273F"/>
                </a:solidFill>
                <a:effectLst/>
                <a:uLnTx/>
                <a:uFillTx/>
                <a:latin typeface="Arial" panose="020B0604020202020204" pitchFamily="34" charset="0"/>
                <a:ea typeface="+mj-ea"/>
                <a:cs typeface="Arial" panose="020B0604020202020204" pitchFamily="34" charset="0"/>
              </a:rPr>
              <a:t>(</a:t>
            </a:r>
            <a:r>
              <a:rPr kumimoji="0" lang="en-GB" sz="2000" b="0" i="0" u="sng" strike="noStrike" kern="1200" cap="none" spc="0" normalizeH="0" baseline="30000" noProof="0" dirty="0">
                <a:ln>
                  <a:noFill/>
                </a:ln>
                <a:solidFill>
                  <a:srgbClr val="12273F"/>
                </a:solidFill>
                <a:effectLst/>
                <a:uLnTx/>
                <a:uFillTx/>
                <a:latin typeface="Arial" panose="020B0604020202020204" pitchFamily="34" charset="0"/>
                <a:ea typeface="+mj-ea"/>
                <a:cs typeface="Arial" panose="020B0604020202020204" pitchFamily="34" charset="0"/>
                <a:hlinkClick r:id="rId3" action="ppaction://hlinkfile"/>
              </a:rPr>
              <a:t>a</a:t>
            </a:r>
            <a:r>
              <a:rPr kumimoji="0" lang="en-GB" sz="2000" b="0" i="0" u="none" strike="noStrike" kern="1200" cap="none" spc="0" normalizeH="0" baseline="30000" noProof="0" dirty="0">
                <a:ln>
                  <a:noFill/>
                </a:ln>
                <a:solidFill>
                  <a:srgbClr val="12273F"/>
                </a:solidFill>
                <a:effectLst/>
                <a:uLnTx/>
                <a:uFillTx/>
                <a:latin typeface="Arial" panose="020B0604020202020204" pitchFamily="34" charset="0"/>
                <a:ea typeface="+mj-ea"/>
                <a:cs typeface="Arial" panose="020B0604020202020204" pitchFamily="34" charset="0"/>
              </a:rPr>
              <a:t>)</a:t>
            </a:r>
            <a:r>
              <a:rPr kumimoji="0" lang="en-GB" sz="2000" b="0" i="0" u="none" strike="noStrike" kern="1200" cap="none" spc="0" normalizeH="0" baseline="0" noProof="0" dirty="0">
                <a:ln>
                  <a:noFill/>
                </a:ln>
                <a:solidFill>
                  <a:srgbClr val="12273F"/>
                </a:solidFill>
                <a:effectLst/>
                <a:uLnTx/>
                <a:uFillTx/>
                <a:latin typeface="Arial" panose="020B0604020202020204" pitchFamily="34" charset="0"/>
                <a:ea typeface="+mj-ea"/>
                <a:cs typeface="Arial" panose="020B0604020202020204" pitchFamily="34" charset="0"/>
              </a:rPr>
              <a:t> and higher-frequency wage growth with estimated trend </a:t>
            </a:r>
            <a:r>
              <a:rPr kumimoji="0" lang="en-GB" sz="2000" b="0" i="0" u="none" strike="noStrike" kern="1200" cap="none" spc="0" normalizeH="0" baseline="30000" noProof="0" dirty="0">
                <a:ln>
                  <a:noFill/>
                </a:ln>
                <a:solidFill>
                  <a:srgbClr val="12273F"/>
                </a:solidFill>
                <a:effectLst/>
                <a:uLnTx/>
                <a:uFillTx/>
                <a:latin typeface="Arial" panose="020B0604020202020204" pitchFamily="34" charset="0"/>
                <a:ea typeface="+mj-ea"/>
                <a:cs typeface="Arial" panose="020B0604020202020204" pitchFamily="34" charset="0"/>
              </a:rPr>
              <a:t>(</a:t>
            </a:r>
            <a:r>
              <a:rPr kumimoji="0" lang="en-GB" sz="2000" b="0" i="0" u="sng" strike="noStrike" kern="1200" cap="none" spc="0" normalizeH="0" baseline="30000" noProof="0" dirty="0">
                <a:ln>
                  <a:noFill/>
                </a:ln>
                <a:solidFill>
                  <a:srgbClr val="12273F"/>
                </a:solidFill>
                <a:effectLst/>
                <a:uLnTx/>
                <a:uFillTx/>
                <a:latin typeface="Arial" panose="020B0604020202020204" pitchFamily="34" charset="0"/>
                <a:ea typeface="+mj-ea"/>
                <a:cs typeface="Arial" panose="020B0604020202020204" pitchFamily="34" charset="0"/>
                <a:hlinkClick r:id="rId4" action="ppaction://hlinkfile"/>
              </a:rPr>
              <a:t>b</a:t>
            </a:r>
            <a:r>
              <a:rPr kumimoji="0" lang="en-GB" sz="2000" b="0" i="0" u="none" strike="noStrike" kern="1200" cap="none" spc="0" normalizeH="0" baseline="30000" noProof="0" dirty="0">
                <a:ln>
                  <a:noFill/>
                </a:ln>
                <a:solidFill>
                  <a:srgbClr val="12273F"/>
                </a:solidFill>
                <a:effectLst/>
                <a:uLnTx/>
                <a:uFillTx/>
                <a:latin typeface="Arial" panose="020B0604020202020204" pitchFamily="34" charset="0"/>
                <a:ea typeface="+mj-ea"/>
                <a:cs typeface="Arial" panose="020B0604020202020204" pitchFamily="34" charset="0"/>
              </a:rPr>
              <a:t>)   </a:t>
            </a:r>
            <a:endParaRPr kumimoji="0" lang="en-GB" sz="2000" b="0" i="0" u="none" strike="noStrike" kern="1200" cap="none" spc="0" normalizeH="0" baseline="0" noProof="0" dirty="0">
              <a:ln>
                <a:noFill/>
              </a:ln>
              <a:solidFill>
                <a:srgbClr val="12273F"/>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800" b="1" i="0" u="none" strike="noStrike" kern="1200" cap="none" spc="0" normalizeH="0" baseline="0" noProof="0" dirty="0">
                <a:ln>
                  <a:noFill/>
                </a:ln>
                <a:solidFill>
                  <a:srgbClr val="12273F"/>
                </a:solidFill>
                <a:effectLst/>
                <a:uLnTx/>
                <a:uFillTx/>
                <a:latin typeface="Century Gothic" panose="020B0502020202020204" pitchFamily="34" charset="0"/>
                <a:ea typeface="+mj-ea"/>
                <a:cs typeface="+mj-cs"/>
              </a:rPr>
            </a:br>
            <a:br>
              <a:rPr kumimoji="0" lang="en-GB" sz="2800" b="1" i="0" u="none" strike="noStrike" kern="1200" cap="none" spc="0" normalizeH="0" baseline="0" noProof="0" dirty="0">
                <a:ln>
                  <a:noFill/>
                </a:ln>
                <a:solidFill>
                  <a:srgbClr val="12273F"/>
                </a:solidFill>
                <a:effectLst/>
                <a:uLnTx/>
                <a:uFillTx/>
                <a:latin typeface="Century Gothic" panose="020B0502020202020204" pitchFamily="34" charset="0"/>
                <a:ea typeface="+mj-ea"/>
                <a:cs typeface="+mj-cs"/>
              </a:rPr>
            </a:br>
            <a:br>
              <a:rPr kumimoji="0" lang="en-GB" sz="2800" b="1" i="0" u="none" strike="noStrike" kern="1200" cap="none" spc="0" normalizeH="0" baseline="0" noProof="0" dirty="0">
                <a:ln>
                  <a:noFill/>
                </a:ln>
                <a:solidFill>
                  <a:srgbClr val="12273F"/>
                </a:solidFill>
                <a:effectLst/>
                <a:uLnTx/>
                <a:uFillTx/>
                <a:latin typeface="Century Gothic" panose="020B0502020202020204" pitchFamily="34" charset="0"/>
                <a:ea typeface="+mj-ea"/>
                <a:cs typeface="+mj-cs"/>
              </a:rPr>
            </a:br>
            <a:br>
              <a:rPr kumimoji="0" lang="en-GB" sz="2800" b="1" i="0" u="none" strike="noStrike" kern="1200" cap="none" spc="0" normalizeH="0" baseline="0" noProof="0" dirty="0">
                <a:ln>
                  <a:noFill/>
                </a:ln>
                <a:solidFill>
                  <a:srgbClr val="12273F"/>
                </a:solidFill>
                <a:effectLst/>
                <a:uLnTx/>
                <a:uFillTx/>
                <a:latin typeface="Century Gothic" panose="020B0502020202020204" pitchFamily="34" charset="0"/>
                <a:ea typeface="+mj-ea"/>
                <a:cs typeface="+mj-cs"/>
              </a:rPr>
            </a:br>
            <a:endParaRPr kumimoji="0" lang="en-GB" sz="2000" b="1" i="0" u="none" strike="noStrike" kern="1200" cap="none" spc="0" normalizeH="0" baseline="0" noProof="0" dirty="0">
              <a:ln>
                <a:noFill/>
              </a:ln>
              <a:solidFill>
                <a:srgbClr val="12273F"/>
              </a:solidFill>
              <a:effectLst/>
              <a:uLnTx/>
              <a:uFillTx/>
              <a:latin typeface="Century Gothic" panose="020B0502020202020204" pitchFamily="34" charset="0"/>
              <a:ea typeface="+mj-ea"/>
              <a:cs typeface="+mj-cs"/>
            </a:endParaRPr>
          </a:p>
        </p:txBody>
      </p:sp>
      <p:sp>
        <p:nvSpPr>
          <p:cNvPr id="4" name="Text Placeholder 3">
            <a:extLst>
              <a:ext uri="{FF2B5EF4-FFF2-40B4-BE49-F238E27FC236}">
                <a16:creationId xmlns:a16="http://schemas.microsoft.com/office/drawing/2014/main" id="{2DA01BDD-8673-1C8C-ABFE-6129A5091B7E}"/>
              </a:ext>
            </a:extLst>
          </p:cNvPr>
          <p:cNvSpPr>
            <a:spLocks noGrp="1"/>
          </p:cNvSpPr>
          <p:nvPr>
            <p:ph type="body" sz="quarter" idx="13"/>
          </p:nvPr>
        </p:nvSpPr>
        <p:spPr>
          <a:xfrm>
            <a:off x="447218" y="5571142"/>
            <a:ext cx="10754182" cy="510886"/>
          </a:xfrm>
        </p:spPr>
        <p:txBody>
          <a:bodyPr/>
          <a:lstStyle/>
          <a:p>
            <a:r>
              <a:rPr lang="en-GB" sz="2000" dirty="0"/>
              <a:t>Wage growth has continued to decline  – to 4.2% for private sector in October 2025</a:t>
            </a:r>
          </a:p>
          <a:p>
            <a:r>
              <a:rPr lang="en-GB" sz="2000" dirty="0"/>
              <a:t>Business surveys suggest that wage growth will edge down further over coming months</a:t>
            </a:r>
          </a:p>
        </p:txBody>
      </p:sp>
      <p:pic>
        <p:nvPicPr>
          <p:cNvPr id="8" name="Picture 7" descr="Annual wage growth has declined and is expected to fall further by end-2025. Higher-frequency measures of wage growth also show declining momentum.">
            <a:extLst>
              <a:ext uri="{FF2B5EF4-FFF2-40B4-BE49-F238E27FC236}">
                <a16:creationId xmlns:a16="http://schemas.microsoft.com/office/drawing/2014/main" id="{CE745367-7394-3C9D-7A13-052C3AAD0A07}"/>
              </a:ext>
            </a:extLst>
          </p:cNvPr>
          <p:cNvPicPr>
            <a:picLocks noChangeAspect="1"/>
          </p:cNvPicPr>
          <p:nvPr/>
        </p:nvPicPr>
        <p:blipFill>
          <a:blip r:embed="rId5" cstate="print">
            <a:extLst>
              <a:ext uri="{28A0092B-C50C-407E-A947-70E740481C1C}">
                <a14:useLocalDpi xmlns:a14="http://schemas.microsoft.com/office/drawing/2010/main" val="0"/>
              </a:ext>
            </a:extLst>
          </a:blip>
          <a:srcRect r="49237"/>
          <a:stretch>
            <a:fillRect/>
          </a:stretch>
        </p:blipFill>
        <p:spPr>
          <a:xfrm>
            <a:off x="3008078" y="1351541"/>
            <a:ext cx="5632462" cy="4116874"/>
          </a:xfrm>
          <a:prstGeom prst="rect">
            <a:avLst/>
          </a:prstGeom>
        </p:spPr>
      </p:pic>
    </p:spTree>
    <p:extLst>
      <p:ext uri="{BB962C8B-B14F-4D97-AF65-F5344CB8AC3E}">
        <p14:creationId xmlns:p14="http://schemas.microsoft.com/office/powerpoint/2010/main" val="2408052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E1D82-41E3-3CB1-AA9C-4F45077EC4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BA1B8A-F285-2D5C-1750-B20422F667FE}"/>
              </a:ext>
            </a:extLst>
          </p:cNvPr>
          <p:cNvSpPr>
            <a:spLocks noGrp="1"/>
          </p:cNvSpPr>
          <p:nvPr>
            <p:ph type="title"/>
          </p:nvPr>
        </p:nvSpPr>
        <p:spPr>
          <a:xfrm>
            <a:off x="707845" y="696419"/>
            <a:ext cx="10204995" cy="622716"/>
          </a:xfrm>
        </p:spPr>
        <p:txBody>
          <a:bodyPr/>
          <a:lstStyle/>
          <a:p>
            <a:r>
              <a:rPr lang="en-GB" dirty="0">
                <a:latin typeface="Arial" panose="020B0604020202020204" pitchFamily="34" charset="0"/>
                <a:cs typeface="Arial" panose="020B0604020202020204" pitchFamily="34" charset="0"/>
              </a:rPr>
              <a:t>Unemployment rate expected to pick up to just above 5% by mid-2026</a:t>
            </a:r>
            <a:endParaRPr lang="en-GB" b="0" baseline="30000" dirty="0">
              <a:latin typeface="Arial" panose="020B0604020202020204" pitchFamily="34" charset="0"/>
              <a:cs typeface="Arial" panose="020B0604020202020204" pitchFamily="34" charset="0"/>
            </a:endParaRPr>
          </a:p>
        </p:txBody>
      </p:sp>
      <p:pic>
        <p:nvPicPr>
          <p:cNvPr id="8" name="Picture 7" descr="Shaded fan charts showing the probability of various outcomes for GDP growth, unemployment, and CPI inflation (wide bands). The distribution widens over the forecast period to reflect uncertainty around the outlook for these variables.">
            <a:extLst>
              <a:ext uri="{FF2B5EF4-FFF2-40B4-BE49-F238E27FC236}">
                <a16:creationId xmlns:a16="http://schemas.microsoft.com/office/drawing/2014/main" id="{D95E7FDA-3A95-8D4E-27A9-B3279CD4C3E9}"/>
              </a:ext>
            </a:extLst>
          </p:cNvPr>
          <p:cNvPicPr>
            <a:picLocks noChangeAspect="1"/>
          </p:cNvPicPr>
          <p:nvPr/>
        </p:nvPicPr>
        <p:blipFill>
          <a:blip r:embed="rId3" cstate="print">
            <a:extLst>
              <a:ext uri="{28A0092B-C50C-407E-A947-70E740481C1C}">
                <a14:useLocalDpi xmlns:a14="http://schemas.microsoft.com/office/drawing/2010/main" val="0"/>
              </a:ext>
            </a:extLst>
          </a:blip>
          <a:srcRect t="65790"/>
          <a:stretch>
            <a:fillRect/>
          </a:stretch>
        </p:blipFill>
        <p:spPr>
          <a:xfrm>
            <a:off x="1524514" y="2016177"/>
            <a:ext cx="8889207" cy="3387777"/>
          </a:xfrm>
          <a:prstGeom prst="rect">
            <a:avLst/>
          </a:prstGeom>
        </p:spPr>
      </p:pic>
    </p:spTree>
    <p:extLst>
      <p:ext uri="{BB962C8B-B14F-4D97-AF65-F5344CB8AC3E}">
        <p14:creationId xmlns:p14="http://schemas.microsoft.com/office/powerpoint/2010/main" val="2715584223"/>
      </p:ext>
    </p:extLst>
  </p:cSld>
  <p:clrMapOvr>
    <a:masterClrMapping/>
  </p:clrMapOvr>
</p:sld>
</file>

<file path=ppt/theme/theme1.xml><?xml version="1.0" encoding="utf-8"?>
<a:theme xmlns:a="http://schemas.openxmlformats.org/drawingml/2006/main" name="Bank LINKS Template">
  <a:themeElements>
    <a:clrScheme name="Custom 36">
      <a:dk1>
        <a:srgbClr val="000000"/>
      </a:dk1>
      <a:lt1>
        <a:srgbClr val="FFFFFF"/>
      </a:lt1>
      <a:dk2>
        <a:srgbClr val="12273F"/>
      </a:dk2>
      <a:lt2>
        <a:srgbClr val="C4C9CF"/>
      </a:lt2>
      <a:accent1>
        <a:srgbClr val="3CD7D9"/>
      </a:accent1>
      <a:accent2>
        <a:srgbClr val="FF7300"/>
      </a:accent2>
      <a:accent3>
        <a:srgbClr val="9E71FE"/>
      </a:accent3>
      <a:accent4>
        <a:srgbClr val="D4AF37"/>
      </a:accent4>
      <a:accent5>
        <a:srgbClr val="A5D700"/>
      </a:accent5>
      <a:accent6>
        <a:srgbClr val="FF50C8"/>
      </a:accent6>
      <a:hlink>
        <a:srgbClr val="12273F"/>
      </a:hlink>
      <a:folHlink>
        <a:srgbClr val="12273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E-Official Template B.pptx" id="{B8CE97C8-E9A2-44EF-B4B0-9E797240FBCE}" vid="{D0F9CFA9-7116-4601-9F26-75886DEBE327}"/>
    </a:ext>
  </a:extLst>
</a:theme>
</file>

<file path=ppt/theme/theme2.xml><?xml version="1.0" encoding="utf-8"?>
<a:theme xmlns:a="http://schemas.openxmlformats.org/drawingml/2006/main" name="3_Bank LINKS Template">
  <a:themeElements>
    <a:clrScheme name="Custom 36">
      <a:dk1>
        <a:srgbClr val="000000"/>
      </a:dk1>
      <a:lt1>
        <a:srgbClr val="FFFFFF"/>
      </a:lt1>
      <a:dk2>
        <a:srgbClr val="12273F"/>
      </a:dk2>
      <a:lt2>
        <a:srgbClr val="C4C9CF"/>
      </a:lt2>
      <a:accent1>
        <a:srgbClr val="3CD7D9"/>
      </a:accent1>
      <a:accent2>
        <a:srgbClr val="FF7300"/>
      </a:accent2>
      <a:accent3>
        <a:srgbClr val="9E71FE"/>
      </a:accent3>
      <a:accent4>
        <a:srgbClr val="D4AF37"/>
      </a:accent4>
      <a:accent5>
        <a:srgbClr val="A5D700"/>
      </a:accent5>
      <a:accent6>
        <a:srgbClr val="FF50C8"/>
      </a:accent6>
      <a:hlink>
        <a:srgbClr val="12273F"/>
      </a:hlink>
      <a:folHlink>
        <a:srgbClr val="12273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E-Official Template A.pptx" id="{6C723B9E-9DD5-46FA-B786-10E886AA26E0}" vid="{1198EFE4-F1FD-4746-924A-D88A0C6C7D77}"/>
    </a:ext>
  </a:extLst>
</a:theme>
</file>

<file path=ppt/theme/theme3.xml><?xml version="1.0" encoding="utf-8"?>
<a:theme xmlns:a="http://schemas.openxmlformats.org/drawingml/2006/main" name="2_Bank LINKS Template">
  <a:themeElements>
    <a:clrScheme name="Custom 36">
      <a:dk1>
        <a:srgbClr val="000000"/>
      </a:dk1>
      <a:lt1>
        <a:srgbClr val="FFFFFF"/>
      </a:lt1>
      <a:dk2>
        <a:srgbClr val="12273F"/>
      </a:dk2>
      <a:lt2>
        <a:srgbClr val="C4C9CF"/>
      </a:lt2>
      <a:accent1>
        <a:srgbClr val="3CD7D9"/>
      </a:accent1>
      <a:accent2>
        <a:srgbClr val="FF7300"/>
      </a:accent2>
      <a:accent3>
        <a:srgbClr val="9E71FE"/>
      </a:accent3>
      <a:accent4>
        <a:srgbClr val="D4AF37"/>
      </a:accent4>
      <a:accent5>
        <a:srgbClr val="A5D700"/>
      </a:accent5>
      <a:accent6>
        <a:srgbClr val="FF50C8"/>
      </a:accent6>
      <a:hlink>
        <a:srgbClr val="12273F"/>
      </a:hlink>
      <a:folHlink>
        <a:srgbClr val="12273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C8797C4-FC2F-4216-AD9C-FDABC6DC8776}" vid="{62B0646B-5409-4ACD-8C0E-BF2B78D36D66}"/>
    </a:ext>
  </a:extLst>
</a:theme>
</file>

<file path=ppt/theme/theme4.xml><?xml version="1.0" encoding="utf-8"?>
<a:theme xmlns:a="http://schemas.openxmlformats.org/drawingml/2006/main" name="1_Bank LINKS Template">
  <a:themeElements>
    <a:clrScheme name="Custom 36">
      <a:dk1>
        <a:srgbClr val="000000"/>
      </a:dk1>
      <a:lt1>
        <a:srgbClr val="FFFFFF"/>
      </a:lt1>
      <a:dk2>
        <a:srgbClr val="12273F"/>
      </a:dk2>
      <a:lt2>
        <a:srgbClr val="C4C9CF"/>
      </a:lt2>
      <a:accent1>
        <a:srgbClr val="3CD7D9"/>
      </a:accent1>
      <a:accent2>
        <a:srgbClr val="FF7300"/>
      </a:accent2>
      <a:accent3>
        <a:srgbClr val="9E71FE"/>
      </a:accent3>
      <a:accent4>
        <a:srgbClr val="D4AF37"/>
      </a:accent4>
      <a:accent5>
        <a:srgbClr val="A5D700"/>
      </a:accent5>
      <a:accent6>
        <a:srgbClr val="FF50C8"/>
      </a:accent6>
      <a:hlink>
        <a:srgbClr val="12273F"/>
      </a:hlink>
      <a:folHlink>
        <a:srgbClr val="12273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E-Official Template A.pptx" id="{6C723B9E-9DD5-46FA-B786-10E886AA26E0}" vid="{1198EFE4-F1FD-4746-924A-D88A0C6C7D7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TotalTime>
  <Words>1882</Words>
  <Application>Microsoft Office PowerPoint</Application>
  <PresentationFormat>Widescreen</PresentationFormat>
  <Paragraphs>154</Paragraphs>
  <Slides>18</Slides>
  <Notes>17</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18</vt:i4>
      </vt:variant>
    </vt:vector>
  </HeadingPairs>
  <TitlesOfParts>
    <vt:vector size="26" baseType="lpstr">
      <vt:lpstr>Aptos</vt:lpstr>
      <vt:lpstr>Arial</vt:lpstr>
      <vt:lpstr>Calibri</vt:lpstr>
      <vt:lpstr>Century Gothic</vt:lpstr>
      <vt:lpstr>Bank LINKS Template</vt:lpstr>
      <vt:lpstr>3_Bank LINKS Template</vt:lpstr>
      <vt:lpstr>2_Bank LINKS Template</vt:lpstr>
      <vt:lpstr>1_Bank LINKS Template</vt:lpstr>
      <vt:lpstr>PowerPoint Presentation</vt:lpstr>
      <vt:lpstr>Financial Stability</vt:lpstr>
      <vt:lpstr>Risks to financial stability have increased during 2025</vt:lpstr>
      <vt:lpstr>PowerPoint Presentation</vt:lpstr>
      <vt:lpstr>PowerPoint Presentation</vt:lpstr>
      <vt:lpstr>PowerPoint Presentation</vt:lpstr>
      <vt:lpstr>Economic Outlook</vt:lpstr>
      <vt:lpstr>     </vt:lpstr>
      <vt:lpstr>Unemployment rate expected to pick up to just above 5% by mid-2026</vt:lpstr>
      <vt:lpstr>PowerPoint Presentation</vt:lpstr>
      <vt:lpstr>     </vt:lpstr>
      <vt:lpstr>Inflation is expected to return to target this year</vt:lpstr>
      <vt:lpstr>Underlying GDP growth was subdued in 2025 – similar expected this year Quarterly growth in headline GDP and underlying growth implied by business surveys(a)</vt:lpstr>
      <vt:lpstr>Real consumption growth has been very weak Real household consumption and disposable income(a)</vt:lpstr>
      <vt:lpstr>PowerPoint Presentation</vt:lpstr>
      <vt:lpstr>Business investment intentions are weak Range of survey indicators of investment intentions(a)</vt:lpstr>
      <vt:lpstr>Financial markets are pricing in one more cut this year Policy rates and instantaneous forward curves for the UK, US and euro area(a)</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Harrison, Gareth</dc:creator>
  <cp:lastModifiedBy>FURNESS, Hannah (GATESHEAD HEALTH NHS FOUNDATION TRUST)</cp:lastModifiedBy>
  <cp:revision>2</cp:revision>
  <dcterms:created xsi:type="dcterms:W3CDTF">2026-01-12T11:06:25Z</dcterms:created>
  <dcterms:modified xsi:type="dcterms:W3CDTF">2026-01-14T15:25:26Z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3" name="_NewReviewCycle">
    <vt:lpwstr/>
  </property>
</Properties>
</file>