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71" r:id="rId6"/>
    <p:sldId id="258" r:id="rId7"/>
    <p:sldId id="275" r:id="rId8"/>
    <p:sldId id="272" r:id="rId9"/>
    <p:sldId id="273" r:id="rId10"/>
    <p:sldId id="277" r:id="rId11"/>
    <p:sldId id="281" r:id="rId12"/>
    <p:sldId id="280" r:id="rId13"/>
    <p:sldId id="278" r:id="rId14"/>
    <p:sldId id="279" r:id="rId15"/>
    <p:sldId id="282" r:id="rId16"/>
    <p:sldId id="270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3E8D"/>
    <a:srgbClr val="33A38C"/>
    <a:srgbClr val="ED1163"/>
    <a:srgbClr val="005837"/>
    <a:srgbClr val="2F9E88"/>
    <a:srgbClr val="1A3F80"/>
    <a:srgbClr val="EA511F"/>
    <a:srgbClr val="E9511F"/>
    <a:srgbClr val="E4003B"/>
    <a:srgbClr val="E8E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4F91A2-E6AA-4941-9953-B33473F3D713}" v="3" dt="2026-03-20T08:40:27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/>
    <p:restoredTop sz="80929"/>
  </p:normalViewPr>
  <p:slideViewPr>
    <p:cSldViewPr snapToGrid="0">
      <p:cViewPr varScale="1">
        <p:scale>
          <a:sx n="89" d="100"/>
          <a:sy n="89" d="100"/>
        </p:scale>
        <p:origin x="15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Bevin-Nicholls (North East CA)" userId="e558a700-58af-4cb0-a703-258da4b45d3c" providerId="ADAL" clId="{943F0BB5-9B74-4911-AD9A-A98D5AA015CC}"/>
    <pc:docChg chg="addSld modSld">
      <pc:chgData name="William Bevin-Nicholls (North East CA)" userId="e558a700-58af-4cb0-a703-258da4b45d3c" providerId="ADAL" clId="{943F0BB5-9B74-4911-AD9A-A98D5AA015CC}" dt="2026-03-20T08:40:49.704" v="4" actId="1076"/>
      <pc:docMkLst>
        <pc:docMk/>
      </pc:docMkLst>
      <pc:sldChg chg="modSp add mod">
        <pc:chgData name="William Bevin-Nicholls (North East CA)" userId="e558a700-58af-4cb0-a703-258da4b45d3c" providerId="ADAL" clId="{943F0BB5-9B74-4911-AD9A-A98D5AA015CC}" dt="2026-03-20T08:40:39.863" v="2" actId="1076"/>
        <pc:sldMkLst>
          <pc:docMk/>
          <pc:sldMk cId="1922849042" sldId="256"/>
        </pc:sldMkLst>
        <pc:picChg chg="mod">
          <ac:chgData name="William Bevin-Nicholls (North East CA)" userId="e558a700-58af-4cb0-a703-258da4b45d3c" providerId="ADAL" clId="{943F0BB5-9B74-4911-AD9A-A98D5AA015CC}" dt="2026-03-20T08:40:39.863" v="2" actId="1076"/>
          <ac:picMkLst>
            <pc:docMk/>
            <pc:sldMk cId="1922849042" sldId="256"/>
            <ac:picMk id="4" creationId="{00000000-0000-0000-0000-000000000000}"/>
          </ac:picMkLst>
        </pc:picChg>
        <pc:picChg chg="mod">
          <ac:chgData name="William Bevin-Nicholls (North East CA)" userId="e558a700-58af-4cb0-a703-258da4b45d3c" providerId="ADAL" clId="{943F0BB5-9B74-4911-AD9A-A98D5AA015CC}" dt="2026-03-20T08:40:39.863" v="2" actId="1076"/>
          <ac:picMkLst>
            <pc:docMk/>
            <pc:sldMk cId="1922849042" sldId="256"/>
            <ac:picMk id="6" creationId="{00000000-0000-0000-0000-000000000000}"/>
          </ac:picMkLst>
        </pc:picChg>
      </pc:sldChg>
      <pc:sldChg chg="modSp add mod">
        <pc:chgData name="William Bevin-Nicholls (North East CA)" userId="e558a700-58af-4cb0-a703-258da4b45d3c" providerId="ADAL" clId="{943F0BB5-9B74-4911-AD9A-A98D5AA015CC}" dt="2026-03-20T08:40:49.704" v="4" actId="1076"/>
        <pc:sldMkLst>
          <pc:docMk/>
          <pc:sldMk cId="915071603" sldId="257"/>
        </pc:sldMkLst>
        <pc:picChg chg="mod">
          <ac:chgData name="William Bevin-Nicholls (North East CA)" userId="e558a700-58af-4cb0-a703-258da4b45d3c" providerId="ADAL" clId="{943F0BB5-9B74-4911-AD9A-A98D5AA015CC}" dt="2026-03-20T08:40:49.704" v="4" actId="1076"/>
          <ac:picMkLst>
            <pc:docMk/>
            <pc:sldMk cId="915071603" sldId="257"/>
            <ac:picMk id="4" creationId="{00000000-0000-0000-0000-000000000000}"/>
          </ac:picMkLst>
        </pc:picChg>
        <pc:picChg chg="mod">
          <ac:chgData name="William Bevin-Nicholls (North East CA)" userId="e558a700-58af-4cb0-a703-258da4b45d3c" providerId="ADAL" clId="{943F0BB5-9B74-4911-AD9A-A98D5AA015CC}" dt="2026-03-20T08:40:49.704" v="4" actId="1076"/>
          <ac:picMkLst>
            <pc:docMk/>
            <pc:sldMk cId="915071603" sldId="257"/>
            <ac:picMk id="6" creationId="{00000000-0000-0000-0000-000000000000}"/>
          </ac:picMkLst>
        </pc:picChg>
      </pc:sldChg>
    </pc:docChg>
  </pc:docChgLst>
  <pc:docChgLst>
    <pc:chgData name="William Bevin-Nicholls (North East CA)" userId="e558a700-58af-4cb0-a703-258da4b45d3c" providerId="ADAL" clId="{8C4F91A2-E6AA-4941-9953-B33473F3D713}"/>
    <pc:docChg chg="custSel modSld">
      <pc:chgData name="William Bevin-Nicholls (North East CA)" userId="e558a700-58af-4cb0-a703-258da4b45d3c" providerId="ADAL" clId="{8C4F91A2-E6AA-4941-9953-B33473F3D713}" dt="2026-03-19T20:41:10.998" v="111" actId="1035"/>
      <pc:docMkLst>
        <pc:docMk/>
      </pc:docMkLst>
      <pc:sldChg chg="addSp delSp modSp mod">
        <pc:chgData name="William Bevin-Nicholls (North East CA)" userId="e558a700-58af-4cb0-a703-258da4b45d3c" providerId="ADAL" clId="{8C4F91A2-E6AA-4941-9953-B33473F3D713}" dt="2026-03-19T20:37:31.406" v="57" actId="478"/>
        <pc:sldMkLst>
          <pc:docMk/>
          <pc:sldMk cId="4194633850" sldId="258"/>
        </pc:sldMkLst>
        <pc:spChg chg="mod">
          <ac:chgData name="William Bevin-Nicholls (North East CA)" userId="e558a700-58af-4cb0-a703-258da4b45d3c" providerId="ADAL" clId="{8C4F91A2-E6AA-4941-9953-B33473F3D713}" dt="2026-03-19T20:37:28.395" v="56" actId="14100"/>
          <ac:spMkLst>
            <pc:docMk/>
            <pc:sldMk cId="4194633850" sldId="258"/>
            <ac:spMk id="3" creationId="{C8A6FB19-1740-4CB8-B68A-ADE06CBD1848}"/>
          </ac:spMkLst>
        </pc:spChg>
        <pc:spChg chg="add del mod">
          <ac:chgData name="William Bevin-Nicholls (North East CA)" userId="e558a700-58af-4cb0-a703-258da4b45d3c" providerId="ADAL" clId="{8C4F91A2-E6AA-4941-9953-B33473F3D713}" dt="2026-03-19T20:37:31.406" v="57" actId="478"/>
          <ac:spMkLst>
            <pc:docMk/>
            <pc:sldMk cId="4194633850" sldId="258"/>
            <ac:spMk id="6" creationId="{1822BDD8-B60B-DB6F-B93E-8A3B4FDAB33B}"/>
          </ac:spMkLst>
        </pc:spChg>
        <pc:picChg chg="add mod ord">
          <ac:chgData name="William Bevin-Nicholls (North East CA)" userId="e558a700-58af-4cb0-a703-258da4b45d3c" providerId="ADAL" clId="{8C4F91A2-E6AA-4941-9953-B33473F3D713}" dt="2026-03-19T20:37:23.102" v="54" actId="167"/>
          <ac:picMkLst>
            <pc:docMk/>
            <pc:sldMk cId="4194633850" sldId="258"/>
            <ac:picMk id="4" creationId="{63970123-802B-71DD-CA89-414320BAE432}"/>
          </ac:picMkLst>
        </pc:picChg>
        <pc:picChg chg="del">
          <ac:chgData name="William Bevin-Nicholls (North East CA)" userId="e558a700-58af-4cb0-a703-258da4b45d3c" providerId="ADAL" clId="{8C4F91A2-E6AA-4941-9953-B33473F3D713}" dt="2026-03-19T20:37:25.164" v="55" actId="478"/>
          <ac:picMkLst>
            <pc:docMk/>
            <pc:sldMk cId="4194633850" sldId="258"/>
            <ac:picMk id="7" creationId="{927231F7-F130-A25B-A733-7913BACEF5EA}"/>
          </ac:picMkLst>
        </pc:picChg>
      </pc:sldChg>
      <pc:sldChg chg="modSp mod">
        <pc:chgData name="William Bevin-Nicholls (North East CA)" userId="e558a700-58af-4cb0-a703-258da4b45d3c" providerId="ADAL" clId="{8C4F91A2-E6AA-4941-9953-B33473F3D713}" dt="2026-03-19T20:32:01.089" v="0" actId="404"/>
        <pc:sldMkLst>
          <pc:docMk/>
          <pc:sldMk cId="2361410408" sldId="271"/>
        </pc:sldMkLst>
        <pc:spChg chg="mod">
          <ac:chgData name="William Bevin-Nicholls (North East CA)" userId="e558a700-58af-4cb0-a703-258da4b45d3c" providerId="ADAL" clId="{8C4F91A2-E6AA-4941-9953-B33473F3D713}" dt="2026-03-19T20:32:01.089" v="0" actId="404"/>
          <ac:spMkLst>
            <pc:docMk/>
            <pc:sldMk cId="2361410408" sldId="271"/>
            <ac:spMk id="3" creationId="{CF829C1C-BF05-8973-3786-3D6F50A3C0E7}"/>
          </ac:spMkLst>
        </pc:spChg>
      </pc:sldChg>
      <pc:sldChg chg="addSp modSp mod">
        <pc:chgData name="William Bevin-Nicholls (North East CA)" userId="e558a700-58af-4cb0-a703-258da4b45d3c" providerId="ADAL" clId="{8C4F91A2-E6AA-4941-9953-B33473F3D713}" dt="2026-03-19T20:36:59.244" v="46" actId="1037"/>
        <pc:sldMkLst>
          <pc:docMk/>
          <pc:sldMk cId="4127698883" sldId="272"/>
        </pc:sldMkLst>
        <pc:picChg chg="add mod modCrop">
          <ac:chgData name="William Bevin-Nicholls (North East CA)" userId="e558a700-58af-4cb0-a703-258da4b45d3c" providerId="ADAL" clId="{8C4F91A2-E6AA-4941-9953-B33473F3D713}" dt="2026-03-19T20:36:56.322" v="40" actId="1037"/>
          <ac:picMkLst>
            <pc:docMk/>
            <pc:sldMk cId="4127698883" sldId="272"/>
            <ac:picMk id="4" creationId="{9243815F-46F4-4AA2-527C-61A51655EA8E}"/>
          </ac:picMkLst>
        </pc:picChg>
        <pc:picChg chg="mod">
          <ac:chgData name="William Bevin-Nicholls (North East CA)" userId="e558a700-58af-4cb0-a703-258da4b45d3c" providerId="ADAL" clId="{8C4F91A2-E6AA-4941-9953-B33473F3D713}" dt="2026-03-19T20:36:59.244" v="46" actId="1037"/>
          <ac:picMkLst>
            <pc:docMk/>
            <pc:sldMk cId="4127698883" sldId="272"/>
            <ac:picMk id="7" creationId="{C5178C92-4EBF-4F75-1427-00EC411A74D4}"/>
          </ac:picMkLst>
        </pc:picChg>
      </pc:sldChg>
      <pc:sldChg chg="delSp modSp mod">
        <pc:chgData name="William Bevin-Nicholls (North East CA)" userId="e558a700-58af-4cb0-a703-258da4b45d3c" providerId="ADAL" clId="{8C4F91A2-E6AA-4941-9953-B33473F3D713}" dt="2026-03-19T20:37:48.549" v="59" actId="478"/>
        <pc:sldMkLst>
          <pc:docMk/>
          <pc:sldMk cId="3549928078" sldId="273"/>
        </pc:sldMkLst>
        <pc:spChg chg="del">
          <ac:chgData name="William Bevin-Nicholls (North East CA)" userId="e558a700-58af-4cb0-a703-258da4b45d3c" providerId="ADAL" clId="{8C4F91A2-E6AA-4941-9953-B33473F3D713}" dt="2026-03-19T20:37:48.549" v="59" actId="478"/>
          <ac:spMkLst>
            <pc:docMk/>
            <pc:sldMk cId="3549928078" sldId="273"/>
            <ac:spMk id="7" creationId="{103E148A-F653-0832-0926-9210F8BC209B}"/>
          </ac:spMkLst>
        </pc:spChg>
        <pc:picChg chg="mod">
          <ac:chgData name="William Bevin-Nicholls (North East CA)" userId="e558a700-58af-4cb0-a703-258da4b45d3c" providerId="ADAL" clId="{8C4F91A2-E6AA-4941-9953-B33473F3D713}" dt="2026-03-19T20:37:45.204" v="58" actId="1076"/>
          <ac:picMkLst>
            <pc:docMk/>
            <pc:sldMk cId="3549928078" sldId="273"/>
            <ac:picMk id="11" creationId="{29462BF9-54A1-D9CB-B093-84263874BC53}"/>
          </ac:picMkLst>
        </pc:picChg>
      </pc:sldChg>
      <pc:sldChg chg="modSp mod">
        <pc:chgData name="William Bevin-Nicholls (North East CA)" userId="e558a700-58af-4cb0-a703-258da4b45d3c" providerId="ADAL" clId="{8C4F91A2-E6AA-4941-9953-B33473F3D713}" dt="2026-03-19T20:37:14.901" v="52" actId="1076"/>
        <pc:sldMkLst>
          <pc:docMk/>
          <pc:sldMk cId="2470892270" sldId="275"/>
        </pc:sldMkLst>
        <pc:spChg chg="mod">
          <ac:chgData name="William Bevin-Nicholls (North East CA)" userId="e558a700-58af-4cb0-a703-258da4b45d3c" providerId="ADAL" clId="{8C4F91A2-E6AA-4941-9953-B33473F3D713}" dt="2026-03-19T20:37:08.804" v="49" actId="14100"/>
          <ac:spMkLst>
            <pc:docMk/>
            <pc:sldMk cId="2470892270" sldId="275"/>
            <ac:spMk id="3" creationId="{C23AC9DF-456D-4954-C821-564906B4553B}"/>
          </ac:spMkLst>
        </pc:spChg>
        <pc:picChg chg="mod">
          <ac:chgData name="William Bevin-Nicholls (North East CA)" userId="e558a700-58af-4cb0-a703-258da4b45d3c" providerId="ADAL" clId="{8C4F91A2-E6AA-4941-9953-B33473F3D713}" dt="2026-03-19T20:37:14.901" v="52" actId="1076"/>
          <ac:picMkLst>
            <pc:docMk/>
            <pc:sldMk cId="2470892270" sldId="275"/>
            <ac:picMk id="7" creationId="{43A825A1-9A52-AFFE-76E3-D537C22BFDAF}"/>
          </ac:picMkLst>
        </pc:picChg>
      </pc:sldChg>
      <pc:sldChg chg="addSp delSp modSp mod">
        <pc:chgData name="William Bevin-Nicholls (North East CA)" userId="e558a700-58af-4cb0-a703-258da4b45d3c" providerId="ADAL" clId="{8C4F91A2-E6AA-4941-9953-B33473F3D713}" dt="2026-03-19T20:37:55.874" v="60" actId="478"/>
        <pc:sldMkLst>
          <pc:docMk/>
          <pc:sldMk cId="3956073257" sldId="277"/>
        </pc:sldMkLst>
        <pc:spChg chg="del">
          <ac:chgData name="William Bevin-Nicholls (North East CA)" userId="e558a700-58af-4cb0-a703-258da4b45d3c" providerId="ADAL" clId="{8C4F91A2-E6AA-4941-9953-B33473F3D713}" dt="2026-03-19T20:37:55.874" v="60" actId="478"/>
          <ac:spMkLst>
            <pc:docMk/>
            <pc:sldMk cId="3956073257" sldId="277"/>
            <ac:spMk id="3" creationId="{B9109E49-F8AE-36E4-0B1B-56DE9260B050}"/>
          </ac:spMkLst>
        </pc:spChg>
        <pc:spChg chg="mod">
          <ac:chgData name="William Bevin-Nicholls (North East CA)" userId="e558a700-58af-4cb0-a703-258da4b45d3c" providerId="ADAL" clId="{8C4F91A2-E6AA-4941-9953-B33473F3D713}" dt="2026-03-19T20:33:33.795" v="4" actId="14100"/>
          <ac:spMkLst>
            <pc:docMk/>
            <pc:sldMk cId="3956073257" sldId="277"/>
            <ac:spMk id="5" creationId="{79CEB959-896C-D6C4-6AF4-2ACF1C52187B}"/>
          </ac:spMkLst>
        </pc:spChg>
        <pc:picChg chg="add mod">
          <ac:chgData name="William Bevin-Nicholls (North East CA)" userId="e558a700-58af-4cb0-a703-258da4b45d3c" providerId="ADAL" clId="{8C4F91A2-E6AA-4941-9953-B33473F3D713}" dt="2026-03-19T20:35:07.436" v="8" actId="1076"/>
          <ac:picMkLst>
            <pc:docMk/>
            <pc:sldMk cId="3956073257" sldId="277"/>
            <ac:picMk id="6" creationId="{0F87A709-45A7-2FDC-34C5-07553B1B48DE}"/>
          </ac:picMkLst>
        </pc:picChg>
      </pc:sldChg>
      <pc:sldChg chg="modSp mod">
        <pc:chgData name="William Bevin-Nicholls (North East CA)" userId="e558a700-58af-4cb0-a703-258da4b45d3c" providerId="ADAL" clId="{8C4F91A2-E6AA-4941-9953-B33473F3D713}" dt="2026-03-19T20:38:05.522" v="61" actId="403"/>
        <pc:sldMkLst>
          <pc:docMk/>
          <pc:sldMk cId="1290375851" sldId="280"/>
        </pc:sldMkLst>
        <pc:spChg chg="mod">
          <ac:chgData name="William Bevin-Nicholls (North East CA)" userId="e558a700-58af-4cb0-a703-258da4b45d3c" providerId="ADAL" clId="{8C4F91A2-E6AA-4941-9953-B33473F3D713}" dt="2026-03-19T20:38:05.522" v="61" actId="403"/>
          <ac:spMkLst>
            <pc:docMk/>
            <pc:sldMk cId="1290375851" sldId="280"/>
            <ac:spMk id="3" creationId="{155D9709-678A-EAC2-4B7C-95A3E8D3FE41}"/>
          </ac:spMkLst>
        </pc:spChg>
      </pc:sldChg>
      <pc:sldChg chg="addSp delSp modSp mod modClrScheme chgLayout">
        <pc:chgData name="William Bevin-Nicholls (North East CA)" userId="e558a700-58af-4cb0-a703-258da4b45d3c" providerId="ADAL" clId="{8C4F91A2-E6AA-4941-9953-B33473F3D713}" dt="2026-03-19T20:41:10.998" v="111" actId="1035"/>
        <pc:sldMkLst>
          <pc:docMk/>
          <pc:sldMk cId="3554878118" sldId="282"/>
        </pc:sldMkLst>
        <pc:spChg chg="mod ord">
          <ac:chgData name="William Bevin-Nicholls (North East CA)" userId="e558a700-58af-4cb0-a703-258da4b45d3c" providerId="ADAL" clId="{8C4F91A2-E6AA-4941-9953-B33473F3D713}" dt="2026-03-19T20:38:39.776" v="63" actId="700"/>
          <ac:spMkLst>
            <pc:docMk/>
            <pc:sldMk cId="3554878118" sldId="282"/>
            <ac:spMk id="2" creationId="{EA6101C2-F448-7009-ACA1-AA5E8403B471}"/>
          </ac:spMkLst>
        </pc:spChg>
        <pc:spChg chg="del">
          <ac:chgData name="William Bevin-Nicholls (North East CA)" userId="e558a700-58af-4cb0-a703-258da4b45d3c" providerId="ADAL" clId="{8C4F91A2-E6AA-4941-9953-B33473F3D713}" dt="2026-03-19T20:38:27.747" v="62" actId="478"/>
          <ac:spMkLst>
            <pc:docMk/>
            <pc:sldMk cId="3554878118" sldId="282"/>
            <ac:spMk id="3" creationId="{CE152658-4E43-41BF-E474-768254A13237}"/>
          </ac:spMkLst>
        </pc:spChg>
        <pc:spChg chg="add del mod ord">
          <ac:chgData name="William Bevin-Nicholls (North East CA)" userId="e558a700-58af-4cb0-a703-258da4b45d3c" providerId="ADAL" clId="{8C4F91A2-E6AA-4941-9953-B33473F3D713}" dt="2026-03-19T20:39:40.610" v="82" actId="478"/>
          <ac:spMkLst>
            <pc:docMk/>
            <pc:sldMk cId="3554878118" sldId="282"/>
            <ac:spMk id="8" creationId="{911BB2DE-76C1-7ECA-A3CB-D457F7DF529D}"/>
          </ac:spMkLst>
        </pc:spChg>
        <pc:picChg chg="mod ord">
          <ac:chgData name="William Bevin-Nicholls (North East CA)" userId="e558a700-58af-4cb0-a703-258da4b45d3c" providerId="ADAL" clId="{8C4F91A2-E6AA-4941-9953-B33473F3D713}" dt="2026-03-19T20:41:10.998" v="111" actId="1035"/>
          <ac:picMkLst>
            <pc:docMk/>
            <pc:sldMk cId="3554878118" sldId="282"/>
            <ac:picMk id="4" creationId="{FEA8A912-0440-04B4-30DF-CD06B1DA5D1E}"/>
          </ac:picMkLst>
        </pc:picChg>
        <pc:picChg chg="mod">
          <ac:chgData name="William Bevin-Nicholls (North East CA)" userId="e558a700-58af-4cb0-a703-258da4b45d3c" providerId="ADAL" clId="{8C4F91A2-E6AA-4941-9953-B33473F3D713}" dt="2026-03-19T20:41:10.998" v="111" actId="1035"/>
          <ac:picMkLst>
            <pc:docMk/>
            <pc:sldMk cId="3554878118" sldId="282"/>
            <ac:picMk id="5" creationId="{232077E2-AC02-843C-C001-892EDFEA3642}"/>
          </ac:picMkLst>
        </pc:picChg>
        <pc:picChg chg="mod">
          <ac:chgData name="William Bevin-Nicholls (North East CA)" userId="e558a700-58af-4cb0-a703-258da4b45d3c" providerId="ADAL" clId="{8C4F91A2-E6AA-4941-9953-B33473F3D713}" dt="2026-03-19T20:41:10.998" v="111" actId="1035"/>
          <ac:picMkLst>
            <pc:docMk/>
            <pc:sldMk cId="3554878118" sldId="282"/>
            <ac:picMk id="6" creationId="{7694B426-E9ED-022C-0AD1-37FDD102EFFC}"/>
          </ac:picMkLst>
        </pc:picChg>
        <pc:picChg chg="mod modCrop">
          <ac:chgData name="William Bevin-Nicholls (North East CA)" userId="e558a700-58af-4cb0-a703-258da4b45d3c" providerId="ADAL" clId="{8C4F91A2-E6AA-4941-9953-B33473F3D713}" dt="2026-03-19T20:41:10.998" v="111" actId="1035"/>
          <ac:picMkLst>
            <pc:docMk/>
            <pc:sldMk cId="3554878118" sldId="282"/>
            <ac:picMk id="7" creationId="{348D6159-433E-6CB3-88B6-FDC13DBCA2B9}"/>
          </ac:picMkLst>
        </pc:picChg>
        <pc:cxnChg chg="add mod">
          <ac:chgData name="William Bevin-Nicholls (North East CA)" userId="e558a700-58af-4cb0-a703-258da4b45d3c" providerId="ADAL" clId="{8C4F91A2-E6AA-4941-9953-B33473F3D713}" dt="2026-03-19T20:41:10.998" v="111" actId="1035"/>
          <ac:cxnSpMkLst>
            <pc:docMk/>
            <pc:sldMk cId="3554878118" sldId="282"/>
            <ac:cxnSpMk id="10" creationId="{C6A9BDF9-8AF1-9CA2-72EC-3A3ACD0B3EB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6F09B-05F8-5F41-AAD9-AEF13CA9AFE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60EEC-1873-6349-B460-854A32086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t a podium&#10;&#10;AI-generated content may be incorrect.">
            <a:extLst>
              <a:ext uri="{FF2B5EF4-FFF2-40B4-BE49-F238E27FC236}">
                <a16:creationId xmlns:a16="http://schemas.microsoft.com/office/drawing/2014/main" id="{9FB56869-63A5-3C29-7873-07B756D45E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A54CA8-18E5-4C4F-AD24-51BA019D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" y="4389787"/>
            <a:ext cx="4735578" cy="106478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75F4F6-8091-9E04-EAF1-34FB0343AA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852" y="5800302"/>
            <a:ext cx="4735578" cy="445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/>
              <a:t>Click to add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E93203-8F35-879F-3E5A-4FB0E6160246}"/>
              </a:ext>
            </a:extLst>
          </p:cNvPr>
          <p:cNvCxnSpPr/>
          <p:nvPr userDrawn="1"/>
        </p:nvCxnSpPr>
        <p:spPr>
          <a:xfrm>
            <a:off x="816689" y="5606322"/>
            <a:ext cx="1662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55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arrow&#10;&#10;AI-generated content may be incorrect.">
            <a:extLst>
              <a:ext uri="{FF2B5EF4-FFF2-40B4-BE49-F238E27FC236}">
                <a16:creationId xmlns:a16="http://schemas.microsoft.com/office/drawing/2014/main" id="{86B71DD3-9C5F-0B25-4C72-0EA5380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7" y="2135669"/>
            <a:ext cx="4430023" cy="443002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0" y="1363749"/>
            <a:ext cx="10870509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2230820"/>
            <a:ext cx="10870509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E40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B47FA-DABB-C17D-856D-69EE5CFFF0D9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87E858-8CF5-FD67-92C3-BB57813B2A9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97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A511F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2230820"/>
            <a:ext cx="10870507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pic>
        <p:nvPicPr>
          <p:cNvPr id="7" name="Picture 6" descr="An orange and white arrow&#10;&#10;AI-generated content may be incorrect.">
            <a:extLst>
              <a:ext uri="{FF2B5EF4-FFF2-40B4-BE49-F238E27FC236}">
                <a16:creationId xmlns:a16="http://schemas.microsoft.com/office/drawing/2014/main" id="{5256E1BA-2D9F-EC43-211C-676839211F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7776966" y="2135669"/>
            <a:ext cx="4430023" cy="44300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E951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8B353-C82C-F72D-45C0-B92D0C0BC826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65D52D-49A8-6520-78CA-8B3DD71EE1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063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arrow&#10;&#10;AI-generated content may be incorrect.">
            <a:extLst>
              <a:ext uri="{FF2B5EF4-FFF2-40B4-BE49-F238E27FC236}">
                <a16:creationId xmlns:a16="http://schemas.microsoft.com/office/drawing/2014/main" id="{5B1CEC16-9D82-9D7F-2A41-E07244AC2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6" y="2135669"/>
            <a:ext cx="4415034" cy="441503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1A3F80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0"/>
            <a:ext cx="10870508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1A3F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2CE99-A442-5070-AB2E-D6B203C22391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51F2E3-A222-1EC7-6A5D-297508C844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934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arrow&#10;&#10;AI-generated content may be incorrect.">
            <a:extLst>
              <a:ext uri="{FF2B5EF4-FFF2-40B4-BE49-F238E27FC236}">
                <a16:creationId xmlns:a16="http://schemas.microsoft.com/office/drawing/2014/main" id="{B074C4FA-F9CF-721A-9515-97F0E4D6CE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7" y="2088094"/>
            <a:ext cx="4415034" cy="441503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005837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2230820"/>
            <a:ext cx="10870507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005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2CE99-A442-5070-AB2E-D6B203C22391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8A82C9-0B83-838C-F505-BBB3B5CADE2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007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and black square&#10;&#10;AI-generated content may be incorrect.">
            <a:extLst>
              <a:ext uri="{FF2B5EF4-FFF2-40B4-BE49-F238E27FC236}">
                <a16:creationId xmlns:a16="http://schemas.microsoft.com/office/drawing/2014/main" id="{D160D6F9-4CD7-3C98-5B4F-F59525D89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6" y="2088094"/>
            <a:ext cx="4415034" cy="441503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D1163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0"/>
            <a:ext cx="10870508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ED11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2CE99-A442-5070-AB2E-D6B203C22391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96B6AD-8333-CE30-D550-F993D0C6A4C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43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arrow&#10;&#10;AI-generated content may be incorrect.">
            <a:extLst>
              <a:ext uri="{FF2B5EF4-FFF2-40B4-BE49-F238E27FC236}">
                <a16:creationId xmlns:a16="http://schemas.microsoft.com/office/drawing/2014/main" id="{C6D28B36-E00A-EAA7-B02B-0E7DF7014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6" y="2088095"/>
            <a:ext cx="4415034" cy="441503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33A38C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0"/>
            <a:ext cx="10870508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33A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2CE99-A442-5070-AB2E-D6B203C22391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DA9A17-4332-43B2-DB89-E7F22D8F29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389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ack triangle&#10;&#10;AI-generated content may be incorrect.">
            <a:extLst>
              <a:ext uri="{FF2B5EF4-FFF2-40B4-BE49-F238E27FC236}">
                <a16:creationId xmlns:a16="http://schemas.microsoft.com/office/drawing/2014/main" id="{64DEBEA3-5F18-A7E3-A70E-6F57C6CC3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6" y="2135670"/>
            <a:ext cx="4415034" cy="441503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8F3E8D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2230820"/>
            <a:ext cx="10870507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8F3E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2CE99-A442-5070-AB2E-D6B203C22391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95D696-2EF8-3479-CEAF-7A2B00AAB2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398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AI-generated content may be incorrect.">
            <a:extLst>
              <a:ext uri="{FF2B5EF4-FFF2-40B4-BE49-F238E27FC236}">
                <a16:creationId xmlns:a16="http://schemas.microsoft.com/office/drawing/2014/main" id="{DD4055CE-30FE-7365-3A9C-735C02A37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FD0AA54C-5383-548D-E644-17E4B2ACDA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5958" b="38461"/>
          <a:stretch>
            <a:fillRect/>
          </a:stretch>
        </p:blipFill>
        <p:spPr>
          <a:xfrm>
            <a:off x="3552000" y="1231391"/>
            <a:ext cx="8640000" cy="5653871"/>
          </a:xfrm>
          <a:prstGeom prst="rect">
            <a:avLst/>
          </a:prstGeom>
        </p:spPr>
      </p:pic>
      <p:pic>
        <p:nvPicPr>
          <p:cNvPr id="14" name="Picture 13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23FEDE4F-09B3-DC94-93E1-9A5B8784F9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106" y="5553457"/>
            <a:ext cx="7022592" cy="105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92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803405"/>
            <a:ext cx="9753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632201"/>
            <a:ext cx="9753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23846"/>
            <a:ext cx="306323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4323847"/>
            <a:ext cx="650748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8956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7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with different colored arrows&#10;&#10;AI-generated content may be incorrect.">
            <a:extLst>
              <a:ext uri="{FF2B5EF4-FFF2-40B4-BE49-F238E27FC236}">
                <a16:creationId xmlns:a16="http://schemas.microsoft.com/office/drawing/2014/main" id="{A469AAFC-7FC2-F3BF-9B02-964141B1AC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A54CA8-18E5-4C4F-AD24-51BA019D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" y="4389787"/>
            <a:ext cx="4735578" cy="106478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75F4F6-8091-9E04-EAF1-34FB0343AA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852" y="5800302"/>
            <a:ext cx="4735578" cy="445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/>
              <a:t>Click to add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E93203-8F35-879F-3E5A-4FB0E6160246}"/>
              </a:ext>
            </a:extLst>
          </p:cNvPr>
          <p:cNvCxnSpPr/>
          <p:nvPr userDrawn="1"/>
        </p:nvCxnSpPr>
        <p:spPr>
          <a:xfrm>
            <a:off x="816689" y="5606322"/>
            <a:ext cx="1662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00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at a podium&#10;&#10;AI-generated content may be incorrect.">
            <a:extLst>
              <a:ext uri="{FF2B5EF4-FFF2-40B4-BE49-F238E27FC236}">
                <a16:creationId xmlns:a16="http://schemas.microsoft.com/office/drawing/2014/main" id="{380BEA88-9A27-42B5-3225-8D0BDFA96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2A895-65B8-3D2C-9546-14899C7A99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852" y="6165082"/>
            <a:ext cx="6072768" cy="4344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E9A10E-05C4-485E-4FDD-C1790037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" y="3769676"/>
            <a:ext cx="4735578" cy="106478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23F44F-9E43-76BE-A604-FC803AB906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852" y="5180191"/>
            <a:ext cx="4735578" cy="445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/>
              <a:t>Click to add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10FED0-8ABC-AFA8-CC50-D02EDC8F8EB4}"/>
              </a:ext>
            </a:extLst>
          </p:cNvPr>
          <p:cNvCxnSpPr/>
          <p:nvPr userDrawn="1"/>
        </p:nvCxnSpPr>
        <p:spPr>
          <a:xfrm>
            <a:off x="816689" y="4986211"/>
            <a:ext cx="1662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09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with different colored arrows&#10;&#10;AI-generated content may be incorrect.">
            <a:extLst>
              <a:ext uri="{FF2B5EF4-FFF2-40B4-BE49-F238E27FC236}">
                <a16:creationId xmlns:a16="http://schemas.microsoft.com/office/drawing/2014/main" id="{A469AAFC-7FC2-F3BF-9B02-964141B1AC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A54CA8-18E5-4C4F-AD24-51BA019D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0" y="4050902"/>
            <a:ext cx="4735578" cy="106478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75F4F6-8091-9E04-EAF1-34FB0343AA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0280" y="5461417"/>
            <a:ext cx="4735578" cy="445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/>
              <a:t>Click to add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E93203-8F35-879F-3E5A-4FB0E6160246}"/>
              </a:ext>
            </a:extLst>
          </p:cNvPr>
          <p:cNvCxnSpPr/>
          <p:nvPr userDrawn="1"/>
        </p:nvCxnSpPr>
        <p:spPr>
          <a:xfrm>
            <a:off x="891117" y="5267437"/>
            <a:ext cx="1662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B1D5BEE-5F9A-953A-88D1-5C43BBB8C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852" y="6165082"/>
            <a:ext cx="6072768" cy="43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white arrow&#10;&#10;AI-generated content may be incorrect.">
            <a:extLst>
              <a:ext uri="{FF2B5EF4-FFF2-40B4-BE49-F238E27FC236}">
                <a16:creationId xmlns:a16="http://schemas.microsoft.com/office/drawing/2014/main" id="{C4792593-C3FE-FADA-1D0C-689287213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7" y="2135669"/>
            <a:ext cx="4430023" cy="443002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10870508" cy="3956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6B9ED8-AD0A-18F7-C538-70E1238CA3A8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tx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tx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7E9081-8FB4-C348-B0FB-11C89035C64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1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7781326" cy="39667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A8EAD-79B4-165B-773A-5DED5CAC0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44755" y="2240289"/>
            <a:ext cx="2831604" cy="39571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A13E7-156F-39C5-149A-92609C35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4283FAF9-7EB6-A235-90B4-1332EE85F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5" name="Picture 4" descr="A red and white arrow&#10;&#10;AI-generated content may be incorrect.">
            <a:extLst>
              <a:ext uri="{FF2B5EF4-FFF2-40B4-BE49-F238E27FC236}">
                <a16:creationId xmlns:a16="http://schemas.microsoft.com/office/drawing/2014/main" id="{95D68593-E34C-2D5C-C136-0A49D8A5B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729CD-DB85-C34F-FB3E-B40D929194C8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tx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tx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9E9A75-5180-F637-C83E-E131D77498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80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ndscap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6583591" cy="39667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A8EAD-79B4-165B-773A-5DED5CAC0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43990" y="2240289"/>
            <a:ext cx="4132370" cy="39571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A13E7-156F-39C5-149A-92609C35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4283FAF9-7EB6-A235-90B4-1332EE85F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5" name="Picture 4" descr="A red and white arrow&#10;&#10;AI-generated content may be incorrect.">
            <a:extLst>
              <a:ext uri="{FF2B5EF4-FFF2-40B4-BE49-F238E27FC236}">
                <a16:creationId xmlns:a16="http://schemas.microsoft.com/office/drawing/2014/main" id="{95D68593-E34C-2D5C-C136-0A49D8A5B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729CD-DB85-C34F-FB3E-B40D929194C8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tx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tx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9E9A75-5180-F637-C83E-E131D77498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67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6774241" cy="39769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A13E7-156F-39C5-149A-92609C35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6774241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4283FAF9-7EB6-A235-90B4-1332EE85F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5" name="Picture 4" descr="A red and white arrow&#10;&#10;AI-generated content may be incorrect.">
            <a:extLst>
              <a:ext uri="{FF2B5EF4-FFF2-40B4-BE49-F238E27FC236}">
                <a16:creationId xmlns:a16="http://schemas.microsoft.com/office/drawing/2014/main" id="{95D68593-E34C-2D5C-C136-0A49D8A5B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6967" y="2135669"/>
            <a:ext cx="4430023" cy="4430023"/>
          </a:xfrm>
          <a:prstGeom prst="rect">
            <a:avLst/>
          </a:prstGeom>
        </p:spPr>
      </p:pic>
      <p:pic>
        <p:nvPicPr>
          <p:cNvPr id="8" name="Picture 7" descr="A red and white arrow&#10;&#10;AI-generated content may be incorrect.">
            <a:extLst>
              <a:ext uri="{FF2B5EF4-FFF2-40B4-BE49-F238E27FC236}">
                <a16:creationId xmlns:a16="http://schemas.microsoft.com/office/drawing/2014/main" id="{F92BB08C-67B4-A2C1-BCA4-DB58E5189E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BAE14A-B2C7-3005-4A5B-0379C9835A85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tx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tx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8D7559-FEB0-1FE3-5523-D3EC701BBBA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77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Multi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6774241" cy="39769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A13E7-156F-39C5-149A-92609C35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6774241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4283FAF9-7EB6-A235-90B4-1332EE85F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8" name="Picture 7" descr="A red and white arrow&#10;&#10;AI-generated content may be incorrect.">
            <a:extLst>
              <a:ext uri="{FF2B5EF4-FFF2-40B4-BE49-F238E27FC236}">
                <a16:creationId xmlns:a16="http://schemas.microsoft.com/office/drawing/2014/main" id="{F92BB08C-67B4-A2C1-BCA4-DB58E5189E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BAE14A-B2C7-3005-4A5B-0379C9835A85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 dirty="0">
                <a:solidFill>
                  <a:schemeClr val="tx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dirty="0" err="1">
                <a:solidFill>
                  <a:schemeClr val="tx1"/>
                </a:solidFill>
                <a:latin typeface="Aptos" panose="020B0004020202020204" pitchFamily="34" charset="0"/>
              </a:rPr>
              <a:t>ca.gov.uk</a:t>
            </a:r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8D7559-FEB0-1FE3-5523-D3EC701BBBA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95EAB9-D18D-862E-8825-37A989856A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81268" y="1374537"/>
            <a:ext cx="4652490" cy="52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5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27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3" r:id="rId2"/>
    <p:sldLayoutId id="2147483655" r:id="rId3"/>
    <p:sldLayoutId id="2147483674" r:id="rId4"/>
    <p:sldLayoutId id="2147483654" r:id="rId5"/>
    <p:sldLayoutId id="2147483650" r:id="rId6"/>
    <p:sldLayoutId id="2147483670" r:id="rId7"/>
    <p:sldLayoutId id="2147483657" r:id="rId8"/>
    <p:sldLayoutId id="2147483671" r:id="rId9"/>
    <p:sldLayoutId id="2147483665" r:id="rId10"/>
    <p:sldLayoutId id="2147483663" r:id="rId11"/>
    <p:sldLayoutId id="2147483664" r:id="rId12"/>
    <p:sldLayoutId id="2147483666" r:id="rId13"/>
    <p:sldLayoutId id="2147483667" r:id="rId14"/>
    <p:sldLayoutId id="2147483668" r:id="rId15"/>
    <p:sldLayoutId id="2147483669" r:id="rId16"/>
    <p:sldLayoutId id="2147483672" r:id="rId17"/>
    <p:sldLayoutId id="214748367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g"/><Relationship Id="rId4" Type="http://schemas.openxmlformats.org/officeDocument/2006/relationships/hyperlink" Target="https://www.linkedin.com/company/67266923/admin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g"/><Relationship Id="rId5" Type="http://schemas.openxmlformats.org/officeDocument/2006/relationships/hyperlink" Target="https://www.linkedin.com/company/67266923/admin/" TargetMode="External"/><Relationship Id="rId4" Type="http://schemas.openxmlformats.org/officeDocument/2006/relationships/hyperlink" Target="http://www.the1947club.co.u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0" y="2089206"/>
            <a:ext cx="7086600" cy="699602"/>
          </a:xfrm>
        </p:spPr>
        <p:txBody>
          <a:bodyPr>
            <a:normAutofit fontScale="90000"/>
          </a:bodyPr>
          <a:lstStyle/>
          <a:p>
            <a:r>
              <a:rPr lang="en-GB" dirty="0"/>
              <a:t>Welcome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2700" y="2968089"/>
            <a:ext cx="7086600" cy="205675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Thank you for joining. The event will begin shortly</a:t>
            </a:r>
          </a:p>
          <a:p>
            <a:endParaRPr lang="en-GB" b="1" dirty="0"/>
          </a:p>
          <a:p>
            <a:r>
              <a:rPr lang="en-GB" b="1" dirty="0"/>
              <a:t>Aims of the 1947 Club</a:t>
            </a:r>
          </a:p>
          <a:p>
            <a:r>
              <a:rPr lang="en-GB" dirty="0"/>
              <a:t>• Furtherance of Social and Professional Contacts</a:t>
            </a:r>
          </a:p>
          <a:p>
            <a:r>
              <a:rPr lang="en-GB" dirty="0"/>
              <a:t>• Providing assistance to Branch RICS </a:t>
            </a:r>
            <a:r>
              <a:rPr lang="en-GB" dirty="0" err="1"/>
              <a:t>matrics</a:t>
            </a:r>
            <a:endParaRPr lang="en-GB" dirty="0"/>
          </a:p>
          <a:p>
            <a:r>
              <a:rPr lang="en-GB" dirty="0"/>
              <a:t>• Preservation of the history and tradition of the 1947 Club</a:t>
            </a:r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02" y="183077"/>
            <a:ext cx="2250281" cy="89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246" y="271465"/>
            <a:ext cx="1156823" cy="48258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64274E8-FC12-4B9D-8877-6F2B2C89A90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92" y="5401626"/>
            <a:ext cx="1236028" cy="4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4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89265-F9FA-AED4-1D1F-130EB7539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03577-CEFD-9444-9D97-B21183E7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Lab Property Suitability Sheet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AE224-04C9-B8E5-E3D7-A20216A0D5E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9F32C3-BBC6-D057-A94B-C9EEAD984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09" t="23228" r="29945" b="14014"/>
          <a:stretch>
            <a:fillRect/>
          </a:stretch>
        </p:blipFill>
        <p:spPr>
          <a:xfrm>
            <a:off x="800344" y="2135669"/>
            <a:ext cx="6326659" cy="362025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F16CCE-41EA-6F38-083E-E5D11A5C7336}"/>
              </a:ext>
            </a:extLst>
          </p:cNvPr>
          <p:cNvSpPr txBox="1"/>
          <p:nvPr/>
        </p:nvSpPr>
        <p:spPr>
          <a:xfrm>
            <a:off x="7221496" y="5171085"/>
            <a:ext cx="2576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dirty="0"/>
              <a:t> </a:t>
            </a:r>
          </a:p>
          <a:p>
            <a:pPr fontAlgn="base"/>
            <a:r>
              <a:rPr lang="en-GB" dirty="0"/>
              <a:t>PREPARED BY NAYLORS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75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10448-1172-AC20-DF04-2D48BB3F8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0BF2-96EB-ACDB-2466-D951D41F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sz="3200" dirty="0"/>
              <a:t>Finding and fitting out space – a step by step guide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5B38B-85E6-08A7-63B5-F0CF4DFBD9B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8DC57A-74C1-9CAD-6D00-A7D6FBAA2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26" y="2135669"/>
            <a:ext cx="10870508" cy="40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36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17307-DC0A-2873-7809-4AD716FCD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A close-up of a logo&#10;&#10;AI-generated content may be incorrect.">
            <a:extLst>
              <a:ext uri="{FF2B5EF4-FFF2-40B4-BE49-F238E27FC236}">
                <a16:creationId xmlns:a16="http://schemas.microsoft.com/office/drawing/2014/main" id="{FEA8A912-0440-04B4-30DF-CD06B1DA5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573" y="4798631"/>
            <a:ext cx="1600418" cy="6945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6101C2-F448-7009-ACA1-AA5E8403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sz="3200" dirty="0"/>
              <a:t>Case Studies</a:t>
            </a:r>
          </a:p>
        </p:txBody>
      </p:sp>
      <p:pic>
        <p:nvPicPr>
          <p:cNvPr id="5" name="Content Placeholder 7" descr="A building with red and grey containers&#10;&#10;AI-generated content may be incorrect.">
            <a:extLst>
              <a:ext uri="{FF2B5EF4-FFF2-40B4-BE49-F238E27FC236}">
                <a16:creationId xmlns:a16="http://schemas.microsoft.com/office/drawing/2014/main" id="{232077E2-AC02-843C-C001-892EDFEA3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73" y="2286276"/>
            <a:ext cx="3013550" cy="2260163"/>
          </a:xfrm>
          <a:prstGeom prst="rect">
            <a:avLst/>
          </a:prstGeom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7694B426-E9ED-022C-0AD1-37FDD102E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50" r="23688"/>
          <a:stretch>
            <a:fillRect/>
          </a:stretch>
        </p:blipFill>
        <p:spPr>
          <a:xfrm>
            <a:off x="4227755" y="4725292"/>
            <a:ext cx="2086984" cy="859102"/>
          </a:xfrm>
          <a:prstGeom prst="rect">
            <a:avLst/>
          </a:prstGeom>
        </p:spPr>
      </p:pic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348D6159-433E-6CB3-88B6-FDC13DBC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469" b="5051"/>
          <a:stretch/>
        </p:blipFill>
        <p:spPr>
          <a:xfrm>
            <a:off x="4326317" y="2286276"/>
            <a:ext cx="3013550" cy="22601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A9BDF9-8AF1-9CA2-72EC-3A3ACD0B3EBE}"/>
              </a:ext>
            </a:extLst>
          </p:cNvPr>
          <p:cNvCxnSpPr>
            <a:cxnSpLocks/>
          </p:cNvCxnSpPr>
          <p:nvPr/>
        </p:nvCxnSpPr>
        <p:spPr>
          <a:xfrm>
            <a:off x="4072270" y="2075103"/>
            <a:ext cx="0" cy="4062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878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9B36C3F-08C4-CF48-B429-0D09EED498C3}"/>
              </a:ext>
            </a:extLst>
          </p:cNvPr>
          <p:cNvSpPr txBox="1">
            <a:spLocks/>
          </p:cNvSpPr>
          <p:nvPr/>
        </p:nvSpPr>
        <p:spPr>
          <a:xfrm>
            <a:off x="665019" y="3132914"/>
            <a:ext cx="8091355" cy="13928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38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0" y="1706024"/>
            <a:ext cx="7086600" cy="699602"/>
          </a:xfrm>
        </p:spPr>
        <p:txBody>
          <a:bodyPr>
            <a:normAutofit fontScale="90000"/>
          </a:bodyPr>
          <a:lstStyle/>
          <a:p>
            <a:r>
              <a:rPr lang="en-GB" dirty="0"/>
              <a:t>Next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2700" y="2405626"/>
            <a:ext cx="7392489" cy="1585356"/>
          </a:xfrm>
        </p:spPr>
        <p:txBody>
          <a:bodyPr>
            <a:normAutofit/>
          </a:bodyPr>
          <a:lstStyle/>
          <a:p>
            <a:endParaRPr lang="en-GB" b="1"/>
          </a:p>
          <a:p>
            <a:r>
              <a:rPr lang="en-GB" b="1"/>
              <a:t>April </a:t>
            </a:r>
            <a:r>
              <a:rPr lang="en-GB" b="1" dirty="0"/>
              <a:t>TBC – keep an eye on LinkedIn and make sure you’re on </a:t>
            </a:r>
            <a:r>
              <a:rPr lang="en-GB" b="1"/>
              <a:t>our mailing list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806" y="281989"/>
            <a:ext cx="2250281" cy="89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2296" y="419546"/>
            <a:ext cx="1156823" cy="48258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0C51D4E-80A1-4E35-AA38-6F88A636D528}"/>
              </a:ext>
            </a:extLst>
          </p:cNvPr>
          <p:cNvSpPr txBox="1">
            <a:spLocks/>
          </p:cNvSpPr>
          <p:nvPr/>
        </p:nvSpPr>
        <p:spPr>
          <a:xfrm>
            <a:off x="2552700" y="3973993"/>
            <a:ext cx="7556500" cy="143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Are you a Chartered surveyor and interested in becoming a Member of the 1947 Club? – contact a Committee member or send a message through </a:t>
            </a:r>
            <a:r>
              <a:rPr lang="en-GB" dirty="0" err="1"/>
              <a:t>Linkedin</a:t>
            </a:r>
            <a:endParaRPr lang="en-GB" dirty="0"/>
          </a:p>
          <a:p>
            <a:r>
              <a:rPr lang="en-GB" dirty="0">
                <a:hlinkClick r:id="rId4"/>
              </a:rPr>
              <a:t>www.the1947club.co.uk</a:t>
            </a:r>
            <a:endParaRPr lang="en-GB" dirty="0"/>
          </a:p>
        </p:txBody>
      </p:sp>
      <p:pic>
        <p:nvPicPr>
          <p:cNvPr id="8" name="Picture 7" descr="A picture containing drawing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B73A6333-8A9F-40C3-ABEB-6AC31A8CC1E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52" y="5614986"/>
            <a:ext cx="1236028" cy="4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7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12BE5-61F0-B331-B238-DFF1F5CC1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GB" dirty="0">
                <a:latin typeface="Aptos SemiBold"/>
              </a:rPr>
              <a:t>Unlocking Lab potential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29C1C-BF05-8973-3786-3D6F50A3C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851" y="5800302"/>
            <a:ext cx="5189339" cy="445176"/>
          </a:xfrm>
        </p:spPr>
        <p:txBody>
          <a:bodyPr lIns="91440" tIns="45720" rIns="91440" bIns="45720" anchor="t"/>
          <a:lstStyle/>
          <a:p>
            <a:r>
              <a:rPr lang="en-GB" sz="2400" i="1" dirty="0">
                <a:latin typeface="Aptos SemiBold"/>
              </a:rPr>
              <a:t>Transforming Vacant Spaces into Commercial Labs in the North East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361410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63970123-802B-71DD-CA89-414320BA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14" r="7714"/>
          <a:stretch>
            <a:fillRect/>
          </a:stretch>
        </p:blipFill>
        <p:spPr>
          <a:xfrm>
            <a:off x="8410354" y="2018711"/>
            <a:ext cx="3368023" cy="4709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6FB19-1740-4CB8-B68A-ADE06CBD1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7502485" cy="3966780"/>
          </a:xfrm>
        </p:spPr>
        <p:txBody>
          <a:bodyPr/>
          <a:lstStyle/>
          <a:p>
            <a:r>
              <a:rPr lang="en-US" b="1" dirty="0"/>
              <a:t>Who we 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of four established </a:t>
            </a:r>
            <a:r>
              <a:rPr lang="en-GB" b="1" dirty="0"/>
              <a:t>Mayoral Strategic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Powers and funding to </a:t>
            </a:r>
            <a:r>
              <a:rPr lang="en-GB" b="1" dirty="0"/>
              <a:t>grow the region’s economy, skills, transport, housing and public services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Built on a trailblazing </a:t>
            </a:r>
            <a:r>
              <a:rPr lang="en-GB" b="1" dirty="0"/>
              <a:t>£4.2bn devolution deal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Strong national and international role – giving the North East a clear voice through North East Mayor Kim McGuiness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FD869-56A4-CB91-E32C-44F52E37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Background to the North East CA</a:t>
            </a:r>
          </a:p>
        </p:txBody>
      </p:sp>
    </p:spTree>
    <p:extLst>
      <p:ext uri="{BB962C8B-B14F-4D97-AF65-F5344CB8AC3E}">
        <p14:creationId xmlns:p14="http://schemas.microsoft.com/office/powerpoint/2010/main" val="4194633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ADF53-2DFC-96A0-9036-52236D43E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AC9DF-456D-4954-C821-564906B45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7257935" cy="3966780"/>
          </a:xfrm>
        </p:spPr>
        <p:txBody>
          <a:bodyPr/>
          <a:lstStyle/>
          <a:p>
            <a:r>
              <a:rPr lang="en-US" b="1" dirty="0"/>
              <a:t>What we do</a:t>
            </a:r>
          </a:p>
          <a:p>
            <a:endParaRPr lang="en-US" b="1" dirty="0"/>
          </a:p>
          <a:p>
            <a:r>
              <a:rPr lang="en-GB" b="1" dirty="0"/>
              <a:t>Transport: </a:t>
            </a:r>
            <a:r>
              <a:rPr lang="en-GB" dirty="0"/>
              <a:t>Coordinate and invest £1bn+ in the network.</a:t>
            </a:r>
          </a:p>
          <a:p>
            <a:r>
              <a:rPr lang="en-GB" b="1" dirty="0"/>
              <a:t>Economy: </a:t>
            </a:r>
            <a:r>
              <a:rPr lang="en-GB" dirty="0"/>
              <a:t>Manage a £1.4bn investment fund to drive local growth.</a:t>
            </a:r>
          </a:p>
          <a:p>
            <a:r>
              <a:rPr lang="en-GB" b="1" dirty="0"/>
              <a:t>Skills &amp; People: </a:t>
            </a:r>
            <a:r>
              <a:rPr lang="en-GB" dirty="0"/>
              <a:t>£100m/yr adult skills; £50m devolved work &amp; health; focus on child poverty and PSR.</a:t>
            </a:r>
          </a:p>
          <a:p>
            <a:r>
              <a:rPr lang="en-GB" b="1" dirty="0"/>
              <a:t>Housing</a:t>
            </a:r>
            <a:r>
              <a:rPr lang="en-GB" dirty="0"/>
              <a:t>: Accelerate development incl. £50m+ brownfield fund</a:t>
            </a:r>
            <a:r>
              <a:rPr lang="en-GB" b="1" dirty="0"/>
              <a:t>.</a:t>
            </a:r>
          </a:p>
          <a:p>
            <a:r>
              <a:rPr lang="en-GB" b="1" dirty="0"/>
              <a:t>Innovation &amp; Investment: </a:t>
            </a:r>
            <a:r>
              <a:rPr lang="en-GB" dirty="0"/>
              <a:t>£180m Investment Zone from Sedgefield to Blyth linking key innovation assets.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98F5A-88D9-F152-26BC-7A2888B4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Background to the North East CA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3A825A1-9A52-AFFE-76E3-D537C22BFD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714" r="7714"/>
          <a:stretch>
            <a:fillRect/>
          </a:stretch>
        </p:blipFill>
        <p:spPr>
          <a:xfrm>
            <a:off x="8410354" y="2018711"/>
            <a:ext cx="3368023" cy="47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92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2EB89-CA2D-C689-E6D3-41A71118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53449-FB8F-AFBD-EABB-3186DF55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266930"/>
            <a:ext cx="10870508" cy="771920"/>
          </a:xfrm>
        </p:spPr>
        <p:txBody>
          <a:bodyPr lIns="91440" tIns="45720" rIns="91440" bIns="45720" anchor="t"/>
          <a:lstStyle/>
          <a:p>
            <a:r>
              <a:rPr lang="en-US" dirty="0"/>
              <a:t>Growth Plan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78C92-4EBF-4F75-1427-00EC411A74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874" t="23333" r="9593" b="9421"/>
          <a:stretch/>
        </p:blipFill>
        <p:spPr>
          <a:xfrm>
            <a:off x="3859132" y="1266930"/>
            <a:ext cx="7632165" cy="4932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43815F-46F4-4AA2-527C-61A51655E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17"/>
          <a:stretch/>
        </p:blipFill>
        <p:spPr>
          <a:xfrm>
            <a:off x="967555" y="2038850"/>
            <a:ext cx="2469469" cy="40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8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1A1D8-511C-F2EB-BFC6-E408520C0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0ECDBB-0E0E-265D-300B-CC109D42A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ptos"/>
              </a:rPr>
              <a:t>£43.3 billion in GVA to GDP in the UK </a:t>
            </a:r>
            <a:r>
              <a:rPr lang="en-GB" sz="1200" dirty="0">
                <a:solidFill>
                  <a:srgbClr val="000000"/>
                </a:solidFill>
                <a:latin typeface="Aptos"/>
              </a:rPr>
              <a:t>(PwC </a:t>
            </a:r>
            <a:r>
              <a:rPr lang="en-GB" sz="1200" i="1" dirty="0">
                <a:solidFill>
                  <a:srgbClr val="000000"/>
                </a:solidFill>
                <a:latin typeface="Aptos"/>
              </a:rPr>
              <a:t>Life Sciences Future50</a:t>
            </a:r>
            <a:r>
              <a:rPr lang="en-GB" sz="1200" dirty="0">
                <a:solidFill>
                  <a:srgbClr val="000000"/>
                </a:solidFill>
                <a:latin typeface="Aptos"/>
              </a:rPr>
              <a:t>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ptos"/>
              </a:rPr>
              <a:t>£1.7b value to the North East economy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/>
              <a:t>584,000 jobs nationally supported by the sector</a:t>
            </a:r>
            <a:endParaRPr lang="en-GB" dirty="0">
              <a:latin typeface="Aptos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ptos"/>
              </a:rPr>
              <a:t>7,500 employed in NECA area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ptos"/>
              </a:rPr>
              <a:t>18% of all R&amp;D investment in the UK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ptos"/>
              </a:rPr>
              <a:t>We have an ambitious plan to support the sector through our Inward Investment Team, and with our partners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1DAF47-5418-A809-592C-AAFD1D8F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Life Sciences – what’s the opportunity?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62BF9-54A1-D9CB-B093-84263874B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684" t="62287" r="53867" b="10423"/>
          <a:stretch/>
        </p:blipFill>
        <p:spPr>
          <a:xfrm>
            <a:off x="8745837" y="2367442"/>
            <a:ext cx="2830522" cy="323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2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8267-D861-E9CA-1BB5-F47154E36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B6BE-4369-58C0-2766-266CE358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The Study: Unlocking Lab Space for Growth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CEB959-896C-D6C4-6AF4-2ACF1C521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7821461" cy="3956620"/>
          </a:xfrm>
        </p:spPr>
        <p:txBody>
          <a:bodyPr/>
          <a:lstStyle/>
          <a:p>
            <a:r>
              <a:rPr lang="en-GB" b="1" dirty="0"/>
              <a:t>Why do this?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Critical undersupply of lab space hindering growth and inward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Appetite for aggregation and clustering to support companies at all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for practical tools to tackle barriers and build on previous experience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Proven case studies of ‘what works’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Improve communication, networking and myth-busting</a:t>
            </a:r>
          </a:p>
          <a:p>
            <a:endParaRPr lang="en-GB" dirty="0"/>
          </a:p>
          <a:p>
            <a:r>
              <a:rPr lang="en-GB" dirty="0"/>
              <a:t>Delivered in partnership with </a:t>
            </a:r>
            <a:r>
              <a:rPr lang="en-GB" b="1" dirty="0"/>
              <a:t>Naylors and Ryder Architecture 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7A709-45A7-2FDC-34C5-07553B1B4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287" y="2230821"/>
            <a:ext cx="2741072" cy="41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73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35F68-C57B-6F5A-AF53-BDC5F7CD0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BF7E7-5B0F-EEE0-6BFB-A8B7FAEC0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2230821"/>
            <a:ext cx="9610733" cy="3966780"/>
          </a:xfrm>
        </p:spPr>
        <p:txBody>
          <a:bodyPr/>
          <a:lstStyle/>
          <a:p>
            <a:r>
              <a:rPr lang="en-GB" b="1" dirty="0"/>
              <a:t>The study delivers a step by step guide to finding and fitting out lab space, which is available online as a tool for businesses and developers.</a:t>
            </a:r>
          </a:p>
          <a:p>
            <a:r>
              <a:rPr lang="en-GB" dirty="0"/>
              <a:t>Key 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North East has a thriving and growing life sciences cluster, supported by leading research institutions, innovative businesses, and strong collaboration.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major barrier to further growth is the shortage of suitable lab space for organisations from spinouts to established firms.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With limited purpose‑built labs and high immediate demand, the North East CA can play a pivotal role in enabling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Converting underused or vacant buildings into high‑quality, flexible lab space presents a significant opportunity for the region.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BE0E9-5D94-140B-1C10-A365589F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Key Deliverables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90506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AD333-8FD5-A05B-B39D-2429BA3D9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D9709-678A-EAC2-4B7C-95A3E8D3F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2230821"/>
            <a:ext cx="9772097" cy="3966780"/>
          </a:xfrm>
        </p:spPr>
        <p:txBody>
          <a:bodyPr/>
          <a:lstStyle/>
          <a:p>
            <a:r>
              <a:rPr lang="en-GB" b="1" dirty="0"/>
              <a:t>Key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Accelerate conversion of suitable vacant spaces into flexible, high‑quality labs for companies at all stages.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Promote flexible leasing to lower upfront risk for early‑stage and scaling businesses.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shared infrastructure (utilities, equipment pools, modular layouts) to reduce costs and encourage landlord participation.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Provide a single “front door” on the NECA website with tools, guidance, and access to expert support (incl. Ryder Architecture and Naylors).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Share case studies and guidance to de‑risk development and support fit‑out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Run a communications campaign to promote the toolkit, raise awareness, and signal regional readiness to investors and occupiers.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3AA2A-1039-3BD1-DB0C-943D7CC3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Key Deliverables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290375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CA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3E8D"/>
      </a:accent1>
      <a:accent2>
        <a:srgbClr val="00468A"/>
      </a:accent2>
      <a:accent3>
        <a:srgbClr val="33A38B"/>
      </a:accent3>
      <a:accent4>
        <a:srgbClr val="EC1162"/>
      </a:accent4>
      <a:accent5>
        <a:srgbClr val="F15B28"/>
      </a:accent5>
      <a:accent6>
        <a:srgbClr val="00573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1cd1a7-3826-45f5-a937-1a4a5e9dd970">
      <Terms xmlns="http://schemas.microsoft.com/office/infopath/2007/PartnerControls"/>
    </lcf76f155ced4ddcb4097134ff3c332f>
    <TaxCatchAll xmlns="3f990623-cdf7-4bcc-9c0b-47b9de366e9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F2C91CC6997F4691D1CDA38D338870" ma:contentTypeVersion="13" ma:contentTypeDescription="Create a new document." ma:contentTypeScope="" ma:versionID="0347c80df30d496b8793e8e4b8dd7f05">
  <xsd:schema xmlns:xsd="http://www.w3.org/2001/XMLSchema" xmlns:xs="http://www.w3.org/2001/XMLSchema" xmlns:p="http://schemas.microsoft.com/office/2006/metadata/properties" xmlns:ns2="e41cd1a7-3826-45f5-a937-1a4a5e9dd970" xmlns:ns3="3f990623-cdf7-4bcc-9c0b-47b9de366e9c" targetNamespace="http://schemas.microsoft.com/office/2006/metadata/properties" ma:root="true" ma:fieldsID="ccaba70c12ffddf6be04f9c76a019f36" ns2:_="" ns3:_="">
    <xsd:import namespace="e41cd1a7-3826-45f5-a937-1a4a5e9dd970"/>
    <xsd:import namespace="3f990623-cdf7-4bcc-9c0b-47b9de366e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cd1a7-3826-45f5-a937-1a4a5e9dd9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2e46b9b-9eb4-4263-a0bd-b634727372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990623-cdf7-4bcc-9c0b-47b9de366e9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cbc8895-a849-479c-bb46-553acd5910e6}" ma:internalName="TaxCatchAll" ma:showField="CatchAllData" ma:web="3f990623-cdf7-4bcc-9c0b-47b9de366e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ECF2D4-F5C2-4971-9968-9EC44191A331}">
  <ds:schemaRefs>
    <ds:schemaRef ds:uri="http://schemas.microsoft.com/office/2006/metadata/properties"/>
    <ds:schemaRef ds:uri="http://schemas.microsoft.com/office/infopath/2007/PartnerControls"/>
    <ds:schemaRef ds:uri="e41cd1a7-3826-45f5-a937-1a4a5e9dd970"/>
    <ds:schemaRef ds:uri="3f990623-cdf7-4bcc-9c0b-47b9de366e9c"/>
  </ds:schemaRefs>
</ds:datastoreItem>
</file>

<file path=customXml/itemProps2.xml><?xml version="1.0" encoding="utf-8"?>
<ds:datastoreItem xmlns:ds="http://schemas.openxmlformats.org/officeDocument/2006/customXml" ds:itemID="{21BE8DAE-0E19-473E-B2B4-C8237977E7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E630C0-EEEF-4B32-BE9C-F570BEBCA6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1cd1a7-3826-45f5-a937-1a4a5e9dd970"/>
    <ds:schemaRef ds:uri="3f990623-cdf7-4bcc-9c0b-47b9de366e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673</Words>
  <Application>Microsoft Office PowerPoint</Application>
  <PresentationFormat>Widescreen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SemiBold</vt:lpstr>
      <vt:lpstr>Arial</vt:lpstr>
      <vt:lpstr>Office Theme</vt:lpstr>
      <vt:lpstr>Welcome  </vt:lpstr>
      <vt:lpstr>Unlocking Lab potential</vt:lpstr>
      <vt:lpstr>Background to the North East CA</vt:lpstr>
      <vt:lpstr>Background to the North East CA</vt:lpstr>
      <vt:lpstr>Growth Plan </vt:lpstr>
      <vt:lpstr>Life Sciences – what’s the opportunity?</vt:lpstr>
      <vt:lpstr>The Study: Unlocking Lab Space for Growth </vt:lpstr>
      <vt:lpstr>Key Deliverables and Recommendations</vt:lpstr>
      <vt:lpstr>Key Deliverables and Recommendations</vt:lpstr>
      <vt:lpstr>Lab Property Suitability Sheet </vt:lpstr>
      <vt:lpstr>Finding and fitting out space – a step by step guide </vt:lpstr>
      <vt:lpstr>Case Studies</vt:lpstr>
      <vt:lpstr>PowerPoint Presentation</vt:lpstr>
      <vt:lpstr>Next event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Kirkbride</dc:creator>
  <cp:lastModifiedBy>William Bevin-Nicholls (North East CA)</cp:lastModifiedBy>
  <cp:revision>90</cp:revision>
  <dcterms:created xsi:type="dcterms:W3CDTF">2025-08-04T10:44:19Z</dcterms:created>
  <dcterms:modified xsi:type="dcterms:W3CDTF">2026-03-20T08:41:00Z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0x01010017F2C91CC6997F4691D1CDA38D338870</vt:lpwstr>
  </property>
  <property fmtid="{D5CDD505-2E9C-101B-9397-08002B2CF9AE}" pid="3" name="MediaServiceImageTags">
    <vt:lpwstr/>
  </property>
</Properties>
</file>